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 id="2147483689" r:id="rId3"/>
    <p:sldMasterId id="2147483720" r:id="rId4"/>
    <p:sldMasterId id="2147483733" r:id="rId5"/>
    <p:sldMasterId id="2147483761" r:id="rId6"/>
    <p:sldMasterId id="2147483770" r:id="rId7"/>
  </p:sldMasterIdLst>
  <p:notesMasterIdLst>
    <p:notesMasterId r:id="rId49"/>
  </p:notesMasterIdLst>
  <p:sldIdLst>
    <p:sldId id="11088360" r:id="rId8"/>
    <p:sldId id="11088361" r:id="rId9"/>
    <p:sldId id="258" r:id="rId10"/>
    <p:sldId id="259" r:id="rId11"/>
    <p:sldId id="260" r:id="rId12"/>
    <p:sldId id="11088335" r:id="rId13"/>
    <p:sldId id="262" r:id="rId14"/>
    <p:sldId id="11088362" r:id="rId15"/>
    <p:sldId id="11088363" r:id="rId16"/>
    <p:sldId id="11088355" r:id="rId17"/>
    <p:sldId id="11088364" r:id="rId18"/>
    <p:sldId id="11088365" r:id="rId19"/>
    <p:sldId id="11088366" r:id="rId20"/>
    <p:sldId id="11088357" r:id="rId21"/>
    <p:sldId id="11088358" r:id="rId22"/>
    <p:sldId id="11088368" r:id="rId23"/>
    <p:sldId id="11088367" r:id="rId24"/>
    <p:sldId id="11088336" r:id="rId25"/>
    <p:sldId id="11088369" r:id="rId26"/>
    <p:sldId id="352" r:id="rId27"/>
    <p:sldId id="11088356" r:id="rId28"/>
    <p:sldId id="11088314" r:id="rId29"/>
    <p:sldId id="11088338" r:id="rId30"/>
    <p:sldId id="11088371" r:id="rId31"/>
    <p:sldId id="11088372" r:id="rId32"/>
    <p:sldId id="11088373" r:id="rId33"/>
    <p:sldId id="11088374" r:id="rId34"/>
    <p:sldId id="11088375" r:id="rId35"/>
    <p:sldId id="11088376" r:id="rId36"/>
    <p:sldId id="11088377" r:id="rId37"/>
    <p:sldId id="11088370" r:id="rId38"/>
    <p:sldId id="11088341" r:id="rId39"/>
    <p:sldId id="347" r:id="rId40"/>
    <p:sldId id="410" r:id="rId41"/>
    <p:sldId id="11088378" r:id="rId42"/>
    <p:sldId id="11088380" r:id="rId43"/>
    <p:sldId id="11088379" r:id="rId44"/>
    <p:sldId id="11088381" r:id="rId45"/>
    <p:sldId id="11088382" r:id="rId46"/>
    <p:sldId id="11088383" r:id="rId47"/>
    <p:sldId id="317" r:id="rId48"/>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55A11"/>
    <a:srgbClr val="F8CBAD"/>
    <a:srgbClr val="FBFBFB"/>
    <a:srgbClr val="4D8689"/>
    <a:srgbClr val="E19520"/>
    <a:srgbClr val="E7D6B6"/>
    <a:srgbClr val="C4A159"/>
    <a:srgbClr val="9B7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autoAdjust="0"/>
  </p:normalViewPr>
  <p:slideViewPr>
    <p:cSldViewPr snapToGrid="0">
      <p:cViewPr>
        <p:scale>
          <a:sx n="60" d="100"/>
          <a:sy n="60" d="100"/>
        </p:scale>
        <p:origin x="1134" y="150"/>
      </p:cViewPr>
      <p:guideLst/>
    </p:cSldViewPr>
  </p:slideViewPr>
  <p:outlineViewPr>
    <p:cViewPr>
      <p:scale>
        <a:sx n="33" d="100"/>
        <a:sy n="33" d="100"/>
      </p:scale>
      <p:origin x="0" y="-320"/>
    </p:cViewPr>
  </p:outlineViewPr>
  <p:notesTextViewPr>
    <p:cViewPr>
      <p:scale>
        <a:sx n="1" d="1"/>
        <a:sy n="1" d="1"/>
      </p:scale>
      <p:origin x="0" y="0"/>
    </p:cViewPr>
  </p:notesTextViewPr>
  <p:sorterViewPr>
    <p:cViewPr>
      <p:scale>
        <a:sx n="100" d="100"/>
        <a:sy n="100" d="100"/>
      </p:scale>
      <p:origin x="0" y="-6880"/>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9T13:16:45.0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0,'5'0,"2"6,4 0,5 1,1 3,2 5,2 6,4 3,2 8,1 4,1 1,-4-2,-1-1,-1 4,2 0,-4-1,0-2,-4-2,1 3,-4 2,1 3,4 0,-2-2,1 3,-2-2,1-1,-3 1,-3 1,-3-3,1-3,0-2,3-2,4 0,0-2,2-5,-1-1,-5-6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2508A-B75B-418D-9F64-3E5B6F927B6A}" type="datetimeFigureOut">
              <a:rPr lang="zh-CN" altLang="en-US" smtClean="0"/>
              <a:t>2022/7/30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7D089-AC8F-4832-A3C3-D9AF30F404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a:t>
            </a:fld>
            <a:endParaRPr lang="zh-CN" altLang="en-US"/>
          </a:p>
        </p:txBody>
      </p:sp>
    </p:spTree>
    <p:extLst>
      <p:ext uri="{BB962C8B-B14F-4D97-AF65-F5344CB8AC3E}">
        <p14:creationId xmlns:p14="http://schemas.microsoft.com/office/powerpoint/2010/main" val="274338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3369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18</a:t>
            </a:fld>
            <a:endParaRPr lang="zh-CN" altLang="en-US"/>
          </a:p>
        </p:txBody>
      </p:sp>
    </p:spTree>
    <p:extLst>
      <p:ext uri="{BB962C8B-B14F-4D97-AF65-F5344CB8AC3E}">
        <p14:creationId xmlns:p14="http://schemas.microsoft.com/office/powerpoint/2010/main" val="241184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19</a:t>
            </a:fld>
            <a:endParaRPr lang="zh-CN" altLang="en-US"/>
          </a:p>
        </p:txBody>
      </p:sp>
    </p:spTree>
    <p:extLst>
      <p:ext uri="{BB962C8B-B14F-4D97-AF65-F5344CB8AC3E}">
        <p14:creationId xmlns:p14="http://schemas.microsoft.com/office/powerpoint/2010/main" val="61680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22</a:t>
            </a:fld>
            <a:endParaRPr lang="zh-CN" altLang="en-US"/>
          </a:p>
        </p:txBody>
      </p:sp>
    </p:spTree>
    <p:extLst>
      <p:ext uri="{BB962C8B-B14F-4D97-AF65-F5344CB8AC3E}">
        <p14:creationId xmlns:p14="http://schemas.microsoft.com/office/powerpoint/2010/main" val="386072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23</a:t>
            </a:fld>
            <a:endParaRPr lang="zh-CN" altLang="en-US"/>
          </a:p>
        </p:txBody>
      </p:sp>
    </p:spTree>
    <p:extLst>
      <p:ext uri="{BB962C8B-B14F-4D97-AF65-F5344CB8AC3E}">
        <p14:creationId xmlns:p14="http://schemas.microsoft.com/office/powerpoint/2010/main" val="429137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24</a:t>
            </a:fld>
            <a:endParaRPr lang="zh-CN" altLang="en-US"/>
          </a:p>
        </p:txBody>
      </p:sp>
    </p:spTree>
    <p:extLst>
      <p:ext uri="{BB962C8B-B14F-4D97-AF65-F5344CB8AC3E}">
        <p14:creationId xmlns:p14="http://schemas.microsoft.com/office/powerpoint/2010/main" val="76691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25</a:t>
            </a:fld>
            <a:endParaRPr lang="zh-CN" altLang="en-US"/>
          </a:p>
        </p:txBody>
      </p:sp>
    </p:spTree>
    <p:extLst>
      <p:ext uri="{BB962C8B-B14F-4D97-AF65-F5344CB8AC3E}">
        <p14:creationId xmlns:p14="http://schemas.microsoft.com/office/powerpoint/2010/main" val="6340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26</a:t>
            </a:fld>
            <a:endParaRPr lang="zh-CN" altLang="en-US"/>
          </a:p>
        </p:txBody>
      </p:sp>
    </p:spTree>
    <p:extLst>
      <p:ext uri="{BB962C8B-B14F-4D97-AF65-F5344CB8AC3E}">
        <p14:creationId xmlns:p14="http://schemas.microsoft.com/office/powerpoint/2010/main" val="185938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27</a:t>
            </a:fld>
            <a:endParaRPr lang="zh-CN" altLang="en-US"/>
          </a:p>
        </p:txBody>
      </p:sp>
    </p:spTree>
    <p:extLst>
      <p:ext uri="{BB962C8B-B14F-4D97-AF65-F5344CB8AC3E}">
        <p14:creationId xmlns:p14="http://schemas.microsoft.com/office/powerpoint/2010/main" val="99895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D5FC4-C5BB-4CAC-AE43-1A0773C7DA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163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28</a:t>
            </a:fld>
            <a:endParaRPr lang="zh-CN" altLang="en-US"/>
          </a:p>
        </p:txBody>
      </p:sp>
    </p:spTree>
    <p:extLst>
      <p:ext uri="{BB962C8B-B14F-4D97-AF65-F5344CB8AC3E}">
        <p14:creationId xmlns:p14="http://schemas.microsoft.com/office/powerpoint/2010/main" val="403989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29</a:t>
            </a:fld>
            <a:endParaRPr lang="zh-CN" altLang="en-US"/>
          </a:p>
        </p:txBody>
      </p:sp>
    </p:spTree>
    <p:extLst>
      <p:ext uri="{BB962C8B-B14F-4D97-AF65-F5344CB8AC3E}">
        <p14:creationId xmlns:p14="http://schemas.microsoft.com/office/powerpoint/2010/main" val="387537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30</a:t>
            </a:fld>
            <a:endParaRPr lang="zh-CN" altLang="en-US"/>
          </a:p>
        </p:txBody>
      </p:sp>
    </p:spTree>
    <p:extLst>
      <p:ext uri="{BB962C8B-B14F-4D97-AF65-F5344CB8AC3E}">
        <p14:creationId xmlns:p14="http://schemas.microsoft.com/office/powerpoint/2010/main" val="3040504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31</a:t>
            </a:fld>
            <a:endParaRPr lang="zh-CN" altLang="en-US"/>
          </a:p>
        </p:txBody>
      </p:sp>
    </p:spTree>
    <p:extLst>
      <p:ext uri="{BB962C8B-B14F-4D97-AF65-F5344CB8AC3E}">
        <p14:creationId xmlns:p14="http://schemas.microsoft.com/office/powerpoint/2010/main" val="158227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32</a:t>
            </a:fld>
            <a:endParaRPr lang="zh-CN" altLang="en-US"/>
          </a:p>
        </p:txBody>
      </p:sp>
    </p:spTree>
    <p:extLst>
      <p:ext uri="{BB962C8B-B14F-4D97-AF65-F5344CB8AC3E}">
        <p14:creationId xmlns:p14="http://schemas.microsoft.com/office/powerpoint/2010/main" val="2251930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18F09-5854-43D5-BC8D-088631B89F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18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05037" rtl="0" eaLnBrk="1" fontAlgn="auto" latinLnBrk="0" hangingPunct="1">
              <a:lnSpc>
                <a:spcPct val="100000"/>
              </a:lnSpc>
              <a:spcBef>
                <a:spcPts val="0"/>
              </a:spcBef>
              <a:spcAft>
                <a:spcPts val="0"/>
              </a:spcAft>
              <a:buClrTx/>
              <a:buSzTx/>
              <a:buFontTx/>
              <a:buNone/>
              <a:tabLst/>
              <a:defRPr/>
            </a:pPr>
            <a:fld id="{DD20450A-354E-44BD-BC39-CF81CF2652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05037"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8444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05037" rtl="0" eaLnBrk="1" fontAlgn="auto" latinLnBrk="0" hangingPunct="1">
              <a:lnSpc>
                <a:spcPct val="100000"/>
              </a:lnSpc>
              <a:spcBef>
                <a:spcPts val="0"/>
              </a:spcBef>
              <a:spcAft>
                <a:spcPts val="0"/>
              </a:spcAft>
              <a:buClrTx/>
              <a:buSzTx/>
              <a:buFontTx/>
              <a:buNone/>
              <a:tabLst/>
              <a:defRPr/>
            </a:pPr>
            <a:fld id="{DD20450A-354E-44BD-BC39-CF81CF2652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05037"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6432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36</a:t>
            </a:fld>
            <a:endParaRPr lang="zh-CN" altLang="en-US"/>
          </a:p>
        </p:txBody>
      </p:sp>
    </p:spTree>
    <p:extLst>
      <p:ext uri="{BB962C8B-B14F-4D97-AF65-F5344CB8AC3E}">
        <p14:creationId xmlns:p14="http://schemas.microsoft.com/office/powerpoint/2010/main" val="1711756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37</a:t>
            </a:fld>
            <a:endParaRPr lang="zh-CN" altLang="en-US"/>
          </a:p>
        </p:txBody>
      </p:sp>
    </p:spTree>
    <p:extLst>
      <p:ext uri="{BB962C8B-B14F-4D97-AF65-F5344CB8AC3E}">
        <p14:creationId xmlns:p14="http://schemas.microsoft.com/office/powerpoint/2010/main" val="33436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5</a:t>
            </a:fld>
            <a:endParaRPr lang="zh-CN" altLang="en-US"/>
          </a:p>
        </p:txBody>
      </p:sp>
    </p:spTree>
    <p:extLst>
      <p:ext uri="{BB962C8B-B14F-4D97-AF65-F5344CB8AC3E}">
        <p14:creationId xmlns:p14="http://schemas.microsoft.com/office/powerpoint/2010/main" val="1546101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38</a:t>
            </a:fld>
            <a:endParaRPr lang="zh-CN" altLang="en-US"/>
          </a:p>
        </p:txBody>
      </p:sp>
    </p:spTree>
    <p:extLst>
      <p:ext uri="{BB962C8B-B14F-4D97-AF65-F5344CB8AC3E}">
        <p14:creationId xmlns:p14="http://schemas.microsoft.com/office/powerpoint/2010/main" val="2034258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39</a:t>
            </a:fld>
            <a:endParaRPr lang="zh-CN" altLang="en-US"/>
          </a:p>
        </p:txBody>
      </p:sp>
    </p:spTree>
    <p:extLst>
      <p:ext uri="{BB962C8B-B14F-4D97-AF65-F5344CB8AC3E}">
        <p14:creationId xmlns:p14="http://schemas.microsoft.com/office/powerpoint/2010/main" val="3288619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40</a:t>
            </a:fld>
            <a:endParaRPr lang="zh-CN" altLang="en-US"/>
          </a:p>
        </p:txBody>
      </p:sp>
    </p:spTree>
    <p:extLst>
      <p:ext uri="{BB962C8B-B14F-4D97-AF65-F5344CB8AC3E}">
        <p14:creationId xmlns:p14="http://schemas.microsoft.com/office/powerpoint/2010/main" val="275016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030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6</a:t>
            </a:fld>
            <a:endParaRPr lang="zh-CN" altLang="en-US"/>
          </a:p>
        </p:txBody>
      </p:sp>
    </p:spTree>
    <p:extLst>
      <p:ext uri="{BB962C8B-B14F-4D97-AF65-F5344CB8AC3E}">
        <p14:creationId xmlns:p14="http://schemas.microsoft.com/office/powerpoint/2010/main" val="279811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7</a:t>
            </a:fld>
            <a:endParaRPr lang="zh-CN" altLang="en-US"/>
          </a:p>
        </p:txBody>
      </p:sp>
    </p:spTree>
    <p:extLst>
      <p:ext uri="{BB962C8B-B14F-4D97-AF65-F5344CB8AC3E}">
        <p14:creationId xmlns:p14="http://schemas.microsoft.com/office/powerpoint/2010/main" val="362333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93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991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921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59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ubes diagra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Freeform 17"/>
          <p:cNvSpPr/>
          <p:nvPr userDrawn="1"/>
        </p:nvSpPr>
        <p:spPr>
          <a:xfrm>
            <a:off x="1200330"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20" name="Oval 19"/>
          <p:cNvSpPr>
            <a:spLocks noChangeAspect="1"/>
          </p:cNvSpPr>
          <p:nvPr/>
        </p:nvSpPr>
        <p:spPr>
          <a:xfrm>
            <a:off x="1313705" y="4034711"/>
            <a:ext cx="720000" cy="64800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31" name="Text Placeholder 7"/>
          <p:cNvSpPr>
            <a:spLocks noGrp="1"/>
          </p:cNvSpPr>
          <p:nvPr>
            <p:ph type="body" sz="quarter" idx="39" hasCustomPrompt="1"/>
          </p:nvPr>
        </p:nvSpPr>
        <p:spPr>
          <a:xfrm>
            <a:off x="1340478"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64" name="Text Placeholder 2"/>
          <p:cNvSpPr>
            <a:spLocks noGrp="1"/>
          </p:cNvSpPr>
          <p:nvPr>
            <p:ph type="body" sz="quarter" idx="64" hasCustomPrompt="1"/>
          </p:nvPr>
        </p:nvSpPr>
        <p:spPr>
          <a:xfrm>
            <a:off x="47554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47554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47554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Freeform 75"/>
          <p:cNvSpPr/>
          <p:nvPr userDrawn="1"/>
        </p:nvSpPr>
        <p:spPr>
          <a:xfrm>
            <a:off x="4045130"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77" name="Oval 76"/>
          <p:cNvSpPr>
            <a:spLocks noChangeAspect="1"/>
          </p:cNvSpPr>
          <p:nvPr userDrawn="1"/>
        </p:nvSpPr>
        <p:spPr>
          <a:xfrm>
            <a:off x="4158505" y="4034711"/>
            <a:ext cx="720000" cy="6480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82" name="Text Placeholder 7"/>
          <p:cNvSpPr>
            <a:spLocks noGrp="1"/>
          </p:cNvSpPr>
          <p:nvPr>
            <p:ph type="body" sz="quarter" idx="75" hasCustomPrompt="1"/>
          </p:nvPr>
        </p:nvSpPr>
        <p:spPr>
          <a:xfrm>
            <a:off x="4174364"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85" name="Text Placeholder 2"/>
          <p:cNvSpPr>
            <a:spLocks noGrp="1"/>
          </p:cNvSpPr>
          <p:nvPr>
            <p:ph type="body" sz="quarter" idx="66" hasCustomPrompt="1"/>
          </p:nvPr>
        </p:nvSpPr>
        <p:spPr>
          <a:xfrm>
            <a:off x="3342921"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3342921"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3342921"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4" name="Freeform 93"/>
          <p:cNvSpPr/>
          <p:nvPr userDrawn="1"/>
        </p:nvSpPr>
        <p:spPr>
          <a:xfrm>
            <a:off x="6957663"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95" name="Oval 94"/>
          <p:cNvSpPr>
            <a:spLocks noChangeAspect="1"/>
          </p:cNvSpPr>
          <p:nvPr userDrawn="1"/>
        </p:nvSpPr>
        <p:spPr>
          <a:xfrm>
            <a:off x="7071039" y="4034711"/>
            <a:ext cx="720000" cy="6480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98" name="Text Placeholder 7"/>
          <p:cNvSpPr>
            <a:spLocks noGrp="1"/>
          </p:cNvSpPr>
          <p:nvPr>
            <p:ph type="body" sz="quarter" idx="76" hasCustomPrompt="1"/>
          </p:nvPr>
        </p:nvSpPr>
        <p:spPr>
          <a:xfrm>
            <a:off x="7086898"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100" name="Text Placeholder 2"/>
          <p:cNvSpPr>
            <a:spLocks noGrp="1"/>
          </p:cNvSpPr>
          <p:nvPr>
            <p:ph type="body" sz="quarter" idx="69" hasCustomPrompt="1"/>
          </p:nvPr>
        </p:nvSpPr>
        <p:spPr>
          <a:xfrm>
            <a:off x="6311893"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6311893"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6311893"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6" name="Freeform 105"/>
          <p:cNvSpPr/>
          <p:nvPr userDrawn="1"/>
        </p:nvSpPr>
        <p:spPr>
          <a:xfrm>
            <a:off x="9853263"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107" name="Oval 106"/>
          <p:cNvSpPr>
            <a:spLocks noChangeAspect="1"/>
          </p:cNvSpPr>
          <p:nvPr userDrawn="1"/>
        </p:nvSpPr>
        <p:spPr>
          <a:xfrm>
            <a:off x="9966639" y="4034711"/>
            <a:ext cx="720000" cy="6480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108" name="Text Placeholder 7"/>
          <p:cNvSpPr>
            <a:spLocks noGrp="1"/>
          </p:cNvSpPr>
          <p:nvPr>
            <p:ph type="body" sz="quarter" idx="77" hasCustomPrompt="1"/>
          </p:nvPr>
        </p:nvSpPr>
        <p:spPr>
          <a:xfrm>
            <a:off x="9982498"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109" name="Text Placeholder 2"/>
          <p:cNvSpPr>
            <a:spLocks noGrp="1"/>
          </p:cNvSpPr>
          <p:nvPr>
            <p:ph type="body" sz="quarter" idx="72" hasCustomPrompt="1"/>
          </p:nvPr>
        </p:nvSpPr>
        <p:spPr>
          <a:xfrm>
            <a:off x="922866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922866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922866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1121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edge">
                                      <p:cBhvr>
                                        <p:cTn id="18" dur="300"/>
                                        <p:tgtEl>
                                          <p:spTgt spid="18"/>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300" fill="hold"/>
                                        <p:tgtEl>
                                          <p:spTgt spid="20"/>
                                        </p:tgtEl>
                                        <p:attrNameLst>
                                          <p:attrName>ppt_w</p:attrName>
                                        </p:attrNameLst>
                                      </p:cBhvr>
                                      <p:tavLst>
                                        <p:tav tm="0">
                                          <p:val>
                                            <p:fltVal val="0"/>
                                          </p:val>
                                        </p:tav>
                                        <p:tav tm="100000">
                                          <p:val>
                                            <p:strVal val="#ppt_w"/>
                                          </p:val>
                                        </p:tav>
                                      </p:tavLst>
                                    </p:anim>
                                    <p:anim calcmode="lin" valueType="num">
                                      <p:cBhvr>
                                        <p:cTn id="23" dur="300" fill="hold"/>
                                        <p:tgtEl>
                                          <p:spTgt spid="20"/>
                                        </p:tgtEl>
                                        <p:attrNameLst>
                                          <p:attrName>ppt_h</p:attrName>
                                        </p:attrNameLst>
                                      </p:cBhvr>
                                      <p:tavLst>
                                        <p:tav tm="0">
                                          <p:val>
                                            <p:fltVal val="0"/>
                                          </p:val>
                                        </p:tav>
                                        <p:tav tm="100000">
                                          <p:val>
                                            <p:strVal val="#ppt_h"/>
                                          </p:val>
                                        </p:tav>
                                      </p:tavLst>
                                    </p:anim>
                                    <p:animEffect transition="in" filter="fade">
                                      <p:cBhvr>
                                        <p:cTn id="24" dur="300"/>
                                        <p:tgtEl>
                                          <p:spTgt spid="20"/>
                                        </p:tgtEl>
                                      </p:cBhvr>
                                    </p:animEffect>
                                  </p:childTnLst>
                                </p:cTn>
                              </p:par>
                            </p:childTnLst>
                          </p:cTn>
                        </p:par>
                        <p:par>
                          <p:cTn id="25" fill="hold">
                            <p:stCondLst>
                              <p:cond delay="1300"/>
                            </p:stCondLst>
                            <p:childTnLst>
                              <p:par>
                                <p:cTn id="26" presetID="53" presetClass="entr" presetSubtype="16"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 calcmode="lin" valueType="num">
                                      <p:cBhvr>
                                        <p:cTn id="28" dur="3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9" dur="3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0" dur="300"/>
                                        <p:tgtEl>
                                          <p:spTgt spid="31">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64">
                                            <p:txEl>
                                              <p:pRg st="0" end="0"/>
                                            </p:txEl>
                                          </p:spTgt>
                                        </p:tgtEl>
                                        <p:attrNameLst>
                                          <p:attrName>style.visibility</p:attrName>
                                        </p:attrNameLst>
                                      </p:cBhvr>
                                      <p:to>
                                        <p:strVal val="visible"/>
                                      </p:to>
                                    </p:set>
                                    <p:animEffect transition="in" filter="fade">
                                      <p:cBhvr>
                                        <p:cTn id="33" dur="500"/>
                                        <p:tgtEl>
                                          <p:spTgt spid="64">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65">
                                            <p:txEl>
                                              <p:pRg st="0" end="0"/>
                                            </p:txEl>
                                          </p:spTgt>
                                        </p:tgtEl>
                                        <p:attrNameLst>
                                          <p:attrName>style.visibility</p:attrName>
                                        </p:attrNameLst>
                                      </p:cBhvr>
                                      <p:to>
                                        <p:strVal val="visible"/>
                                      </p:to>
                                    </p:set>
                                    <p:animEffect transition="in" filter="fade">
                                      <p:cBhvr>
                                        <p:cTn id="36" dur="400"/>
                                        <p:tgtEl>
                                          <p:spTgt spid="65">
                                            <p:txEl>
                                              <p:pRg st="0" end="0"/>
                                            </p:txEl>
                                          </p:spTgt>
                                        </p:tgtEl>
                                      </p:cBhvr>
                                    </p:animEffect>
                                    <p:anim calcmode="lin" valueType="num">
                                      <p:cBhvr>
                                        <p:cTn id="37"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65">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fade">
                                      <p:cBhvr>
                                        <p:cTn id="41" dur="500"/>
                                        <p:tgtEl>
                                          <p:spTgt spid="66">
                                            <p:txEl>
                                              <p:pRg st="0" end="0"/>
                                            </p:txEl>
                                          </p:spTgt>
                                        </p:tgtEl>
                                      </p:cBhvr>
                                    </p:animEffect>
                                    <p:anim calcmode="lin" valueType="num">
                                      <p:cBhvr>
                                        <p:cTn id="42"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600"/>
                            </p:stCondLst>
                            <p:childTnLst>
                              <p:par>
                                <p:cTn id="45" presetID="2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edge">
                                      <p:cBhvr>
                                        <p:cTn id="47" dur="300"/>
                                        <p:tgtEl>
                                          <p:spTgt spid="76"/>
                                        </p:tgtEl>
                                      </p:cBhvr>
                                    </p:animEffect>
                                  </p:childTnLst>
                                </p:cTn>
                              </p:par>
                            </p:childTnLst>
                          </p:cTn>
                        </p:par>
                        <p:par>
                          <p:cTn id="48" fill="hold">
                            <p:stCondLst>
                              <p:cond delay="2900"/>
                            </p:stCondLst>
                            <p:childTnLst>
                              <p:par>
                                <p:cTn id="49" presetID="53" presetClass="entr" presetSubtype="16"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300" fill="hold"/>
                                        <p:tgtEl>
                                          <p:spTgt spid="77"/>
                                        </p:tgtEl>
                                        <p:attrNameLst>
                                          <p:attrName>ppt_w</p:attrName>
                                        </p:attrNameLst>
                                      </p:cBhvr>
                                      <p:tavLst>
                                        <p:tav tm="0">
                                          <p:val>
                                            <p:fltVal val="0"/>
                                          </p:val>
                                        </p:tav>
                                        <p:tav tm="100000">
                                          <p:val>
                                            <p:strVal val="#ppt_w"/>
                                          </p:val>
                                        </p:tav>
                                      </p:tavLst>
                                    </p:anim>
                                    <p:anim calcmode="lin" valueType="num">
                                      <p:cBhvr>
                                        <p:cTn id="52" dur="300" fill="hold"/>
                                        <p:tgtEl>
                                          <p:spTgt spid="77"/>
                                        </p:tgtEl>
                                        <p:attrNameLst>
                                          <p:attrName>ppt_h</p:attrName>
                                        </p:attrNameLst>
                                      </p:cBhvr>
                                      <p:tavLst>
                                        <p:tav tm="0">
                                          <p:val>
                                            <p:fltVal val="0"/>
                                          </p:val>
                                        </p:tav>
                                        <p:tav tm="100000">
                                          <p:val>
                                            <p:strVal val="#ppt_h"/>
                                          </p:val>
                                        </p:tav>
                                      </p:tavLst>
                                    </p:anim>
                                    <p:animEffect transition="in" filter="fade">
                                      <p:cBhvr>
                                        <p:cTn id="53" dur="300"/>
                                        <p:tgtEl>
                                          <p:spTgt spid="77"/>
                                        </p:tgtEl>
                                      </p:cBhvr>
                                    </p:animEffect>
                                  </p:childTnLst>
                                </p:cTn>
                              </p:par>
                            </p:childTnLst>
                          </p:cTn>
                        </p:par>
                        <p:par>
                          <p:cTn id="54" fill="hold">
                            <p:stCondLst>
                              <p:cond delay="3200"/>
                            </p:stCondLst>
                            <p:childTnLst>
                              <p:par>
                                <p:cTn id="55" presetID="53" presetClass="entr" presetSubtype="16" fill="hold" grpId="0" nodeType="afterEffect">
                                  <p:stCondLst>
                                    <p:cond delay="0"/>
                                  </p:stCondLst>
                                  <p:childTnLst>
                                    <p:set>
                                      <p:cBhvr>
                                        <p:cTn id="56" dur="1" fill="hold">
                                          <p:stCondLst>
                                            <p:cond delay="0"/>
                                          </p:stCondLst>
                                        </p:cTn>
                                        <p:tgtEl>
                                          <p:spTgt spid="82">
                                            <p:txEl>
                                              <p:pRg st="0" end="0"/>
                                            </p:txEl>
                                          </p:spTgt>
                                        </p:tgtEl>
                                        <p:attrNameLst>
                                          <p:attrName>style.visibility</p:attrName>
                                        </p:attrNameLst>
                                      </p:cBhvr>
                                      <p:to>
                                        <p:strVal val="visible"/>
                                      </p:to>
                                    </p:set>
                                    <p:anim calcmode="lin" valueType="num">
                                      <p:cBhvr>
                                        <p:cTn id="57" dur="3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58" dur="3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59" dur="300"/>
                                        <p:tgtEl>
                                          <p:spTgt spid="82">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86">
                                            <p:txEl>
                                              <p:pRg st="0" end="0"/>
                                            </p:txEl>
                                          </p:spTgt>
                                        </p:tgtEl>
                                        <p:attrNameLst>
                                          <p:attrName>style.visibility</p:attrName>
                                        </p:attrNameLst>
                                      </p:cBhvr>
                                      <p:to>
                                        <p:strVal val="visible"/>
                                      </p:to>
                                    </p:set>
                                    <p:animEffect transition="in" filter="fade">
                                      <p:cBhvr>
                                        <p:cTn id="65" dur="400"/>
                                        <p:tgtEl>
                                          <p:spTgt spid="86">
                                            <p:txEl>
                                              <p:pRg st="0" end="0"/>
                                            </p:txEl>
                                          </p:spTgt>
                                        </p:tgtEl>
                                      </p:cBhvr>
                                    </p:animEffect>
                                    <p:anim calcmode="lin" valueType="num">
                                      <p:cBhvr>
                                        <p:cTn id="66"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86">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87">
                                            <p:txEl>
                                              <p:pRg st="0" end="0"/>
                                            </p:txEl>
                                          </p:spTgt>
                                        </p:tgtEl>
                                        <p:attrNameLst>
                                          <p:attrName>style.visibility</p:attrName>
                                        </p:attrNameLst>
                                      </p:cBhvr>
                                      <p:to>
                                        <p:strVal val="visible"/>
                                      </p:to>
                                    </p:set>
                                    <p:animEffect transition="in" filter="fade">
                                      <p:cBhvr>
                                        <p:cTn id="70" dur="500"/>
                                        <p:tgtEl>
                                          <p:spTgt spid="87">
                                            <p:txEl>
                                              <p:pRg st="0" end="0"/>
                                            </p:txEl>
                                          </p:spTgt>
                                        </p:tgtEl>
                                      </p:cBhvr>
                                    </p:animEffect>
                                    <p:anim calcmode="lin" valueType="num">
                                      <p:cBhvr>
                                        <p:cTn id="7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87">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0"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edge">
                                      <p:cBhvr>
                                        <p:cTn id="76" dur="300"/>
                                        <p:tgtEl>
                                          <p:spTgt spid="94"/>
                                        </p:tgtEl>
                                      </p:cBhvr>
                                    </p:animEffect>
                                  </p:childTnLst>
                                </p:cTn>
                              </p:par>
                            </p:childTnLst>
                          </p:cTn>
                        </p:par>
                        <p:par>
                          <p:cTn id="77" fill="hold">
                            <p:stCondLst>
                              <p:cond delay="4800"/>
                            </p:stCondLst>
                            <p:childTnLst>
                              <p:par>
                                <p:cTn id="78" presetID="53" presetClass="entr" presetSubtype="16"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300" fill="hold"/>
                                        <p:tgtEl>
                                          <p:spTgt spid="95"/>
                                        </p:tgtEl>
                                        <p:attrNameLst>
                                          <p:attrName>ppt_w</p:attrName>
                                        </p:attrNameLst>
                                      </p:cBhvr>
                                      <p:tavLst>
                                        <p:tav tm="0">
                                          <p:val>
                                            <p:fltVal val="0"/>
                                          </p:val>
                                        </p:tav>
                                        <p:tav tm="100000">
                                          <p:val>
                                            <p:strVal val="#ppt_w"/>
                                          </p:val>
                                        </p:tav>
                                      </p:tavLst>
                                    </p:anim>
                                    <p:anim calcmode="lin" valueType="num">
                                      <p:cBhvr>
                                        <p:cTn id="81" dur="300" fill="hold"/>
                                        <p:tgtEl>
                                          <p:spTgt spid="95"/>
                                        </p:tgtEl>
                                        <p:attrNameLst>
                                          <p:attrName>ppt_h</p:attrName>
                                        </p:attrNameLst>
                                      </p:cBhvr>
                                      <p:tavLst>
                                        <p:tav tm="0">
                                          <p:val>
                                            <p:fltVal val="0"/>
                                          </p:val>
                                        </p:tav>
                                        <p:tav tm="100000">
                                          <p:val>
                                            <p:strVal val="#ppt_h"/>
                                          </p:val>
                                        </p:tav>
                                      </p:tavLst>
                                    </p:anim>
                                    <p:animEffect transition="in" filter="fade">
                                      <p:cBhvr>
                                        <p:cTn id="82" dur="300"/>
                                        <p:tgtEl>
                                          <p:spTgt spid="95"/>
                                        </p:tgtEl>
                                      </p:cBhvr>
                                    </p:animEffect>
                                  </p:childTnLst>
                                </p:cTn>
                              </p:par>
                            </p:childTnLst>
                          </p:cTn>
                        </p:par>
                        <p:par>
                          <p:cTn id="83" fill="hold">
                            <p:stCondLst>
                              <p:cond delay="5100"/>
                            </p:stCondLst>
                            <p:childTnLst>
                              <p:par>
                                <p:cTn id="84" presetID="53" presetClass="entr" presetSubtype="16" fill="hold" grpId="0" nodeType="afterEffect">
                                  <p:stCondLst>
                                    <p:cond delay="0"/>
                                  </p:stCondLst>
                                  <p:childTnLst>
                                    <p:set>
                                      <p:cBhvr>
                                        <p:cTn id="85" dur="1" fill="hold">
                                          <p:stCondLst>
                                            <p:cond delay="0"/>
                                          </p:stCondLst>
                                        </p:cTn>
                                        <p:tgtEl>
                                          <p:spTgt spid="98">
                                            <p:txEl>
                                              <p:pRg st="0" end="0"/>
                                            </p:txEl>
                                          </p:spTgt>
                                        </p:tgtEl>
                                        <p:attrNameLst>
                                          <p:attrName>style.visibility</p:attrName>
                                        </p:attrNameLst>
                                      </p:cBhvr>
                                      <p:to>
                                        <p:strVal val="visible"/>
                                      </p:to>
                                    </p:set>
                                    <p:anim calcmode="lin" valueType="num">
                                      <p:cBhvr>
                                        <p:cTn id="86" dur="3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7" dur="3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88" dur="300"/>
                                        <p:tgtEl>
                                          <p:spTgt spid="98">
                                            <p:txEl>
                                              <p:pRg st="0" end="0"/>
                                            </p:txEl>
                                          </p:spTgt>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100">
                                            <p:txEl>
                                              <p:pRg st="0" end="0"/>
                                            </p:txEl>
                                          </p:spTgt>
                                        </p:tgtEl>
                                        <p:attrNameLst>
                                          <p:attrName>style.visibility</p:attrName>
                                        </p:attrNameLst>
                                      </p:cBhvr>
                                      <p:to>
                                        <p:strVal val="visible"/>
                                      </p:to>
                                    </p:set>
                                    <p:animEffect transition="in" filter="fade">
                                      <p:cBhvr>
                                        <p:cTn id="91" dur="500"/>
                                        <p:tgtEl>
                                          <p:spTgt spid="100">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101">
                                            <p:txEl>
                                              <p:pRg st="0" end="0"/>
                                            </p:txEl>
                                          </p:spTgt>
                                        </p:tgtEl>
                                        <p:attrNameLst>
                                          <p:attrName>style.visibility</p:attrName>
                                        </p:attrNameLst>
                                      </p:cBhvr>
                                      <p:to>
                                        <p:strVal val="visible"/>
                                      </p:to>
                                    </p:set>
                                    <p:animEffect transition="in" filter="fade">
                                      <p:cBhvr>
                                        <p:cTn id="94" dur="400"/>
                                        <p:tgtEl>
                                          <p:spTgt spid="101">
                                            <p:txEl>
                                              <p:pRg st="0" end="0"/>
                                            </p:txEl>
                                          </p:spTgt>
                                        </p:tgtEl>
                                      </p:cBhvr>
                                    </p:animEffect>
                                    <p:anim calcmode="lin" valueType="num">
                                      <p:cBhvr>
                                        <p:cTn id="95"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102">
                                            <p:txEl>
                                              <p:pRg st="0" end="0"/>
                                            </p:txEl>
                                          </p:spTgt>
                                        </p:tgtEl>
                                        <p:attrNameLst>
                                          <p:attrName>style.visibility</p:attrName>
                                        </p:attrNameLst>
                                      </p:cBhvr>
                                      <p:to>
                                        <p:strVal val="visible"/>
                                      </p:to>
                                    </p:set>
                                    <p:animEffect transition="in" filter="fade">
                                      <p:cBhvr>
                                        <p:cTn id="99" dur="500"/>
                                        <p:tgtEl>
                                          <p:spTgt spid="102">
                                            <p:txEl>
                                              <p:pRg st="0" end="0"/>
                                            </p:txEl>
                                          </p:spTgt>
                                        </p:tgtEl>
                                      </p:cBhvr>
                                    </p:animEffect>
                                    <p:anim calcmode="lin" valueType="num">
                                      <p:cBhvr>
                                        <p:cTn id="100"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6400"/>
                            </p:stCondLst>
                            <p:childTnLst>
                              <p:par>
                                <p:cTn id="103" presetID="20"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edge">
                                      <p:cBhvr>
                                        <p:cTn id="105" dur="300"/>
                                        <p:tgtEl>
                                          <p:spTgt spid="106"/>
                                        </p:tgtEl>
                                      </p:cBhvr>
                                    </p:animEffect>
                                  </p:childTnLst>
                                </p:cTn>
                              </p:par>
                            </p:childTnLst>
                          </p:cTn>
                        </p:par>
                        <p:par>
                          <p:cTn id="106" fill="hold">
                            <p:stCondLst>
                              <p:cond delay="6700"/>
                            </p:stCondLst>
                            <p:childTnLst>
                              <p:par>
                                <p:cTn id="107" presetID="53" presetClass="entr" presetSubtype="16" fill="hold" grpId="0" nodeType="afterEffect">
                                  <p:stCondLst>
                                    <p:cond delay="0"/>
                                  </p:stCondLst>
                                  <p:childTnLst>
                                    <p:set>
                                      <p:cBhvr>
                                        <p:cTn id="108" dur="1" fill="hold">
                                          <p:stCondLst>
                                            <p:cond delay="0"/>
                                          </p:stCondLst>
                                        </p:cTn>
                                        <p:tgtEl>
                                          <p:spTgt spid="107"/>
                                        </p:tgtEl>
                                        <p:attrNameLst>
                                          <p:attrName>style.visibility</p:attrName>
                                        </p:attrNameLst>
                                      </p:cBhvr>
                                      <p:to>
                                        <p:strVal val="visible"/>
                                      </p:to>
                                    </p:set>
                                    <p:anim calcmode="lin" valueType="num">
                                      <p:cBhvr>
                                        <p:cTn id="109" dur="300" fill="hold"/>
                                        <p:tgtEl>
                                          <p:spTgt spid="107"/>
                                        </p:tgtEl>
                                        <p:attrNameLst>
                                          <p:attrName>ppt_w</p:attrName>
                                        </p:attrNameLst>
                                      </p:cBhvr>
                                      <p:tavLst>
                                        <p:tav tm="0">
                                          <p:val>
                                            <p:fltVal val="0"/>
                                          </p:val>
                                        </p:tav>
                                        <p:tav tm="100000">
                                          <p:val>
                                            <p:strVal val="#ppt_w"/>
                                          </p:val>
                                        </p:tav>
                                      </p:tavLst>
                                    </p:anim>
                                    <p:anim calcmode="lin" valueType="num">
                                      <p:cBhvr>
                                        <p:cTn id="110" dur="300" fill="hold"/>
                                        <p:tgtEl>
                                          <p:spTgt spid="107"/>
                                        </p:tgtEl>
                                        <p:attrNameLst>
                                          <p:attrName>ppt_h</p:attrName>
                                        </p:attrNameLst>
                                      </p:cBhvr>
                                      <p:tavLst>
                                        <p:tav tm="0">
                                          <p:val>
                                            <p:fltVal val="0"/>
                                          </p:val>
                                        </p:tav>
                                        <p:tav tm="100000">
                                          <p:val>
                                            <p:strVal val="#ppt_h"/>
                                          </p:val>
                                        </p:tav>
                                      </p:tavLst>
                                    </p:anim>
                                    <p:animEffect transition="in" filter="fade">
                                      <p:cBhvr>
                                        <p:cTn id="111" dur="300"/>
                                        <p:tgtEl>
                                          <p:spTgt spid="107"/>
                                        </p:tgtEl>
                                      </p:cBhvr>
                                    </p:animEffect>
                                  </p:childTnLst>
                                </p:cTn>
                              </p:par>
                            </p:childTnLst>
                          </p:cTn>
                        </p:par>
                        <p:par>
                          <p:cTn id="112" fill="hold">
                            <p:stCondLst>
                              <p:cond delay="7000"/>
                            </p:stCondLst>
                            <p:childTnLst>
                              <p:par>
                                <p:cTn id="113" presetID="53" presetClass="entr" presetSubtype="16" fill="hold" grpId="0" nodeType="afterEffect">
                                  <p:stCondLst>
                                    <p:cond delay="0"/>
                                  </p:stCondLst>
                                  <p:childTnLst>
                                    <p:set>
                                      <p:cBhvr>
                                        <p:cTn id="114" dur="1" fill="hold">
                                          <p:stCondLst>
                                            <p:cond delay="0"/>
                                          </p:stCondLst>
                                        </p:cTn>
                                        <p:tgtEl>
                                          <p:spTgt spid="108">
                                            <p:txEl>
                                              <p:pRg st="0" end="0"/>
                                            </p:txEl>
                                          </p:spTgt>
                                        </p:tgtEl>
                                        <p:attrNameLst>
                                          <p:attrName>style.visibility</p:attrName>
                                        </p:attrNameLst>
                                      </p:cBhvr>
                                      <p:to>
                                        <p:strVal val="visible"/>
                                      </p:to>
                                    </p:set>
                                    <p:anim calcmode="lin" valueType="num">
                                      <p:cBhvr>
                                        <p:cTn id="115" dur="3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116" dur="300" fill="hold"/>
                                        <p:tgtEl>
                                          <p:spTgt spid="108">
                                            <p:txEl>
                                              <p:pRg st="0" end="0"/>
                                            </p:txEl>
                                          </p:spTgt>
                                        </p:tgtEl>
                                        <p:attrNameLst>
                                          <p:attrName>ppt_h</p:attrName>
                                        </p:attrNameLst>
                                      </p:cBhvr>
                                      <p:tavLst>
                                        <p:tav tm="0">
                                          <p:val>
                                            <p:fltVal val="0"/>
                                          </p:val>
                                        </p:tav>
                                        <p:tav tm="100000">
                                          <p:val>
                                            <p:strVal val="#ppt_h"/>
                                          </p:val>
                                        </p:tav>
                                      </p:tavLst>
                                    </p:anim>
                                    <p:animEffect transition="in" filter="fade">
                                      <p:cBhvr>
                                        <p:cTn id="117" dur="300"/>
                                        <p:tgtEl>
                                          <p:spTgt spid="108">
                                            <p:txEl>
                                              <p:pRg st="0" end="0"/>
                                            </p:txEl>
                                          </p:spTgt>
                                        </p:tgtEl>
                                      </p:cBhvr>
                                    </p:animEffect>
                                  </p:childTnLst>
                                </p:cTn>
                              </p:par>
                              <p:par>
                                <p:cTn id="118" presetID="10" presetClass="entr" presetSubtype="0" fill="hold" grpId="0" nodeType="withEffect">
                                  <p:stCondLst>
                                    <p:cond delay="800"/>
                                  </p:stCondLst>
                                  <p:childTnLst>
                                    <p:set>
                                      <p:cBhvr>
                                        <p:cTn id="119" dur="1" fill="hold">
                                          <p:stCondLst>
                                            <p:cond delay="0"/>
                                          </p:stCondLst>
                                        </p:cTn>
                                        <p:tgtEl>
                                          <p:spTgt spid="109">
                                            <p:txEl>
                                              <p:pRg st="0" end="0"/>
                                            </p:txEl>
                                          </p:spTgt>
                                        </p:tgtEl>
                                        <p:attrNameLst>
                                          <p:attrName>style.visibility</p:attrName>
                                        </p:attrNameLst>
                                      </p:cBhvr>
                                      <p:to>
                                        <p:strVal val="visible"/>
                                      </p:to>
                                    </p:set>
                                    <p:animEffect transition="in" filter="fade">
                                      <p:cBhvr>
                                        <p:cTn id="120" dur="500"/>
                                        <p:tgtEl>
                                          <p:spTgt spid="109">
                                            <p:txEl>
                                              <p:pRg st="0" end="0"/>
                                            </p:txEl>
                                          </p:spTgt>
                                        </p:tgtEl>
                                      </p:cBhvr>
                                    </p:animEffect>
                                  </p:childTnLst>
                                </p:cTn>
                              </p:par>
                              <p:par>
                                <p:cTn id="121" presetID="42" presetClass="entr" presetSubtype="0" fill="hold" grpId="0" nodeType="withEffect">
                                  <p:stCondLst>
                                    <p:cond delay="200"/>
                                  </p:stCondLst>
                                  <p:childTnLst>
                                    <p:set>
                                      <p:cBhvr>
                                        <p:cTn id="122" dur="1" fill="hold">
                                          <p:stCondLst>
                                            <p:cond delay="0"/>
                                          </p:stCondLst>
                                        </p:cTn>
                                        <p:tgtEl>
                                          <p:spTgt spid="110">
                                            <p:txEl>
                                              <p:pRg st="0" end="0"/>
                                            </p:txEl>
                                          </p:spTgt>
                                        </p:tgtEl>
                                        <p:attrNameLst>
                                          <p:attrName>style.visibility</p:attrName>
                                        </p:attrNameLst>
                                      </p:cBhvr>
                                      <p:to>
                                        <p:strVal val="visible"/>
                                      </p:to>
                                    </p:set>
                                    <p:animEffect transition="in" filter="fade">
                                      <p:cBhvr>
                                        <p:cTn id="123" dur="400"/>
                                        <p:tgtEl>
                                          <p:spTgt spid="110">
                                            <p:txEl>
                                              <p:pRg st="0" end="0"/>
                                            </p:txEl>
                                          </p:spTgt>
                                        </p:tgtEl>
                                      </p:cBhvr>
                                    </p:animEffect>
                                    <p:anim calcmode="lin" valueType="num">
                                      <p:cBhvr>
                                        <p:cTn id="124"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25"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00"/>
                                  </p:stCondLst>
                                  <p:childTnLst>
                                    <p:set>
                                      <p:cBhvr>
                                        <p:cTn id="127" dur="1" fill="hold">
                                          <p:stCondLst>
                                            <p:cond delay="0"/>
                                          </p:stCondLst>
                                        </p:cTn>
                                        <p:tgtEl>
                                          <p:spTgt spid="111">
                                            <p:txEl>
                                              <p:pRg st="0" end="0"/>
                                            </p:txEl>
                                          </p:spTgt>
                                        </p:tgtEl>
                                        <p:attrNameLst>
                                          <p:attrName>style.visibility</p:attrName>
                                        </p:attrNameLst>
                                      </p:cBhvr>
                                      <p:to>
                                        <p:strVal val="visible"/>
                                      </p:to>
                                    </p:set>
                                    <p:animEffect transition="in" filter="fade">
                                      <p:cBhvr>
                                        <p:cTn id="128" dur="500"/>
                                        <p:tgtEl>
                                          <p:spTgt spid="111">
                                            <p:txEl>
                                              <p:pRg st="0" end="0"/>
                                            </p:txEl>
                                          </p:spTgt>
                                        </p:tgtEl>
                                      </p:cBhvr>
                                    </p:animEffect>
                                    <p:anim calcmode="lin" valueType="num">
                                      <p:cBhvr>
                                        <p:cTn id="129"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130"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animBg="1"/>
      <p:bldP spid="20" grpId="0" animBg="1"/>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300" fill="hold"/>
                        <p:tgtEl>
                          <p:spTgt spid="31"/>
                        </p:tgtEl>
                        <p:attrNameLst>
                          <p:attrName>ppt_w</p:attrName>
                        </p:attrNameLst>
                      </p:cBhvr>
                      <p:tavLst>
                        <p:tav tm="0">
                          <p:val>
                            <p:fltVal val="0"/>
                          </p:val>
                        </p:tav>
                        <p:tav tm="100000">
                          <p:val>
                            <p:strVal val="#ppt_w"/>
                          </p:val>
                        </p:tav>
                      </p:tavLst>
                    </p:anim>
                    <p:anim calcmode="lin" valueType="num">
                      <p:cBhvr>
                        <p:cTn dur="300" fill="hold"/>
                        <p:tgtEl>
                          <p:spTgt spid="31"/>
                        </p:tgtEl>
                        <p:attrNameLst>
                          <p:attrName>ppt_h</p:attrName>
                        </p:attrNameLst>
                      </p:cBhvr>
                      <p:tavLst>
                        <p:tav tm="0">
                          <p:val>
                            <p:fltVal val="0"/>
                          </p:val>
                        </p:tav>
                        <p:tav tm="100000">
                          <p:val>
                            <p:strVal val="#ppt_h"/>
                          </p:val>
                        </p:tav>
                      </p:tavLst>
                    </p:anim>
                    <p:animEffect transition="in" filter="fade">
                      <p:cBhvr>
                        <p:cTn dur="300"/>
                        <p:tgtEl>
                          <p:spTgt spid="31"/>
                        </p:tgtEl>
                      </p:cBhvr>
                    </p:animEffect>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76" grpId="0" animBg="1"/>
      <p:bldP spid="77" grpId="0" animBg="1"/>
      <p:bldP spid="82" grpId="0" build="p">
        <p:tmplLst>
          <p:tmpl lvl="1">
            <p:tnLst>
              <p:par>
                <p:cTn presetID="53" presetClass="entr" presetSubtype="16"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p:cTn dur="300" fill="hold"/>
                        <p:tgtEl>
                          <p:spTgt spid="82"/>
                        </p:tgtEl>
                        <p:attrNameLst>
                          <p:attrName>ppt_w</p:attrName>
                        </p:attrNameLst>
                      </p:cBhvr>
                      <p:tavLst>
                        <p:tav tm="0">
                          <p:val>
                            <p:fltVal val="0"/>
                          </p:val>
                        </p:tav>
                        <p:tav tm="100000">
                          <p:val>
                            <p:strVal val="#ppt_w"/>
                          </p:val>
                        </p:tav>
                      </p:tavLst>
                    </p:anim>
                    <p:anim calcmode="lin" valueType="num">
                      <p:cBhvr>
                        <p:cTn dur="300" fill="hold"/>
                        <p:tgtEl>
                          <p:spTgt spid="82"/>
                        </p:tgtEl>
                        <p:attrNameLst>
                          <p:attrName>ppt_h</p:attrName>
                        </p:attrNameLst>
                      </p:cBhvr>
                      <p:tavLst>
                        <p:tav tm="0">
                          <p:val>
                            <p:fltVal val="0"/>
                          </p:val>
                        </p:tav>
                        <p:tav tm="100000">
                          <p:val>
                            <p:strVal val="#ppt_h"/>
                          </p:val>
                        </p:tav>
                      </p:tavLst>
                    </p:anim>
                    <p:animEffect transition="in" filter="fade">
                      <p:cBhvr>
                        <p:cTn dur="300"/>
                        <p:tgtEl>
                          <p:spTgt spid="82"/>
                        </p:tgtEl>
                      </p:cBhvr>
                    </p:animEffect>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94" grpId="0" animBg="1"/>
      <p:bldP spid="95" grpId="0" animBg="1"/>
      <p:bldP spid="98" grpId="0" build="p">
        <p:tmplLst>
          <p:tmpl lvl="1">
            <p:tnLst>
              <p:par>
                <p:cTn presetID="53" presetClass="entr" presetSubtype="16"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p:cTn dur="300" fill="hold"/>
                        <p:tgtEl>
                          <p:spTgt spid="98"/>
                        </p:tgtEl>
                        <p:attrNameLst>
                          <p:attrName>ppt_w</p:attrName>
                        </p:attrNameLst>
                      </p:cBhvr>
                      <p:tavLst>
                        <p:tav tm="0">
                          <p:val>
                            <p:fltVal val="0"/>
                          </p:val>
                        </p:tav>
                        <p:tav tm="100000">
                          <p:val>
                            <p:strVal val="#ppt_w"/>
                          </p:val>
                        </p:tav>
                      </p:tavLst>
                    </p:anim>
                    <p:anim calcmode="lin" valueType="num">
                      <p:cBhvr>
                        <p:cTn dur="300" fill="hold"/>
                        <p:tgtEl>
                          <p:spTgt spid="98"/>
                        </p:tgtEl>
                        <p:attrNameLst>
                          <p:attrName>ppt_h</p:attrName>
                        </p:attrNameLst>
                      </p:cBhvr>
                      <p:tavLst>
                        <p:tav tm="0">
                          <p:val>
                            <p:fltVal val="0"/>
                          </p:val>
                        </p:tav>
                        <p:tav tm="100000">
                          <p:val>
                            <p:strVal val="#ppt_h"/>
                          </p:val>
                        </p:tav>
                      </p:tavLst>
                    </p:anim>
                    <p:animEffect transition="in" filter="fade">
                      <p:cBhvr>
                        <p:cTn dur="300"/>
                        <p:tgtEl>
                          <p:spTgt spid="98"/>
                        </p:tgtEl>
                      </p:cBhvr>
                    </p:animEffect>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6" grpId="0" animBg="1"/>
      <p:bldP spid="107" grpId="0" animBg="1"/>
      <p:bldP spid="108" grpId="0" build="p">
        <p:tmplLst>
          <p:tmpl lvl="1">
            <p:tnLst>
              <p:par>
                <p:cTn presetID="53" presetClass="entr" presetSubtype="16"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p:cTn dur="300" fill="hold"/>
                        <p:tgtEl>
                          <p:spTgt spid="108"/>
                        </p:tgtEl>
                        <p:attrNameLst>
                          <p:attrName>ppt_w</p:attrName>
                        </p:attrNameLst>
                      </p:cBhvr>
                      <p:tavLst>
                        <p:tav tm="0">
                          <p:val>
                            <p:fltVal val="0"/>
                          </p:val>
                        </p:tav>
                        <p:tav tm="100000">
                          <p:val>
                            <p:strVal val="#ppt_w"/>
                          </p:val>
                        </p:tav>
                      </p:tavLst>
                    </p:anim>
                    <p:anim calcmode="lin" valueType="num">
                      <p:cBhvr>
                        <p:cTn dur="300" fill="hold"/>
                        <p:tgtEl>
                          <p:spTgt spid="108"/>
                        </p:tgtEl>
                        <p:attrNameLst>
                          <p:attrName>ppt_h</p:attrName>
                        </p:attrNameLst>
                      </p:cBhvr>
                      <p:tavLst>
                        <p:tav tm="0">
                          <p:val>
                            <p:fltVal val="0"/>
                          </p:val>
                        </p:tav>
                        <p:tav tm="100000">
                          <p:val>
                            <p:strVal val="#ppt_h"/>
                          </p:val>
                        </p:tav>
                      </p:tavLst>
                    </p:anim>
                    <p:animEffect transition="in" filter="fade">
                      <p:cBhvr>
                        <p:cTn dur="300"/>
                        <p:tgtEl>
                          <p:spTgt spid="108"/>
                        </p:tgtEl>
                      </p:cBhvr>
                    </p:animEffect>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Four steep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64" hasCustomPrompt="1"/>
          </p:nvPr>
        </p:nvSpPr>
        <p:spPr>
          <a:xfrm>
            <a:off x="47554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47554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47554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5" name="Text Placeholder 2"/>
          <p:cNvSpPr>
            <a:spLocks noGrp="1"/>
          </p:cNvSpPr>
          <p:nvPr>
            <p:ph type="body" sz="quarter" idx="66" hasCustomPrompt="1"/>
          </p:nvPr>
        </p:nvSpPr>
        <p:spPr>
          <a:xfrm>
            <a:off x="3342921"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3342921"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3342921"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0" name="Text Placeholder 2"/>
          <p:cNvSpPr>
            <a:spLocks noGrp="1"/>
          </p:cNvSpPr>
          <p:nvPr>
            <p:ph type="body" sz="quarter" idx="69" hasCustomPrompt="1"/>
          </p:nvPr>
        </p:nvSpPr>
        <p:spPr>
          <a:xfrm>
            <a:off x="6311893"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6311893"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6311893"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9" name="Text Placeholder 2"/>
          <p:cNvSpPr>
            <a:spLocks noGrp="1"/>
          </p:cNvSpPr>
          <p:nvPr>
            <p:ph type="body" sz="quarter" idx="72" hasCustomPrompt="1"/>
          </p:nvPr>
        </p:nvSpPr>
        <p:spPr>
          <a:xfrm>
            <a:off x="922866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922866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922866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6685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fade">
                                      <p:cBhvr>
                                        <p:cTn id="17" dur="500"/>
                                        <p:tgtEl>
                                          <p:spTgt spid="6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fade">
                                      <p:cBhvr>
                                        <p:cTn id="20" dur="400"/>
                                        <p:tgtEl>
                                          <p:spTgt spid="65">
                                            <p:txEl>
                                              <p:pRg st="0" end="0"/>
                                            </p:txEl>
                                          </p:spTgt>
                                        </p:tgtEl>
                                      </p:cBhvr>
                                    </p:animEffect>
                                    <p:anim calcmode="lin" valueType="num">
                                      <p:cBhvr>
                                        <p:cTn id="21"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6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fade">
                                      <p:cBhvr>
                                        <p:cTn id="25" dur="500"/>
                                        <p:tgtEl>
                                          <p:spTgt spid="66">
                                            <p:txEl>
                                              <p:pRg st="0" end="0"/>
                                            </p:txEl>
                                          </p:spTgt>
                                        </p:tgtEl>
                                      </p:cBhvr>
                                    </p:animEffect>
                                    <p:anim calcmode="lin" valueType="num">
                                      <p:cBhvr>
                                        <p:cTn id="26"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66">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85">
                                            <p:txEl>
                                              <p:pRg st="0" end="0"/>
                                            </p:txEl>
                                          </p:spTgt>
                                        </p:tgtEl>
                                        <p:attrNameLst>
                                          <p:attrName>style.visibility</p:attrName>
                                        </p:attrNameLst>
                                      </p:cBhvr>
                                      <p:to>
                                        <p:strVal val="visible"/>
                                      </p:to>
                                    </p:set>
                                    <p:animEffect transition="in" filter="fade">
                                      <p:cBhvr>
                                        <p:cTn id="30" dur="500"/>
                                        <p:tgtEl>
                                          <p:spTgt spid="85">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86">
                                            <p:txEl>
                                              <p:pRg st="0" end="0"/>
                                            </p:txEl>
                                          </p:spTgt>
                                        </p:tgtEl>
                                        <p:attrNameLst>
                                          <p:attrName>style.visibility</p:attrName>
                                        </p:attrNameLst>
                                      </p:cBhvr>
                                      <p:to>
                                        <p:strVal val="visible"/>
                                      </p:to>
                                    </p:set>
                                    <p:animEffect transition="in" filter="fade">
                                      <p:cBhvr>
                                        <p:cTn id="33" dur="400"/>
                                        <p:tgtEl>
                                          <p:spTgt spid="86">
                                            <p:txEl>
                                              <p:pRg st="0" end="0"/>
                                            </p:txEl>
                                          </p:spTgt>
                                        </p:tgtEl>
                                      </p:cBhvr>
                                    </p:animEffect>
                                    <p:anim calcmode="lin" valueType="num">
                                      <p:cBhvr>
                                        <p:cTn id="34"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8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87">
                                            <p:txEl>
                                              <p:pRg st="0" end="0"/>
                                            </p:txEl>
                                          </p:spTgt>
                                        </p:tgtEl>
                                        <p:attrNameLst>
                                          <p:attrName>style.visibility</p:attrName>
                                        </p:attrNameLst>
                                      </p:cBhvr>
                                      <p:to>
                                        <p:strVal val="visible"/>
                                      </p:to>
                                    </p:set>
                                    <p:animEffect transition="in" filter="fade">
                                      <p:cBhvr>
                                        <p:cTn id="38" dur="500"/>
                                        <p:tgtEl>
                                          <p:spTgt spid="87">
                                            <p:txEl>
                                              <p:pRg st="0" end="0"/>
                                            </p:txEl>
                                          </p:spTgt>
                                        </p:tgtEl>
                                      </p:cBhvr>
                                    </p:animEffect>
                                    <p:anim calcmode="lin" valueType="num">
                                      <p:cBhvr>
                                        <p:cTn id="39"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87">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0">
                                            <p:txEl>
                                              <p:pRg st="0" end="0"/>
                                            </p:txEl>
                                          </p:spTgt>
                                        </p:tgtEl>
                                        <p:attrNameLst>
                                          <p:attrName>style.visibility</p:attrName>
                                        </p:attrNameLst>
                                      </p:cBhvr>
                                      <p:to>
                                        <p:strVal val="visible"/>
                                      </p:to>
                                    </p:set>
                                    <p:animEffect transition="in" filter="fade">
                                      <p:cBhvr>
                                        <p:cTn id="43" dur="500"/>
                                        <p:tgtEl>
                                          <p:spTgt spid="100">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1">
                                            <p:txEl>
                                              <p:pRg st="0" end="0"/>
                                            </p:txEl>
                                          </p:spTgt>
                                        </p:tgtEl>
                                        <p:attrNameLst>
                                          <p:attrName>style.visibility</p:attrName>
                                        </p:attrNameLst>
                                      </p:cBhvr>
                                      <p:to>
                                        <p:strVal val="visible"/>
                                      </p:to>
                                    </p:set>
                                    <p:animEffect transition="in" filter="fade">
                                      <p:cBhvr>
                                        <p:cTn id="46" dur="400"/>
                                        <p:tgtEl>
                                          <p:spTgt spid="101">
                                            <p:txEl>
                                              <p:pRg st="0" end="0"/>
                                            </p:txEl>
                                          </p:spTgt>
                                        </p:tgtEl>
                                      </p:cBhvr>
                                    </p:animEffect>
                                    <p:anim calcmode="lin" valueType="num">
                                      <p:cBhvr>
                                        <p:cTn id="47"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2">
                                            <p:txEl>
                                              <p:pRg st="0" end="0"/>
                                            </p:txEl>
                                          </p:spTgt>
                                        </p:tgtEl>
                                        <p:attrNameLst>
                                          <p:attrName>style.visibility</p:attrName>
                                        </p:attrNameLst>
                                      </p:cBhvr>
                                      <p:to>
                                        <p:strVal val="visible"/>
                                      </p:to>
                                    </p:set>
                                    <p:animEffect transition="in" filter="fade">
                                      <p:cBhvr>
                                        <p:cTn id="51" dur="500"/>
                                        <p:tgtEl>
                                          <p:spTgt spid="102">
                                            <p:txEl>
                                              <p:pRg st="0" end="0"/>
                                            </p:txEl>
                                          </p:spTgt>
                                        </p:tgtEl>
                                      </p:cBhvr>
                                    </p:animEffect>
                                    <p:anim calcmode="lin" valueType="num">
                                      <p:cBhvr>
                                        <p:cTn id="52"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2">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9">
                                            <p:txEl>
                                              <p:pRg st="0" end="0"/>
                                            </p:txEl>
                                          </p:spTgt>
                                        </p:tgtEl>
                                        <p:attrNameLst>
                                          <p:attrName>style.visibility</p:attrName>
                                        </p:attrNameLst>
                                      </p:cBhvr>
                                      <p:to>
                                        <p:strVal val="visible"/>
                                      </p:to>
                                    </p:set>
                                    <p:animEffect transition="in" filter="fade">
                                      <p:cBhvr>
                                        <p:cTn id="56" dur="500"/>
                                        <p:tgtEl>
                                          <p:spTgt spid="10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10">
                                            <p:txEl>
                                              <p:pRg st="0" end="0"/>
                                            </p:txEl>
                                          </p:spTgt>
                                        </p:tgtEl>
                                        <p:attrNameLst>
                                          <p:attrName>style.visibility</p:attrName>
                                        </p:attrNameLst>
                                      </p:cBhvr>
                                      <p:to>
                                        <p:strVal val="visible"/>
                                      </p:to>
                                    </p:set>
                                    <p:animEffect transition="in" filter="fade">
                                      <p:cBhvr>
                                        <p:cTn id="59" dur="400"/>
                                        <p:tgtEl>
                                          <p:spTgt spid="110">
                                            <p:txEl>
                                              <p:pRg st="0" end="0"/>
                                            </p:txEl>
                                          </p:spTgt>
                                        </p:tgtEl>
                                      </p:cBhvr>
                                    </p:animEffect>
                                    <p:anim calcmode="lin" valueType="num">
                                      <p:cBhvr>
                                        <p:cTn id="60"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11">
                                            <p:txEl>
                                              <p:pRg st="0" end="0"/>
                                            </p:txEl>
                                          </p:spTgt>
                                        </p:tgtEl>
                                        <p:attrNameLst>
                                          <p:attrName>style.visibility</p:attrName>
                                        </p:attrNameLst>
                                      </p:cBhvr>
                                      <p:to>
                                        <p:strVal val="visible"/>
                                      </p:to>
                                    </p:set>
                                    <p:animEffect transition="in" filter="fade">
                                      <p:cBhvr>
                                        <p:cTn id="64" dur="500"/>
                                        <p:tgtEl>
                                          <p:spTgt spid="111">
                                            <p:txEl>
                                              <p:pRg st="0" end="0"/>
                                            </p:txEl>
                                          </p:spTgt>
                                        </p:tgtEl>
                                      </p:cBhvr>
                                    </p:animEffect>
                                    <p:anim calcmode="lin" valueType="num">
                                      <p:cBhvr>
                                        <p:cTn id="65"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On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371166" y="324580"/>
            <a:ext cx="5204884"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371166" y="827103"/>
            <a:ext cx="520488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0" y="1"/>
            <a:ext cx="5808133" cy="6857999"/>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2" name="Text Placeholder 7"/>
          <p:cNvSpPr>
            <a:spLocks noGrp="1"/>
          </p:cNvSpPr>
          <p:nvPr>
            <p:ph type="body" sz="quarter" idx="40" hasCustomPrompt="1"/>
          </p:nvPr>
        </p:nvSpPr>
        <p:spPr>
          <a:xfrm>
            <a:off x="6350705" y="1467758"/>
            <a:ext cx="5233353"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13" name="Text Placeholder 7"/>
          <p:cNvSpPr>
            <a:spLocks noGrp="1"/>
          </p:cNvSpPr>
          <p:nvPr>
            <p:ph type="body" sz="quarter" idx="41" hasCustomPrompt="1"/>
          </p:nvPr>
        </p:nvSpPr>
        <p:spPr>
          <a:xfrm>
            <a:off x="6350705" y="1949956"/>
            <a:ext cx="5233356"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4" name="Text Placeholder 2"/>
          <p:cNvSpPr>
            <a:spLocks noGrp="1"/>
          </p:cNvSpPr>
          <p:nvPr>
            <p:ph type="body" sz="quarter" idx="42" hasCustomPrompt="1"/>
          </p:nvPr>
        </p:nvSpPr>
        <p:spPr>
          <a:xfrm>
            <a:off x="6371166" y="2280931"/>
            <a:ext cx="5204884" cy="2152280"/>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5" name="Text Placeholder 2"/>
          <p:cNvSpPr>
            <a:spLocks noGrp="1"/>
          </p:cNvSpPr>
          <p:nvPr>
            <p:ph type="body" sz="quarter" idx="64" hasCustomPrompt="1"/>
          </p:nvPr>
        </p:nvSpPr>
        <p:spPr>
          <a:xfrm>
            <a:off x="6371165" y="5427907"/>
            <a:ext cx="5204884"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7" name="Text Placeholder 7"/>
          <p:cNvSpPr>
            <a:spLocks noGrp="1"/>
          </p:cNvSpPr>
          <p:nvPr>
            <p:ph type="body" sz="quarter" idx="18" hasCustomPrompt="1"/>
          </p:nvPr>
        </p:nvSpPr>
        <p:spPr>
          <a:xfrm>
            <a:off x="6371165" y="4769499"/>
            <a:ext cx="5204884"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24" name="Text Placeholder 7"/>
          <p:cNvSpPr>
            <a:spLocks noGrp="1"/>
          </p:cNvSpPr>
          <p:nvPr>
            <p:ph type="body" sz="quarter" idx="65" hasCustomPrompt="1"/>
          </p:nvPr>
        </p:nvSpPr>
        <p:spPr>
          <a:xfrm>
            <a:off x="6371165" y="5181089"/>
            <a:ext cx="520488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148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400"/>
                                        <p:tgtEl>
                                          <p:spTgt spid="12">
                                            <p:txEl>
                                              <p:pRg st="0" end="0"/>
                                            </p:txEl>
                                          </p:spTgt>
                                        </p:tgtEl>
                                      </p:cBhvr>
                                    </p:animEffect>
                                    <p:anim calcmode="lin" valueType="num">
                                      <p:cBhvr>
                                        <p:cTn id="23" dur="4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anim calcmode="lin" valueType="num">
                                      <p:cBhvr>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anim calcmode="lin" valueType="num">
                                      <p:cBhvr>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400"/>
                        <p:tgtEl>
                          <p:spTgt spid="12"/>
                        </p:tgtEl>
                      </p:cBhvr>
                    </p:animEffect>
                    <p:anim calcmode="lin" valueType="num">
                      <p:cBhvr>
                        <p:cTn dur="400" fill="hold"/>
                        <p:tgtEl>
                          <p:spTgt spid="12"/>
                        </p:tgtEl>
                        <p:attrNameLst>
                          <p:attrName>ppt_x</p:attrName>
                        </p:attrNameLst>
                      </p:cBhvr>
                      <p:tavLst>
                        <p:tav tm="0">
                          <p:val>
                            <p:strVal val="#ppt_x"/>
                          </p:val>
                        </p:tav>
                        <p:tav tm="100000">
                          <p:val>
                            <p:strVal val="#ppt_x"/>
                          </p:val>
                        </p:tav>
                      </p:tavLst>
                    </p:anim>
                    <p:anim calcmode="lin" valueType="num">
                      <p:cBhvr>
                        <p:cTn dur="4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381764"/>
            <a:ext cx="5204883" cy="41198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5501640"/>
            <a:ext cx="5204884"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0" name="Text Placeholder 7"/>
          <p:cNvSpPr>
            <a:spLocks noGrp="1"/>
          </p:cNvSpPr>
          <p:nvPr>
            <p:ph type="body" sz="quarter" idx="65" hasCustomPrompt="1"/>
          </p:nvPr>
        </p:nvSpPr>
        <p:spPr>
          <a:xfrm>
            <a:off x="785283" y="5599567"/>
            <a:ext cx="4870451"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64" hasCustomPrompt="1"/>
          </p:nvPr>
        </p:nvSpPr>
        <p:spPr>
          <a:xfrm>
            <a:off x="785283" y="5894348"/>
            <a:ext cx="4870451"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8" name="Picture Placeholder 2"/>
          <p:cNvSpPr>
            <a:spLocks noGrp="1"/>
          </p:cNvSpPr>
          <p:nvPr>
            <p:ph type="pic" sz="quarter" idx="66"/>
          </p:nvPr>
        </p:nvSpPr>
        <p:spPr>
          <a:xfrm>
            <a:off x="6371168" y="1381764"/>
            <a:ext cx="5204883" cy="41198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Rectangle 18"/>
          <p:cNvSpPr/>
          <p:nvPr userDrawn="1"/>
        </p:nvSpPr>
        <p:spPr>
          <a:xfrm>
            <a:off x="6371167" y="5501640"/>
            <a:ext cx="5204884"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0" name="Text Placeholder 7"/>
          <p:cNvSpPr>
            <a:spLocks noGrp="1"/>
          </p:cNvSpPr>
          <p:nvPr>
            <p:ph type="body" sz="quarter" idx="67" hasCustomPrompt="1"/>
          </p:nvPr>
        </p:nvSpPr>
        <p:spPr>
          <a:xfrm>
            <a:off x="6553200" y="5599567"/>
            <a:ext cx="4870451"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8" hasCustomPrompt="1"/>
          </p:nvPr>
        </p:nvSpPr>
        <p:spPr>
          <a:xfrm>
            <a:off x="6553200" y="5894348"/>
            <a:ext cx="4870451"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42461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53" presetClass="entr" presetSubtype="16" fill="hold" grpId="0" nodeType="withEffect" nodePh="1">
                                  <p:stCondLst>
                                    <p:cond delay="800"/>
                                  </p:stCondLst>
                                  <p:endCondLst>
                                    <p:cond evt="begin" delay="0">
                                      <p:tn val="32"/>
                                    </p:cond>
                                  </p:end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36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anim calcmode="lin" valueType="num">
                                      <p:cBhvr>
                                        <p:cTn id="4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03250" y="1503681"/>
            <a:ext cx="3196175" cy="294640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5" name="Rectangle 54"/>
          <p:cNvSpPr/>
          <p:nvPr userDrawn="1"/>
        </p:nvSpPr>
        <p:spPr>
          <a:xfrm>
            <a:off x="603251" y="4450081"/>
            <a:ext cx="3196173"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Picture Placeholder 2"/>
          <p:cNvSpPr>
            <a:spLocks noGrp="1"/>
          </p:cNvSpPr>
          <p:nvPr>
            <p:ph type="pic" sz="quarter" idx="74"/>
          </p:nvPr>
        </p:nvSpPr>
        <p:spPr>
          <a:xfrm>
            <a:off x="4509201" y="1503681"/>
            <a:ext cx="3196175" cy="294640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8" name="Rectangle 67"/>
          <p:cNvSpPr/>
          <p:nvPr userDrawn="1"/>
        </p:nvSpPr>
        <p:spPr>
          <a:xfrm>
            <a:off x="4509200" y="4450081"/>
            <a:ext cx="3196173"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6" name="Text Placeholder 2"/>
          <p:cNvSpPr>
            <a:spLocks noGrp="1"/>
          </p:cNvSpPr>
          <p:nvPr>
            <p:ph type="body" sz="quarter" idx="64" hasCustomPrompt="1"/>
          </p:nvPr>
        </p:nvSpPr>
        <p:spPr>
          <a:xfrm>
            <a:off x="1296814" y="5518790"/>
            <a:ext cx="2502612"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7" name="Text Placeholder 7"/>
          <p:cNvSpPr>
            <a:spLocks noGrp="1"/>
          </p:cNvSpPr>
          <p:nvPr>
            <p:ph type="body" sz="quarter" idx="18" hasCustomPrompt="1"/>
          </p:nvPr>
        </p:nvSpPr>
        <p:spPr>
          <a:xfrm>
            <a:off x="1296814" y="4860382"/>
            <a:ext cx="2502612"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78" name="Text Placeholder 7"/>
          <p:cNvSpPr>
            <a:spLocks noGrp="1"/>
          </p:cNvSpPr>
          <p:nvPr>
            <p:ph type="body" sz="quarter" idx="65" hasCustomPrompt="1"/>
          </p:nvPr>
        </p:nvSpPr>
        <p:spPr>
          <a:xfrm>
            <a:off x="1296814" y="5271972"/>
            <a:ext cx="2502612"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9" name="Text Placeholder 7"/>
          <p:cNvSpPr>
            <a:spLocks noGrp="1"/>
          </p:cNvSpPr>
          <p:nvPr>
            <p:ph type="body" sz="quarter" idx="39" hasCustomPrompt="1"/>
          </p:nvPr>
        </p:nvSpPr>
        <p:spPr>
          <a:xfrm>
            <a:off x="603251" y="4927504"/>
            <a:ext cx="648408" cy="560681"/>
          </a:xfrm>
          <a:prstGeom prst="rect">
            <a:avLst/>
          </a:prstGeom>
        </p:spPr>
        <p:txBody>
          <a:bodyPr vert="horz" lIns="0" tIns="103884" rIns="0" bIns="103884" anchor="b"/>
          <a:lstStyle>
            <a:lvl1pPr marL="0" indent="0" algn="l">
              <a:lnSpc>
                <a:spcPct val="100000"/>
              </a:lnSpc>
              <a:spcBef>
                <a:spcPts val="0"/>
              </a:spcBef>
              <a:buNone/>
              <a:defRPr sz="36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80" name="Text Placeholder 2"/>
          <p:cNvSpPr>
            <a:spLocks noGrp="1"/>
          </p:cNvSpPr>
          <p:nvPr>
            <p:ph type="body" sz="quarter" idx="66" hasCustomPrompt="1"/>
          </p:nvPr>
        </p:nvSpPr>
        <p:spPr>
          <a:xfrm>
            <a:off x="5202763" y="5518790"/>
            <a:ext cx="2502612"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1" name="Text Placeholder 7"/>
          <p:cNvSpPr>
            <a:spLocks noGrp="1"/>
          </p:cNvSpPr>
          <p:nvPr>
            <p:ph type="body" sz="quarter" idx="67" hasCustomPrompt="1"/>
          </p:nvPr>
        </p:nvSpPr>
        <p:spPr>
          <a:xfrm>
            <a:off x="5202763" y="4860382"/>
            <a:ext cx="2502612"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82" name="Text Placeholder 7"/>
          <p:cNvSpPr>
            <a:spLocks noGrp="1"/>
          </p:cNvSpPr>
          <p:nvPr>
            <p:ph type="body" sz="quarter" idx="68" hasCustomPrompt="1"/>
          </p:nvPr>
        </p:nvSpPr>
        <p:spPr>
          <a:xfrm>
            <a:off x="5202763" y="5271972"/>
            <a:ext cx="2502612"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3" name="Text Placeholder 7"/>
          <p:cNvSpPr>
            <a:spLocks noGrp="1"/>
          </p:cNvSpPr>
          <p:nvPr>
            <p:ph type="body" sz="quarter" idx="69" hasCustomPrompt="1"/>
          </p:nvPr>
        </p:nvSpPr>
        <p:spPr>
          <a:xfrm>
            <a:off x="4509200" y="4927504"/>
            <a:ext cx="648408" cy="560681"/>
          </a:xfrm>
          <a:prstGeom prst="rect">
            <a:avLst/>
          </a:prstGeom>
        </p:spPr>
        <p:txBody>
          <a:bodyPr vert="horz" lIns="0" tIns="103884" rIns="0" bIns="103884" anchor="b"/>
          <a:lstStyle>
            <a:lvl1pPr marL="0" indent="0" algn="l">
              <a:lnSpc>
                <a:spcPct val="100000"/>
              </a:lnSpc>
              <a:spcBef>
                <a:spcPts val="0"/>
              </a:spcBef>
              <a:buNone/>
              <a:defRPr sz="36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100" name="Picture Placeholder 2"/>
          <p:cNvSpPr>
            <a:spLocks noGrp="1"/>
          </p:cNvSpPr>
          <p:nvPr>
            <p:ph type="pic" sz="quarter" idx="75"/>
          </p:nvPr>
        </p:nvSpPr>
        <p:spPr>
          <a:xfrm>
            <a:off x="8386229" y="1503681"/>
            <a:ext cx="3196175" cy="294640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01" name="Rectangle 100"/>
          <p:cNvSpPr/>
          <p:nvPr userDrawn="1"/>
        </p:nvSpPr>
        <p:spPr>
          <a:xfrm>
            <a:off x="8379876" y="4450081"/>
            <a:ext cx="3196173"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02" name="Text Placeholder 2"/>
          <p:cNvSpPr>
            <a:spLocks noGrp="1"/>
          </p:cNvSpPr>
          <p:nvPr>
            <p:ph type="body" sz="quarter" idx="70" hasCustomPrompt="1"/>
          </p:nvPr>
        </p:nvSpPr>
        <p:spPr>
          <a:xfrm>
            <a:off x="9073439" y="5518790"/>
            <a:ext cx="2502612"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3" name="Text Placeholder 7"/>
          <p:cNvSpPr>
            <a:spLocks noGrp="1"/>
          </p:cNvSpPr>
          <p:nvPr>
            <p:ph type="body" sz="quarter" idx="71" hasCustomPrompt="1"/>
          </p:nvPr>
        </p:nvSpPr>
        <p:spPr>
          <a:xfrm>
            <a:off x="9073439" y="4860382"/>
            <a:ext cx="2502612"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104" name="Text Placeholder 7"/>
          <p:cNvSpPr>
            <a:spLocks noGrp="1"/>
          </p:cNvSpPr>
          <p:nvPr>
            <p:ph type="body" sz="quarter" idx="72" hasCustomPrompt="1"/>
          </p:nvPr>
        </p:nvSpPr>
        <p:spPr>
          <a:xfrm>
            <a:off x="9073439" y="5271972"/>
            <a:ext cx="2502612"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5" name="Text Placeholder 7"/>
          <p:cNvSpPr>
            <a:spLocks noGrp="1"/>
          </p:cNvSpPr>
          <p:nvPr>
            <p:ph type="body" sz="quarter" idx="73" hasCustomPrompt="1"/>
          </p:nvPr>
        </p:nvSpPr>
        <p:spPr>
          <a:xfrm>
            <a:off x="8379876" y="4927504"/>
            <a:ext cx="648408" cy="560681"/>
          </a:xfrm>
          <a:prstGeom prst="rect">
            <a:avLst/>
          </a:prstGeom>
        </p:spPr>
        <p:txBody>
          <a:bodyPr vert="horz" lIns="0" tIns="103884" rIns="0" bIns="103884" anchor="b"/>
          <a:lstStyle>
            <a:lvl1pPr marL="0" indent="0" algn="l">
              <a:lnSpc>
                <a:spcPct val="100000"/>
              </a:lnSpc>
              <a:spcBef>
                <a:spcPts val="0"/>
              </a:spcBef>
              <a:buNone/>
              <a:defRPr sz="3600" b="0">
                <a:solidFill>
                  <a:schemeClr val="bg1">
                    <a:lumMod val="65000"/>
                  </a:schemeClr>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35974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76">
                                            <p:txEl>
                                              <p:pRg st="0" end="0"/>
                                            </p:txEl>
                                          </p:spTgt>
                                        </p:tgtEl>
                                        <p:attrNameLst>
                                          <p:attrName>style.visibility</p:attrName>
                                        </p:attrNameLst>
                                      </p:cBhvr>
                                      <p:to>
                                        <p:strVal val="visible"/>
                                      </p:to>
                                    </p:set>
                                    <p:animEffect transition="in" filter="fade">
                                      <p:cBhvr>
                                        <p:cTn id="35" dur="500"/>
                                        <p:tgtEl>
                                          <p:spTgt spid="76">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400"/>
                                        <p:tgtEl>
                                          <p:spTgt spid="77">
                                            <p:txEl>
                                              <p:pRg st="0" end="0"/>
                                            </p:txEl>
                                          </p:spTgt>
                                        </p:tgtEl>
                                      </p:cBhvr>
                                    </p:animEffect>
                                    <p:anim calcmode="lin" valueType="num">
                                      <p:cBhvr>
                                        <p:cTn id="39"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7">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78">
                                            <p:txEl>
                                              <p:pRg st="0" end="0"/>
                                            </p:txEl>
                                          </p:spTgt>
                                        </p:tgtEl>
                                        <p:attrNameLst>
                                          <p:attrName>style.visibility</p:attrName>
                                        </p:attrNameLst>
                                      </p:cBhvr>
                                      <p:to>
                                        <p:strVal val="visible"/>
                                      </p:to>
                                    </p:set>
                                    <p:animEffect transition="in" filter="fade">
                                      <p:cBhvr>
                                        <p:cTn id="43" dur="500"/>
                                        <p:tgtEl>
                                          <p:spTgt spid="78">
                                            <p:txEl>
                                              <p:pRg st="0" end="0"/>
                                            </p:txEl>
                                          </p:spTgt>
                                        </p:tgtEl>
                                      </p:cBhvr>
                                    </p:animEffect>
                                    <p:anim calcmode="lin" valueType="num">
                                      <p:cBhvr>
                                        <p:cTn id="44"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900"/>
                            </p:stCondLst>
                            <p:childTnLst>
                              <p:par>
                                <p:cTn id="47" presetID="53" presetClass="entr" presetSubtype="16" fill="hold" grpId="0" nodeType="afterEffect">
                                  <p:stCondLst>
                                    <p:cond delay="0"/>
                                  </p:stCondLst>
                                  <p:childTnLst>
                                    <p:set>
                                      <p:cBhvr>
                                        <p:cTn id="48" dur="1" fill="hold">
                                          <p:stCondLst>
                                            <p:cond delay="0"/>
                                          </p:stCondLst>
                                        </p:cTn>
                                        <p:tgtEl>
                                          <p:spTgt spid="79">
                                            <p:txEl>
                                              <p:pRg st="0" end="0"/>
                                            </p:txEl>
                                          </p:spTgt>
                                        </p:tgtEl>
                                        <p:attrNameLst>
                                          <p:attrName>style.visibility</p:attrName>
                                        </p:attrNameLst>
                                      </p:cBhvr>
                                      <p:to>
                                        <p:strVal val="visible"/>
                                      </p:to>
                                    </p:set>
                                    <p:anim calcmode="lin" valueType="num">
                                      <p:cBhvr>
                                        <p:cTn id="49"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50"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51" dur="300"/>
                                        <p:tgtEl>
                                          <p:spTgt spid="79">
                                            <p:txEl>
                                              <p:pRg st="0" end="0"/>
                                            </p:txEl>
                                          </p:spTgt>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80">
                                            <p:txEl>
                                              <p:pRg st="0" end="0"/>
                                            </p:txEl>
                                          </p:spTgt>
                                        </p:tgtEl>
                                        <p:attrNameLst>
                                          <p:attrName>style.visibility</p:attrName>
                                        </p:attrNameLst>
                                      </p:cBhvr>
                                      <p:to>
                                        <p:strVal val="visible"/>
                                      </p:to>
                                    </p:set>
                                    <p:animEffect transition="in" filter="fade">
                                      <p:cBhvr>
                                        <p:cTn id="54" dur="500"/>
                                        <p:tgtEl>
                                          <p:spTgt spid="80">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81">
                                            <p:txEl>
                                              <p:pRg st="0" end="0"/>
                                            </p:txEl>
                                          </p:spTgt>
                                        </p:tgtEl>
                                        <p:attrNameLst>
                                          <p:attrName>style.visibility</p:attrName>
                                        </p:attrNameLst>
                                      </p:cBhvr>
                                      <p:to>
                                        <p:strVal val="visible"/>
                                      </p:to>
                                    </p:set>
                                    <p:animEffect transition="in" filter="fade">
                                      <p:cBhvr>
                                        <p:cTn id="57" dur="400"/>
                                        <p:tgtEl>
                                          <p:spTgt spid="81">
                                            <p:txEl>
                                              <p:pRg st="0" end="0"/>
                                            </p:txEl>
                                          </p:spTgt>
                                        </p:tgtEl>
                                      </p:cBhvr>
                                    </p:animEffect>
                                    <p:anim calcmode="lin" valueType="num">
                                      <p:cBhvr>
                                        <p:cTn id="58" dur="4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81">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82">
                                            <p:txEl>
                                              <p:pRg st="0" end="0"/>
                                            </p:txEl>
                                          </p:spTgt>
                                        </p:tgtEl>
                                        <p:attrNameLst>
                                          <p:attrName>style.visibility</p:attrName>
                                        </p:attrNameLst>
                                      </p:cBhvr>
                                      <p:to>
                                        <p:strVal val="visible"/>
                                      </p:to>
                                    </p:set>
                                    <p:animEffect transition="in" filter="fade">
                                      <p:cBhvr>
                                        <p:cTn id="62" dur="500"/>
                                        <p:tgtEl>
                                          <p:spTgt spid="82">
                                            <p:txEl>
                                              <p:pRg st="0" end="0"/>
                                            </p:txEl>
                                          </p:spTgt>
                                        </p:tgtEl>
                                      </p:cBhvr>
                                    </p:animEffect>
                                    <p:anim calcmode="lin" valueType="num">
                                      <p:cBhvr>
                                        <p:cTn id="63"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82">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83">
                                            <p:txEl>
                                              <p:pRg st="0" end="0"/>
                                            </p:txEl>
                                          </p:spTgt>
                                        </p:tgtEl>
                                        <p:attrNameLst>
                                          <p:attrName>style.visibility</p:attrName>
                                        </p:attrNameLst>
                                      </p:cBhvr>
                                      <p:to>
                                        <p:strVal val="visible"/>
                                      </p:to>
                                    </p:set>
                                    <p:anim calcmode="lin" valueType="num">
                                      <p:cBhvr>
                                        <p:cTn id="68" dur="3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69" dur="3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70" dur="300"/>
                                        <p:tgtEl>
                                          <p:spTgt spid="83">
                                            <p:txEl>
                                              <p:pRg st="0" end="0"/>
                                            </p:txEl>
                                          </p:spTgt>
                                        </p:tgtEl>
                                      </p:cBhvr>
                                    </p:animEffect>
                                  </p:childTnLst>
                                </p:cTn>
                              </p:par>
                              <p:par>
                                <p:cTn id="71" presetID="53" presetClass="entr" presetSubtype="16" fill="hold" grpId="0" nodeType="withEffect" nodePh="1">
                                  <p:stCondLst>
                                    <p:cond delay="800"/>
                                  </p:stCondLst>
                                  <p:endCondLst>
                                    <p:cond evt="begin" delay="0">
                                      <p:tn val="71"/>
                                    </p:cond>
                                  </p:endCondLst>
                                  <p:childTnLst>
                                    <p:set>
                                      <p:cBhvr>
                                        <p:cTn id="72" dur="1" fill="hold">
                                          <p:stCondLst>
                                            <p:cond delay="0"/>
                                          </p:stCondLst>
                                        </p:cTn>
                                        <p:tgtEl>
                                          <p:spTgt spid="100"/>
                                        </p:tgtEl>
                                        <p:attrNameLst>
                                          <p:attrName>style.visibility</p:attrName>
                                        </p:attrNameLst>
                                      </p:cBhvr>
                                      <p:to>
                                        <p:strVal val="visible"/>
                                      </p:to>
                                    </p:set>
                                    <p:anim calcmode="lin" valueType="num">
                                      <p:cBhvr>
                                        <p:cTn id="73" dur="1000" fill="hold"/>
                                        <p:tgtEl>
                                          <p:spTgt spid="100"/>
                                        </p:tgtEl>
                                        <p:attrNameLst>
                                          <p:attrName>ppt_w</p:attrName>
                                        </p:attrNameLst>
                                      </p:cBhvr>
                                      <p:tavLst>
                                        <p:tav tm="0">
                                          <p:val>
                                            <p:fltVal val="0"/>
                                          </p:val>
                                        </p:tav>
                                        <p:tav tm="100000">
                                          <p:val>
                                            <p:strVal val="#ppt_w"/>
                                          </p:val>
                                        </p:tav>
                                      </p:tavLst>
                                    </p:anim>
                                    <p:anim calcmode="lin" valueType="num">
                                      <p:cBhvr>
                                        <p:cTn id="74" dur="1000" fill="hold"/>
                                        <p:tgtEl>
                                          <p:spTgt spid="100"/>
                                        </p:tgtEl>
                                        <p:attrNameLst>
                                          <p:attrName>ppt_h</p:attrName>
                                        </p:attrNameLst>
                                      </p:cBhvr>
                                      <p:tavLst>
                                        <p:tav tm="0">
                                          <p:val>
                                            <p:fltVal val="0"/>
                                          </p:val>
                                        </p:tav>
                                        <p:tav tm="100000">
                                          <p:val>
                                            <p:strVal val="#ppt_h"/>
                                          </p:val>
                                        </p:tav>
                                      </p:tavLst>
                                    </p:anim>
                                    <p:animEffect transition="in" filter="fade">
                                      <p:cBhvr>
                                        <p:cTn id="75" dur="1000"/>
                                        <p:tgtEl>
                                          <p:spTgt spid="100"/>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500"/>
                                        <p:tgtEl>
                                          <p:spTgt spid="10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102">
                                            <p:txEl>
                                              <p:pRg st="0" end="0"/>
                                            </p:txEl>
                                          </p:spTgt>
                                        </p:tgtEl>
                                        <p:attrNameLst>
                                          <p:attrName>style.visibility</p:attrName>
                                        </p:attrNameLst>
                                      </p:cBhvr>
                                      <p:to>
                                        <p:strVal val="visible"/>
                                      </p:to>
                                    </p:set>
                                    <p:animEffect transition="in" filter="fade">
                                      <p:cBhvr>
                                        <p:cTn id="82" dur="500"/>
                                        <p:tgtEl>
                                          <p:spTgt spid="102">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3">
                                            <p:txEl>
                                              <p:pRg st="0" end="0"/>
                                            </p:txEl>
                                          </p:spTgt>
                                        </p:tgtEl>
                                        <p:attrNameLst>
                                          <p:attrName>style.visibility</p:attrName>
                                        </p:attrNameLst>
                                      </p:cBhvr>
                                      <p:to>
                                        <p:strVal val="visible"/>
                                      </p:to>
                                    </p:set>
                                    <p:animEffect transition="in" filter="fade">
                                      <p:cBhvr>
                                        <p:cTn id="85" dur="400"/>
                                        <p:tgtEl>
                                          <p:spTgt spid="103">
                                            <p:txEl>
                                              <p:pRg st="0" end="0"/>
                                            </p:txEl>
                                          </p:spTgt>
                                        </p:tgtEl>
                                      </p:cBhvr>
                                    </p:animEffect>
                                    <p:anim calcmode="lin" valueType="num">
                                      <p:cBhvr>
                                        <p:cTn id="86" dur="4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3">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
                                            <p:txEl>
                                              <p:pRg st="0" end="0"/>
                                            </p:txEl>
                                          </p:spTgt>
                                        </p:tgtEl>
                                        <p:attrNameLst>
                                          <p:attrName>style.visibility</p:attrName>
                                        </p:attrNameLst>
                                      </p:cBhvr>
                                      <p:to>
                                        <p:strVal val="visible"/>
                                      </p:to>
                                    </p:set>
                                    <p:animEffect transition="in" filter="fade">
                                      <p:cBhvr>
                                        <p:cTn id="90" dur="500"/>
                                        <p:tgtEl>
                                          <p:spTgt spid="104">
                                            <p:txEl>
                                              <p:pRg st="0" end="0"/>
                                            </p:txEl>
                                          </p:spTgt>
                                        </p:tgtEl>
                                      </p:cBhvr>
                                    </p:animEffect>
                                    <p:anim calcmode="lin" valueType="num">
                                      <p:cBhvr>
                                        <p:cTn id="91"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9300"/>
                            </p:stCondLst>
                            <p:childTnLst>
                              <p:par>
                                <p:cTn id="94" presetID="53" presetClass="entr" presetSubtype="16" fill="hold" grpId="0" nodeType="afterEffect">
                                  <p:stCondLst>
                                    <p:cond delay="0"/>
                                  </p:stCondLst>
                                  <p:childTnLst>
                                    <p:set>
                                      <p:cBhvr>
                                        <p:cTn id="95" dur="1" fill="hold">
                                          <p:stCondLst>
                                            <p:cond delay="0"/>
                                          </p:stCondLst>
                                        </p:cTn>
                                        <p:tgtEl>
                                          <p:spTgt spid="105">
                                            <p:txEl>
                                              <p:pRg st="0" end="0"/>
                                            </p:txEl>
                                          </p:spTgt>
                                        </p:tgtEl>
                                        <p:attrNameLst>
                                          <p:attrName>style.visibility</p:attrName>
                                        </p:attrNameLst>
                                      </p:cBhvr>
                                      <p:to>
                                        <p:strVal val="visible"/>
                                      </p:to>
                                    </p:set>
                                    <p:anim calcmode="lin" valueType="num">
                                      <p:cBhvr>
                                        <p:cTn id="96" dur="3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80" grpId="0" build="p">
        <p:tmplLst>
          <p:tmpl lvl="1">
            <p:tnLst>
              <p:par>
                <p:cTn presetID="10" presetClass="entr" presetSubtype="0" fill="hold" nodeType="withEffect">
                  <p:stCondLst>
                    <p:cond delay="8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42" presetClass="entr" presetSubtype="0" fill="hold" nodeType="withEffect">
                  <p:stCondLst>
                    <p:cond delay="200"/>
                  </p:stCondLst>
                  <p:childTnLst>
                    <p:set>
                      <p:cBhvr>
                        <p:cTn dur="1" fill="hold">
                          <p:stCondLst>
                            <p:cond delay="0"/>
                          </p:stCondLst>
                        </p:cTn>
                        <p:tgtEl>
                          <p:spTgt spid="81"/>
                        </p:tgtEl>
                        <p:attrNameLst>
                          <p:attrName>style.visibility</p:attrName>
                        </p:attrNameLst>
                      </p:cBhvr>
                      <p:to>
                        <p:strVal val="visible"/>
                      </p:to>
                    </p:set>
                    <p:animEffect transition="in" filter="fade">
                      <p:cBhvr>
                        <p:cTn dur="400"/>
                        <p:tgtEl>
                          <p:spTgt spid="81"/>
                        </p:tgtEl>
                      </p:cBhvr>
                    </p:animEffect>
                    <p:anim calcmode="lin" valueType="num">
                      <p:cBhvr>
                        <p:cTn dur="400" fill="hold"/>
                        <p:tgtEl>
                          <p:spTgt spid="81"/>
                        </p:tgtEl>
                        <p:attrNameLst>
                          <p:attrName>ppt_x</p:attrName>
                        </p:attrNameLst>
                      </p:cBhvr>
                      <p:tavLst>
                        <p:tav tm="0">
                          <p:val>
                            <p:strVal val="#ppt_x"/>
                          </p:val>
                        </p:tav>
                        <p:tav tm="100000">
                          <p:val>
                            <p:strVal val="#ppt_x"/>
                          </p:val>
                        </p:tav>
                      </p:tavLst>
                    </p:anim>
                    <p:anim calcmode="lin" valueType="num">
                      <p:cBhvr>
                        <p:cTn dur="400" fill="hold"/>
                        <p:tgtEl>
                          <p:spTgt spid="81"/>
                        </p:tgtEl>
                        <p:attrNameLst>
                          <p:attrName>ppt_y</p:attrName>
                        </p:attrNameLst>
                      </p:cBhvr>
                      <p:tavLst>
                        <p:tav tm="0">
                          <p:val>
                            <p:strVal val="#ppt_y+.1"/>
                          </p:val>
                        </p:tav>
                        <p:tav tm="100000">
                          <p:val>
                            <p:strVal val="#ppt_y"/>
                          </p:val>
                        </p:tav>
                      </p:tavLst>
                    </p:anim>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53" presetClass="entr" presetSubtype="16"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p:cTn dur="300" fill="hold"/>
                        <p:tgtEl>
                          <p:spTgt spid="83"/>
                        </p:tgtEl>
                        <p:attrNameLst>
                          <p:attrName>ppt_w</p:attrName>
                        </p:attrNameLst>
                      </p:cBhvr>
                      <p:tavLst>
                        <p:tav tm="0">
                          <p:val>
                            <p:fltVal val="0"/>
                          </p:val>
                        </p:tav>
                        <p:tav tm="100000">
                          <p:val>
                            <p:strVal val="#ppt_w"/>
                          </p:val>
                        </p:tav>
                      </p:tavLst>
                    </p:anim>
                    <p:anim calcmode="lin" valueType="num">
                      <p:cBhvr>
                        <p:cTn dur="300" fill="hold"/>
                        <p:tgtEl>
                          <p:spTgt spid="83"/>
                        </p:tgtEl>
                        <p:attrNameLst>
                          <p:attrName>ppt_h</p:attrName>
                        </p:attrNameLst>
                      </p:cBhvr>
                      <p:tavLst>
                        <p:tav tm="0">
                          <p:val>
                            <p:fltVal val="0"/>
                          </p:val>
                        </p:tav>
                        <p:tav tm="100000">
                          <p:val>
                            <p:strVal val="#ppt_h"/>
                          </p:val>
                        </p:tav>
                      </p:tavLst>
                    </p:anim>
                    <p:animEffect transition="in" filter="fade">
                      <p:cBhvr>
                        <p:cTn dur="300"/>
                        <p:tgtEl>
                          <p:spTgt spid="83"/>
                        </p:tgtEl>
                      </p:cBhvr>
                    </p:animEffect>
                  </p:childTnLst>
                </p:cTn>
              </p:par>
            </p:tnLst>
          </p:tmpl>
        </p:tmplLst>
      </p:bldP>
      <p:bldP spid="100" grpId="0"/>
      <p:bldP spid="101" grpId="0" animBg="1"/>
      <p:bldP spid="102" grpId="0" build="p">
        <p:tmplLst>
          <p:tmpl lvl="1">
            <p:tnLst>
              <p:par>
                <p:cTn presetID="10"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42" presetClass="entr" presetSubtype="0" fill="hold" nodeType="withEffect">
                  <p:stCondLst>
                    <p:cond delay="200"/>
                  </p:stCondLst>
                  <p:childTnLst>
                    <p:set>
                      <p:cBhvr>
                        <p:cTn dur="1" fill="hold">
                          <p:stCondLst>
                            <p:cond delay="0"/>
                          </p:stCondLst>
                        </p:cTn>
                        <p:tgtEl>
                          <p:spTgt spid="103"/>
                        </p:tgtEl>
                        <p:attrNameLst>
                          <p:attrName>style.visibility</p:attrName>
                        </p:attrNameLst>
                      </p:cBhvr>
                      <p:to>
                        <p:strVal val="visible"/>
                      </p:to>
                    </p:set>
                    <p:animEffect transition="in" filter="fade">
                      <p:cBhvr>
                        <p:cTn dur="400"/>
                        <p:tgtEl>
                          <p:spTgt spid="103"/>
                        </p:tgtEl>
                      </p:cBhvr>
                    </p:animEffect>
                    <p:anim calcmode="lin" valueType="num">
                      <p:cBhvr>
                        <p:cTn dur="400" fill="hold"/>
                        <p:tgtEl>
                          <p:spTgt spid="103"/>
                        </p:tgtEl>
                        <p:attrNameLst>
                          <p:attrName>ppt_x</p:attrName>
                        </p:attrNameLst>
                      </p:cBhvr>
                      <p:tavLst>
                        <p:tav tm="0">
                          <p:val>
                            <p:strVal val="#ppt_x"/>
                          </p:val>
                        </p:tav>
                        <p:tav tm="100000">
                          <p:val>
                            <p:strVal val="#ppt_x"/>
                          </p:val>
                        </p:tav>
                      </p:tavLst>
                    </p:anim>
                    <p:anim calcmode="lin" valueType="num">
                      <p:cBhvr>
                        <p:cTn dur="400" fill="hold"/>
                        <p:tgtEl>
                          <p:spTgt spid="103"/>
                        </p:tgtEl>
                        <p:attrNameLst>
                          <p:attrName>ppt_y</p:attrName>
                        </p:attrNameLst>
                      </p:cBhvr>
                      <p:tavLst>
                        <p:tav tm="0">
                          <p:val>
                            <p:strVal val="#ppt_y+.1"/>
                          </p:val>
                        </p:tav>
                        <p:tav tm="100000">
                          <p:val>
                            <p:strVal val="#ppt_y"/>
                          </p:val>
                        </p:tav>
                      </p:tavLst>
                    </p:anim>
                  </p:childTnLst>
                </p:cTn>
              </p:par>
            </p:tnLst>
          </p:tmpl>
        </p:tmplLst>
      </p:bldP>
      <p:bldP spid="104" grpId="0" build="p">
        <p:tmplLst>
          <p:tmpl lvl="1">
            <p:tnLst>
              <p:par>
                <p:cTn presetID="42" presetClass="entr" presetSubtype="0" fill="hold" nodeType="withEffect">
                  <p:stCondLst>
                    <p:cond delay="200"/>
                  </p:stCondLst>
                  <p:childTnLst>
                    <p:set>
                      <p:cBhvr>
                        <p:cTn dur="1" fill="hold">
                          <p:stCondLst>
                            <p:cond delay="0"/>
                          </p:stCondLst>
                        </p:cTn>
                        <p:tgtEl>
                          <p:spTgt spid="104"/>
                        </p:tgtEl>
                        <p:attrNameLst>
                          <p:attrName>style.visibility</p:attrName>
                        </p:attrNameLst>
                      </p:cBhvr>
                      <p:to>
                        <p:strVal val="visible"/>
                      </p:to>
                    </p:set>
                    <p:animEffect transition="in" filter="fade">
                      <p:cBhvr>
                        <p:cTn dur="500"/>
                        <p:tgtEl>
                          <p:spTgt spid="104"/>
                        </p:tgtEl>
                      </p:cBhvr>
                    </p:animEffect>
                    <p:anim calcmode="lin" valueType="num">
                      <p:cBhvr>
                        <p:cTn dur="500" fill="hold"/>
                        <p:tgtEl>
                          <p:spTgt spid="104"/>
                        </p:tgtEl>
                        <p:attrNameLst>
                          <p:attrName>ppt_x</p:attrName>
                        </p:attrNameLst>
                      </p:cBhvr>
                      <p:tavLst>
                        <p:tav tm="0">
                          <p:val>
                            <p:strVal val="#ppt_x"/>
                          </p:val>
                        </p:tav>
                        <p:tav tm="100000">
                          <p:val>
                            <p:strVal val="#ppt_x"/>
                          </p:val>
                        </p:tav>
                      </p:tavLst>
                    </p:anim>
                    <p:anim calcmode="lin" valueType="num">
                      <p:cBhvr>
                        <p:cTn dur="500" fill="hold"/>
                        <p:tgtEl>
                          <p:spTgt spid="104"/>
                        </p:tgtEl>
                        <p:attrNameLst>
                          <p:attrName>ppt_y</p:attrName>
                        </p:attrNameLst>
                      </p:cBhvr>
                      <p:tavLst>
                        <p:tav tm="0">
                          <p:val>
                            <p:strVal val="#ppt_y+.1"/>
                          </p:val>
                        </p:tav>
                        <p:tav tm="100000">
                          <p:val>
                            <p:strVal val="#ppt_y"/>
                          </p:val>
                        </p:tav>
                      </p:tavLst>
                    </p:anim>
                  </p:childTnLst>
                </p:cTn>
              </p:par>
            </p:tnLst>
          </p:tmpl>
        </p:tmplLst>
      </p:bldP>
      <p:bldP spid="105" grpId="0" build="p">
        <p:tmplLst>
          <p:tmpl lvl="1">
            <p:tnLst>
              <p:par>
                <p:cTn presetID="53" presetClass="entr" presetSubtype="16"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p:cTn dur="300" fill="hold"/>
                        <p:tgtEl>
                          <p:spTgt spid="105"/>
                        </p:tgtEl>
                        <p:attrNameLst>
                          <p:attrName>ppt_w</p:attrName>
                        </p:attrNameLst>
                      </p:cBhvr>
                      <p:tavLst>
                        <p:tav tm="0">
                          <p:val>
                            <p:fltVal val="0"/>
                          </p:val>
                        </p:tav>
                        <p:tav tm="100000">
                          <p:val>
                            <p:strVal val="#ppt_w"/>
                          </p:val>
                        </p:tav>
                      </p:tavLst>
                    </p:anim>
                    <p:anim calcmode="lin" valueType="num">
                      <p:cBhvr>
                        <p:cTn dur="300" fill="hold"/>
                        <p:tgtEl>
                          <p:spTgt spid="105"/>
                        </p:tgtEl>
                        <p:attrNameLst>
                          <p:attrName>ppt_h</p:attrName>
                        </p:attrNameLst>
                      </p:cBhvr>
                      <p:tavLst>
                        <p:tav tm="0">
                          <p:val>
                            <p:fltVal val="0"/>
                          </p:val>
                        </p:tav>
                        <p:tav tm="100000">
                          <p:val>
                            <p:strVal val="#ppt_h"/>
                          </p:val>
                        </p:tav>
                      </p:tavLst>
                    </p:anim>
                    <p:animEffect transition="in" filter="fade">
                      <p:cBhvr>
                        <p:cTn dur="300"/>
                        <p:tgtEl>
                          <p:spTgt spid="105"/>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re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381763"/>
            <a:ext cx="3476980" cy="39217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5303524"/>
            <a:ext cx="3476980" cy="10769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4" name="Text Placeholder 7"/>
          <p:cNvSpPr>
            <a:spLocks noGrp="1"/>
          </p:cNvSpPr>
          <p:nvPr>
            <p:ph type="body" sz="quarter" idx="18" hasCustomPrompt="1"/>
          </p:nvPr>
        </p:nvSpPr>
        <p:spPr>
          <a:xfrm>
            <a:off x="795162" y="5371348"/>
            <a:ext cx="2531548" cy="519804"/>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Regular"/>
                <a:cs typeface="Lato Regular"/>
              </a:defRPr>
            </a:lvl1pPr>
          </a:lstStyle>
          <a:p>
            <a:pPr lvl="0"/>
            <a:r>
              <a:rPr lang="es-ES_tradnl" dirty="0"/>
              <a:t>2015</a:t>
            </a:r>
          </a:p>
        </p:txBody>
      </p:sp>
      <p:sp>
        <p:nvSpPr>
          <p:cNvPr id="25" name="Text Placeholder 7"/>
          <p:cNvSpPr>
            <a:spLocks noGrp="1"/>
          </p:cNvSpPr>
          <p:nvPr>
            <p:ph type="body" sz="quarter" idx="65" hasCustomPrompt="1"/>
          </p:nvPr>
        </p:nvSpPr>
        <p:spPr>
          <a:xfrm>
            <a:off x="783874" y="6013070"/>
            <a:ext cx="3099505"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26" name="Straight Connector 25"/>
          <p:cNvCxnSpPr/>
          <p:nvPr userDrawn="1"/>
        </p:nvCxnSpPr>
        <p:spPr>
          <a:xfrm>
            <a:off x="795162" y="5936870"/>
            <a:ext cx="3119695"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39" hasCustomPrompt="1"/>
          </p:nvPr>
        </p:nvSpPr>
        <p:spPr>
          <a:xfrm>
            <a:off x="3326709" y="5371348"/>
            <a:ext cx="588147" cy="519804"/>
          </a:xfrm>
          <a:prstGeom prst="rect">
            <a:avLst/>
          </a:prstGeom>
        </p:spPr>
        <p:txBody>
          <a:bodyPr vert="horz" lIns="0" tIns="103884" rIns="0" bIns="103884" anchor="ctr"/>
          <a:lstStyle>
            <a:lvl1pPr marL="0" indent="0" algn="r">
              <a:lnSpc>
                <a:spcPct val="100000"/>
              </a:lnSpc>
              <a:spcBef>
                <a:spcPts val="0"/>
              </a:spcBef>
              <a:buNone/>
              <a:defRPr sz="240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4341282" y="1381763"/>
            <a:ext cx="3476980" cy="39217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ectangle 28"/>
          <p:cNvSpPr/>
          <p:nvPr userDrawn="1"/>
        </p:nvSpPr>
        <p:spPr>
          <a:xfrm>
            <a:off x="4341281" y="5303524"/>
            <a:ext cx="3476980" cy="10769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0" name="Text Placeholder 7"/>
          <p:cNvSpPr>
            <a:spLocks noGrp="1"/>
          </p:cNvSpPr>
          <p:nvPr>
            <p:ph type="body" sz="quarter" idx="76" hasCustomPrompt="1"/>
          </p:nvPr>
        </p:nvSpPr>
        <p:spPr>
          <a:xfrm>
            <a:off x="4517947" y="5371348"/>
            <a:ext cx="2531548" cy="519804"/>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Regular"/>
                <a:cs typeface="Lato Regular"/>
              </a:defRPr>
            </a:lvl1pPr>
          </a:lstStyle>
          <a:p>
            <a:pPr lvl="0"/>
            <a:r>
              <a:rPr lang="es-ES_tradnl" dirty="0"/>
              <a:t>2015</a:t>
            </a:r>
          </a:p>
        </p:txBody>
      </p:sp>
      <p:sp>
        <p:nvSpPr>
          <p:cNvPr id="31" name="Text Placeholder 7"/>
          <p:cNvSpPr>
            <a:spLocks noGrp="1"/>
          </p:cNvSpPr>
          <p:nvPr>
            <p:ph type="body" sz="quarter" idx="77" hasCustomPrompt="1"/>
          </p:nvPr>
        </p:nvSpPr>
        <p:spPr>
          <a:xfrm>
            <a:off x="4506660" y="6013070"/>
            <a:ext cx="3099505"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32" name="Straight Connector 31"/>
          <p:cNvCxnSpPr/>
          <p:nvPr userDrawn="1"/>
        </p:nvCxnSpPr>
        <p:spPr>
          <a:xfrm>
            <a:off x="4506659" y="5936870"/>
            <a:ext cx="3119695"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 Placeholder 7"/>
          <p:cNvSpPr>
            <a:spLocks noGrp="1"/>
          </p:cNvSpPr>
          <p:nvPr>
            <p:ph type="body" sz="quarter" idx="80" hasCustomPrompt="1"/>
          </p:nvPr>
        </p:nvSpPr>
        <p:spPr>
          <a:xfrm>
            <a:off x="7018017" y="5371348"/>
            <a:ext cx="588147" cy="519804"/>
          </a:xfrm>
          <a:prstGeom prst="rect">
            <a:avLst/>
          </a:prstGeom>
        </p:spPr>
        <p:txBody>
          <a:bodyPr vert="horz" lIns="0" tIns="103884" rIns="0" bIns="103884" anchor="ctr"/>
          <a:lstStyle>
            <a:lvl1pPr marL="0" indent="0" algn="r">
              <a:lnSpc>
                <a:spcPct val="100000"/>
              </a:lnSpc>
              <a:spcBef>
                <a:spcPts val="0"/>
              </a:spcBef>
              <a:buNone/>
              <a:defRPr sz="240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8057435" y="1381763"/>
            <a:ext cx="3476980" cy="39217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2" name="Rectangle 41"/>
          <p:cNvSpPr/>
          <p:nvPr userDrawn="1"/>
        </p:nvSpPr>
        <p:spPr>
          <a:xfrm>
            <a:off x="8057434" y="5303524"/>
            <a:ext cx="3476980" cy="107695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5" name="Text Placeholder 7"/>
          <p:cNvSpPr>
            <a:spLocks noGrp="1"/>
          </p:cNvSpPr>
          <p:nvPr>
            <p:ph type="body" sz="quarter" idx="78" hasCustomPrompt="1"/>
          </p:nvPr>
        </p:nvSpPr>
        <p:spPr>
          <a:xfrm>
            <a:off x="8238053" y="5371348"/>
            <a:ext cx="2531548" cy="519804"/>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Regular"/>
                <a:cs typeface="Lato Regular"/>
              </a:defRPr>
            </a:lvl1pPr>
          </a:lstStyle>
          <a:p>
            <a:pPr lvl="0"/>
            <a:r>
              <a:rPr lang="es-ES_tradnl" dirty="0"/>
              <a:t>2015</a:t>
            </a:r>
          </a:p>
        </p:txBody>
      </p:sp>
      <p:sp>
        <p:nvSpPr>
          <p:cNvPr id="46" name="Text Placeholder 7"/>
          <p:cNvSpPr>
            <a:spLocks noGrp="1"/>
          </p:cNvSpPr>
          <p:nvPr>
            <p:ph type="body" sz="quarter" idx="79" hasCustomPrompt="1"/>
          </p:nvPr>
        </p:nvSpPr>
        <p:spPr>
          <a:xfrm>
            <a:off x="8226765" y="6013070"/>
            <a:ext cx="3099505"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48" name="Straight Connector 47"/>
          <p:cNvCxnSpPr/>
          <p:nvPr userDrawn="1"/>
        </p:nvCxnSpPr>
        <p:spPr>
          <a:xfrm>
            <a:off x="8238053" y="5936870"/>
            <a:ext cx="3119695"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Text Placeholder 7"/>
          <p:cNvSpPr>
            <a:spLocks noGrp="1"/>
          </p:cNvSpPr>
          <p:nvPr>
            <p:ph type="body" sz="quarter" idx="81" hasCustomPrompt="1"/>
          </p:nvPr>
        </p:nvSpPr>
        <p:spPr>
          <a:xfrm>
            <a:off x="10789631" y="5371348"/>
            <a:ext cx="588147" cy="519804"/>
          </a:xfrm>
          <a:prstGeom prst="rect">
            <a:avLst/>
          </a:prstGeom>
        </p:spPr>
        <p:txBody>
          <a:bodyPr vert="horz" lIns="0" tIns="103884" rIns="0" bIns="103884" anchor="ctr"/>
          <a:lstStyle>
            <a:lvl1pPr marL="0" indent="0" algn="r">
              <a:lnSpc>
                <a:spcPct val="100000"/>
              </a:lnSpc>
              <a:spcBef>
                <a:spcPts val="0"/>
              </a:spcBef>
              <a:buNone/>
              <a:defRPr sz="240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297868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400"/>
                                        <p:tgtEl>
                                          <p:spTgt spid="24">
                                            <p:txEl>
                                              <p:pRg st="0" end="0"/>
                                            </p:txEl>
                                          </p:spTgt>
                                        </p:tgtEl>
                                      </p:cBhvr>
                                    </p:animEffect>
                                    <p:anim calcmode="lin" valueType="num">
                                      <p:cBhvr>
                                        <p:cTn id="27"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2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500"/>
                                        <p:tgtEl>
                                          <p:spTgt spid="25">
                                            <p:txEl>
                                              <p:pRg st="0" end="0"/>
                                            </p:txEl>
                                          </p:spTgt>
                                        </p:tgtEl>
                                      </p:cBhvr>
                                    </p:animEffect>
                                    <p:anim calcmode="lin" valueType="num">
                                      <p:cBhvr>
                                        <p:cTn id="3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p:cTn id="41"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27">
                                            <p:txEl>
                                              <p:pRg st="0" end="0"/>
                                            </p:txEl>
                                          </p:spTgt>
                                        </p:tgtEl>
                                      </p:cBhvr>
                                    </p:animEffect>
                                  </p:childTnLst>
                                </p:cTn>
                              </p:par>
                              <p:par>
                                <p:cTn id="44" presetID="53" presetClass="entr" presetSubtype="16" fill="hold" grpId="0" nodeType="withEffect" nodePh="1">
                                  <p:stCondLst>
                                    <p:cond delay="80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fltVal val="0"/>
                                          </p:val>
                                        </p:tav>
                                        <p:tav tm="100000">
                                          <p:val>
                                            <p:strVal val="#ppt_w"/>
                                          </p:val>
                                        </p:tav>
                                      </p:tavLst>
                                    </p:anim>
                                    <p:anim calcmode="lin" valueType="num">
                                      <p:cBhvr>
                                        <p:cTn id="47" dur="1000" fill="hold"/>
                                        <p:tgtEl>
                                          <p:spTgt spid="28"/>
                                        </p:tgtEl>
                                        <p:attrNameLst>
                                          <p:attrName>ppt_h</p:attrName>
                                        </p:attrNameLst>
                                      </p:cBhvr>
                                      <p:tavLst>
                                        <p:tav tm="0">
                                          <p:val>
                                            <p:fltVal val="0"/>
                                          </p:val>
                                        </p:tav>
                                        <p:tav tm="100000">
                                          <p:val>
                                            <p:strVal val="#ppt_h"/>
                                          </p:val>
                                        </p:tav>
                                      </p:tavLst>
                                    </p:anim>
                                    <p:animEffect transition="in" filter="fade">
                                      <p:cBhvr>
                                        <p:cTn id="48" dur="1000"/>
                                        <p:tgtEl>
                                          <p:spTgt spid="28"/>
                                        </p:tgtEl>
                                      </p:cBhvr>
                                    </p:animEffect>
                                  </p:childTnLst>
                                </p:cTn>
                              </p:par>
                            </p:childTnLst>
                          </p:cTn>
                        </p:par>
                        <p:par>
                          <p:cTn id="49" fill="hold">
                            <p:stCondLst>
                              <p:cond delay="48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400"/>
                                        <p:tgtEl>
                                          <p:spTgt spid="30">
                                            <p:txEl>
                                              <p:pRg st="0" end="0"/>
                                            </p:txEl>
                                          </p:spTgt>
                                        </p:tgtEl>
                                      </p:cBhvr>
                                    </p:animEffect>
                                    <p:anim calcmode="lin" valueType="num">
                                      <p:cBhvr>
                                        <p:cTn id="56"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30">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31">
                                            <p:txEl>
                                              <p:pRg st="0" end="0"/>
                                            </p:txEl>
                                          </p:spTgt>
                                        </p:tgtEl>
                                        <p:attrNameLst>
                                          <p:attrName>style.visibility</p:attrName>
                                        </p:attrNameLst>
                                      </p:cBhvr>
                                      <p:to>
                                        <p:strVal val="visible"/>
                                      </p:to>
                                    </p:set>
                                    <p:animEffect transition="in" filter="fade">
                                      <p:cBhvr>
                                        <p:cTn id="60" dur="500"/>
                                        <p:tgtEl>
                                          <p:spTgt spid="31">
                                            <p:txEl>
                                              <p:pRg st="0" end="0"/>
                                            </p:txEl>
                                          </p:spTgt>
                                        </p:tgtEl>
                                      </p:cBhvr>
                                    </p:animEffect>
                                    <p:anim calcmode="lin" valueType="num">
                                      <p:cBhvr>
                                        <p:cTn id="6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p:cTn id="70"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33">
                                            <p:txEl>
                                              <p:pRg st="0" end="0"/>
                                            </p:txEl>
                                          </p:spTgt>
                                        </p:tgtEl>
                                      </p:cBhvr>
                                    </p:animEffect>
                                  </p:childTnLst>
                                </p:cTn>
                              </p:par>
                              <p:par>
                                <p:cTn id="73" presetID="53" presetClass="entr" presetSubtype="16" fill="hold" grpId="0" nodeType="withEffect" nodePh="1">
                                  <p:stCondLst>
                                    <p:cond delay="800"/>
                                  </p:stCondLst>
                                  <p:endCondLst>
                                    <p:cond evt="begin" delay="0">
                                      <p:tn val="73"/>
                                    </p:cond>
                                  </p:endCondLst>
                                  <p:childTnLst>
                                    <p:set>
                                      <p:cBhvr>
                                        <p:cTn id="74" dur="1" fill="hold">
                                          <p:stCondLst>
                                            <p:cond delay="0"/>
                                          </p:stCondLst>
                                        </p:cTn>
                                        <p:tgtEl>
                                          <p:spTgt spid="41"/>
                                        </p:tgtEl>
                                        <p:attrNameLst>
                                          <p:attrName>style.visibility</p:attrName>
                                        </p:attrNameLst>
                                      </p:cBhvr>
                                      <p:to>
                                        <p:strVal val="visible"/>
                                      </p:to>
                                    </p:set>
                                    <p:anim calcmode="lin" valueType="num">
                                      <p:cBhvr>
                                        <p:cTn id="75" dur="1000" fill="hold"/>
                                        <p:tgtEl>
                                          <p:spTgt spid="41"/>
                                        </p:tgtEl>
                                        <p:attrNameLst>
                                          <p:attrName>ppt_w</p:attrName>
                                        </p:attrNameLst>
                                      </p:cBhvr>
                                      <p:tavLst>
                                        <p:tav tm="0">
                                          <p:val>
                                            <p:fltVal val="0"/>
                                          </p:val>
                                        </p:tav>
                                        <p:tav tm="100000">
                                          <p:val>
                                            <p:strVal val="#ppt_w"/>
                                          </p:val>
                                        </p:tav>
                                      </p:tavLst>
                                    </p:anim>
                                    <p:anim calcmode="lin" valueType="num">
                                      <p:cBhvr>
                                        <p:cTn id="76" dur="1000" fill="hold"/>
                                        <p:tgtEl>
                                          <p:spTgt spid="41"/>
                                        </p:tgtEl>
                                        <p:attrNameLst>
                                          <p:attrName>ppt_h</p:attrName>
                                        </p:attrNameLst>
                                      </p:cBhvr>
                                      <p:tavLst>
                                        <p:tav tm="0">
                                          <p:val>
                                            <p:fltVal val="0"/>
                                          </p:val>
                                        </p:tav>
                                        <p:tav tm="100000">
                                          <p:val>
                                            <p:strVal val="#ppt_h"/>
                                          </p:val>
                                        </p:tav>
                                      </p:tavLst>
                                    </p:anim>
                                    <p:animEffect transition="in" filter="fade">
                                      <p:cBhvr>
                                        <p:cTn id="77" dur="1000"/>
                                        <p:tgtEl>
                                          <p:spTgt spid="41"/>
                                        </p:tgtEl>
                                      </p:cBhvr>
                                    </p:animEffect>
                                  </p:childTnLst>
                                </p:cTn>
                              </p:par>
                            </p:childTnLst>
                          </p:cTn>
                        </p:par>
                        <p:par>
                          <p:cTn id="78" fill="hold">
                            <p:stCondLst>
                              <p:cond delay="78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400"/>
                                        <p:tgtEl>
                                          <p:spTgt spid="45">
                                            <p:txEl>
                                              <p:pRg st="0" end="0"/>
                                            </p:txEl>
                                          </p:spTgt>
                                        </p:tgtEl>
                                      </p:cBhvr>
                                    </p:animEffect>
                                    <p:anim calcmode="lin" valueType="num">
                                      <p:cBhvr>
                                        <p:cTn id="85"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45">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
                                  </p:stCondLst>
                                  <p:childTnLst>
                                    <p:set>
                                      <p:cBhvr>
                                        <p:cTn id="88" dur="1" fill="hold">
                                          <p:stCondLst>
                                            <p:cond delay="0"/>
                                          </p:stCondLst>
                                        </p:cTn>
                                        <p:tgtEl>
                                          <p:spTgt spid="46">
                                            <p:txEl>
                                              <p:pRg st="0" end="0"/>
                                            </p:txEl>
                                          </p:spTgt>
                                        </p:tgtEl>
                                        <p:attrNameLst>
                                          <p:attrName>style.visibility</p:attrName>
                                        </p:attrNameLst>
                                      </p:cBhvr>
                                      <p:to>
                                        <p:strVal val="visible"/>
                                      </p:to>
                                    </p:set>
                                    <p:animEffect transition="in" filter="fade">
                                      <p:cBhvr>
                                        <p:cTn id="89" dur="500"/>
                                        <p:tgtEl>
                                          <p:spTgt spid="46">
                                            <p:txEl>
                                              <p:pRg st="0" end="0"/>
                                            </p:txEl>
                                          </p:spTgt>
                                        </p:tgtEl>
                                      </p:cBhvr>
                                    </p:animEffect>
                                    <p:anim calcmode="lin" valueType="num">
                                      <p:cBhvr>
                                        <p:cTn id="9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2" presetClass="entr" presetSubtype="8"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55">
                                            <p:txEl>
                                              <p:pRg st="0" end="0"/>
                                            </p:txEl>
                                          </p:spTgt>
                                        </p:tgtEl>
                                        <p:attrNameLst>
                                          <p:attrName>style.visibility</p:attrName>
                                        </p:attrNameLst>
                                      </p:cBhvr>
                                      <p:to>
                                        <p:strVal val="visible"/>
                                      </p:to>
                                    </p:set>
                                    <p:anim calcmode="lin" valueType="num">
                                      <p:cBhvr>
                                        <p:cTn id="99"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our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25984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3322321"/>
            <a:ext cx="5204884" cy="3886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0" name="Text Placeholder 7"/>
          <p:cNvSpPr>
            <a:spLocks noGrp="1"/>
          </p:cNvSpPr>
          <p:nvPr>
            <p:ph type="body" sz="quarter" idx="65" hasCustomPrompt="1"/>
          </p:nvPr>
        </p:nvSpPr>
        <p:spPr>
          <a:xfrm>
            <a:off x="699208" y="337452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p:cNvSpPr>
          <p:nvPr>
            <p:ph type="pic" sz="quarter" idx="66"/>
          </p:nvPr>
        </p:nvSpPr>
        <p:spPr>
          <a:xfrm>
            <a:off x="6371168" y="125984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Rectangle 43"/>
          <p:cNvSpPr/>
          <p:nvPr userDrawn="1"/>
        </p:nvSpPr>
        <p:spPr>
          <a:xfrm>
            <a:off x="6371167" y="3322321"/>
            <a:ext cx="5204884" cy="3886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7" name="Text Placeholder 7"/>
          <p:cNvSpPr>
            <a:spLocks noGrp="1"/>
          </p:cNvSpPr>
          <p:nvPr>
            <p:ph type="body" sz="quarter" idx="67" hasCustomPrompt="1"/>
          </p:nvPr>
        </p:nvSpPr>
        <p:spPr>
          <a:xfrm>
            <a:off x="6467125" y="337452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Picture Placeholder 2"/>
          <p:cNvSpPr>
            <a:spLocks noGrp="1"/>
          </p:cNvSpPr>
          <p:nvPr>
            <p:ph type="pic" sz="quarter" idx="68"/>
          </p:nvPr>
        </p:nvSpPr>
        <p:spPr>
          <a:xfrm>
            <a:off x="603251" y="389636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6" name="Rectangle 55"/>
          <p:cNvSpPr/>
          <p:nvPr userDrawn="1"/>
        </p:nvSpPr>
        <p:spPr>
          <a:xfrm>
            <a:off x="603250" y="5958841"/>
            <a:ext cx="5204884" cy="3886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7" name="Text Placeholder 7"/>
          <p:cNvSpPr>
            <a:spLocks noGrp="1"/>
          </p:cNvSpPr>
          <p:nvPr>
            <p:ph type="body" sz="quarter" idx="69" hasCustomPrompt="1"/>
          </p:nvPr>
        </p:nvSpPr>
        <p:spPr>
          <a:xfrm>
            <a:off x="699208" y="601104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Picture Placeholder 2"/>
          <p:cNvSpPr>
            <a:spLocks noGrp="1"/>
          </p:cNvSpPr>
          <p:nvPr>
            <p:ph type="pic" sz="quarter" idx="70"/>
          </p:nvPr>
        </p:nvSpPr>
        <p:spPr>
          <a:xfrm>
            <a:off x="6371168" y="389636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9" name="Rectangle 58"/>
          <p:cNvSpPr/>
          <p:nvPr userDrawn="1"/>
        </p:nvSpPr>
        <p:spPr>
          <a:xfrm>
            <a:off x="6371167" y="5958841"/>
            <a:ext cx="5204884" cy="38867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0" name="Text Placeholder 7"/>
          <p:cNvSpPr>
            <a:spLocks noGrp="1"/>
          </p:cNvSpPr>
          <p:nvPr>
            <p:ph type="body" sz="quarter" idx="71" hasCustomPrompt="1"/>
          </p:nvPr>
        </p:nvSpPr>
        <p:spPr>
          <a:xfrm>
            <a:off x="6467125" y="601104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7558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nodePh="1">
                                  <p:stCondLst>
                                    <p:cond delay="800"/>
                                  </p:stCondLst>
                                  <p:endCondLst>
                                    <p:cond evt="begin" delay="0">
                                      <p:tn val="29"/>
                                    </p:cond>
                                  </p:end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Effect transition="in" filter="fade">
                                      <p:cBhvr>
                                        <p:cTn id="33" dur="1000"/>
                                        <p:tgtEl>
                                          <p:spTgt spid="43"/>
                                        </p:tgtEl>
                                      </p:cBhvr>
                                    </p:animEffect>
                                  </p:childTnLst>
                                </p:cTn>
                              </p:par>
                            </p:childTnLst>
                          </p:cTn>
                        </p:par>
                        <p:par>
                          <p:cTn id="34" fill="hold">
                            <p:stCondLst>
                              <p:cond delay="3600"/>
                            </p:stCondLst>
                            <p:childTnLst>
                              <p:par>
                                <p:cTn id="35" presetID="2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42" presetClass="entr" presetSubtype="0" fill="hold" grpId="0" nodeType="withEffect">
                                  <p:stCondLst>
                                    <p:cond delay="200"/>
                                  </p:stCondLst>
                                  <p:childTnLst>
                                    <p:set>
                                      <p:cBhvr>
                                        <p:cTn id="39" dur="1" fill="hold">
                                          <p:stCondLst>
                                            <p:cond delay="0"/>
                                          </p:stCondLst>
                                        </p:cTn>
                                        <p:tgtEl>
                                          <p:spTgt spid="47">
                                            <p:txEl>
                                              <p:pRg st="0" end="0"/>
                                            </p:txEl>
                                          </p:spTgt>
                                        </p:tgtEl>
                                        <p:attrNameLst>
                                          <p:attrName>style.visibility</p:attrName>
                                        </p:attrNameLst>
                                      </p:cBhvr>
                                      <p:to>
                                        <p:strVal val="visible"/>
                                      </p:to>
                                    </p:set>
                                    <p:animEffect transition="in" filter="fade">
                                      <p:cBhvr>
                                        <p:cTn id="40" dur="500"/>
                                        <p:tgtEl>
                                          <p:spTgt spid="47">
                                            <p:txEl>
                                              <p:pRg st="0" end="0"/>
                                            </p:txEl>
                                          </p:spTgt>
                                        </p:tgtEl>
                                      </p:cBhvr>
                                    </p:animEffect>
                                    <p:anim calcmode="lin" valueType="num">
                                      <p:cBhvr>
                                        <p:cTn id="4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nodePh="1">
                                  <p:stCondLst>
                                    <p:cond delay="800"/>
                                  </p:stCondLst>
                                  <p:endCondLst>
                                    <p:cond evt="begin" delay="0">
                                      <p:tn val="43"/>
                                    </p:cond>
                                  </p:endCondLst>
                                  <p:childTnLst>
                                    <p:set>
                                      <p:cBhvr>
                                        <p:cTn id="44" dur="1" fill="hold">
                                          <p:stCondLst>
                                            <p:cond delay="0"/>
                                          </p:stCondLst>
                                        </p:cTn>
                                        <p:tgtEl>
                                          <p:spTgt spid="54"/>
                                        </p:tgtEl>
                                        <p:attrNameLst>
                                          <p:attrName>style.visibility</p:attrName>
                                        </p:attrNameLst>
                                      </p:cBhvr>
                                      <p:to>
                                        <p:strVal val="visible"/>
                                      </p:to>
                                    </p:set>
                                    <p:anim calcmode="lin" valueType="num">
                                      <p:cBhvr>
                                        <p:cTn id="45" dur="1000" fill="hold"/>
                                        <p:tgtEl>
                                          <p:spTgt spid="54"/>
                                        </p:tgtEl>
                                        <p:attrNameLst>
                                          <p:attrName>ppt_w</p:attrName>
                                        </p:attrNameLst>
                                      </p:cBhvr>
                                      <p:tavLst>
                                        <p:tav tm="0">
                                          <p:val>
                                            <p:fltVal val="0"/>
                                          </p:val>
                                        </p:tav>
                                        <p:tav tm="100000">
                                          <p:val>
                                            <p:strVal val="#ppt_w"/>
                                          </p:val>
                                        </p:tav>
                                      </p:tavLst>
                                    </p:anim>
                                    <p:anim calcmode="lin" valueType="num">
                                      <p:cBhvr>
                                        <p:cTn id="46" dur="1000" fill="hold"/>
                                        <p:tgtEl>
                                          <p:spTgt spid="54"/>
                                        </p:tgtEl>
                                        <p:attrNameLst>
                                          <p:attrName>ppt_h</p:attrName>
                                        </p:attrNameLst>
                                      </p:cBhvr>
                                      <p:tavLst>
                                        <p:tav tm="0">
                                          <p:val>
                                            <p:fltVal val="0"/>
                                          </p:val>
                                        </p:tav>
                                        <p:tav tm="100000">
                                          <p:val>
                                            <p:strVal val="#ppt_h"/>
                                          </p:val>
                                        </p:tav>
                                      </p:tavLst>
                                    </p:anim>
                                    <p:animEffect transition="in" filter="fade">
                                      <p:cBhvr>
                                        <p:cTn id="47" dur="1000"/>
                                        <p:tgtEl>
                                          <p:spTgt spid="54"/>
                                        </p:tgtEl>
                                      </p:cBhvr>
                                    </p:animEffect>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57">
                                            <p:txEl>
                                              <p:pRg st="0" end="0"/>
                                            </p:txEl>
                                          </p:spTgt>
                                        </p:tgtEl>
                                        <p:attrNameLst>
                                          <p:attrName>style.visibility</p:attrName>
                                        </p:attrNameLst>
                                      </p:cBhvr>
                                      <p:to>
                                        <p:strVal val="visible"/>
                                      </p:to>
                                    </p:set>
                                    <p:animEffect transition="in" filter="fade">
                                      <p:cBhvr>
                                        <p:cTn id="54" dur="500"/>
                                        <p:tgtEl>
                                          <p:spTgt spid="57">
                                            <p:txEl>
                                              <p:pRg st="0" end="0"/>
                                            </p:txEl>
                                          </p:spTgt>
                                        </p:tgtEl>
                                      </p:cBhvr>
                                    </p:animEffect>
                                    <p:anim calcmode="lin" valueType="num">
                                      <p:cBhvr>
                                        <p:cTn id="55"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57">
                                            <p:txEl>
                                              <p:pRg st="0" end="0"/>
                                            </p:txEl>
                                          </p:spTgt>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nodePh="1">
                                  <p:stCondLst>
                                    <p:cond delay="800"/>
                                  </p:stCondLst>
                                  <p:endCondLst>
                                    <p:cond evt="begin" delay="0">
                                      <p:tn val="57"/>
                                    </p:cond>
                                  </p:endCondLst>
                                  <p:childTnLst>
                                    <p:set>
                                      <p:cBhvr>
                                        <p:cTn id="58" dur="1" fill="hold">
                                          <p:stCondLst>
                                            <p:cond delay="0"/>
                                          </p:stCondLst>
                                        </p:cTn>
                                        <p:tgtEl>
                                          <p:spTgt spid="58"/>
                                        </p:tgtEl>
                                        <p:attrNameLst>
                                          <p:attrName>style.visibility</p:attrName>
                                        </p:attrNameLst>
                                      </p:cBhvr>
                                      <p:to>
                                        <p:strVal val="visible"/>
                                      </p:to>
                                    </p:set>
                                    <p:anim calcmode="lin" valueType="num">
                                      <p:cBhvr>
                                        <p:cTn id="59" dur="1000" fill="hold"/>
                                        <p:tgtEl>
                                          <p:spTgt spid="58"/>
                                        </p:tgtEl>
                                        <p:attrNameLst>
                                          <p:attrName>ppt_w</p:attrName>
                                        </p:attrNameLst>
                                      </p:cBhvr>
                                      <p:tavLst>
                                        <p:tav tm="0">
                                          <p:val>
                                            <p:fltVal val="0"/>
                                          </p:val>
                                        </p:tav>
                                        <p:tav tm="100000">
                                          <p:val>
                                            <p:strVal val="#ppt_w"/>
                                          </p:val>
                                        </p:tav>
                                      </p:tavLst>
                                    </p:anim>
                                    <p:anim calcmode="lin" valueType="num">
                                      <p:cBhvr>
                                        <p:cTn id="60" dur="1000" fill="hold"/>
                                        <p:tgtEl>
                                          <p:spTgt spid="58"/>
                                        </p:tgtEl>
                                        <p:attrNameLst>
                                          <p:attrName>ppt_h</p:attrName>
                                        </p:attrNameLst>
                                      </p:cBhvr>
                                      <p:tavLst>
                                        <p:tav tm="0">
                                          <p:val>
                                            <p:fltVal val="0"/>
                                          </p:val>
                                        </p:tav>
                                        <p:tav tm="100000">
                                          <p:val>
                                            <p:strVal val="#ppt_h"/>
                                          </p:val>
                                        </p:tav>
                                      </p:tavLst>
                                    </p:anim>
                                    <p:animEffect transition="in" filter="fade">
                                      <p:cBhvr>
                                        <p:cTn id="61" dur="1000"/>
                                        <p:tgtEl>
                                          <p:spTgt spid="58"/>
                                        </p:tgtEl>
                                      </p:cBhvr>
                                    </p:animEffect>
                                  </p:childTnLst>
                                </p:cTn>
                              </p:par>
                            </p:childTnLst>
                          </p:cTn>
                        </p:par>
                        <p:par>
                          <p:cTn id="62" fill="hold">
                            <p:stCondLst>
                              <p:cond delay="72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60">
                                            <p:txEl>
                                              <p:pRg st="0" end="0"/>
                                            </p:txEl>
                                          </p:spTgt>
                                        </p:tgtEl>
                                        <p:attrNameLst>
                                          <p:attrName>style.visibility</p:attrName>
                                        </p:attrNameLst>
                                      </p:cBhvr>
                                      <p:to>
                                        <p:strVal val="visible"/>
                                      </p:to>
                                    </p:set>
                                    <p:animEffect transition="in" filter="fade">
                                      <p:cBhvr>
                                        <p:cTn id="68" dur="500"/>
                                        <p:tgtEl>
                                          <p:spTgt spid="60">
                                            <p:txEl>
                                              <p:pRg st="0" end="0"/>
                                            </p:txEl>
                                          </p:spTgt>
                                        </p:tgtEl>
                                      </p:cBhvr>
                                    </p:animEffect>
                                    <p:anim calcmode="lin" valueType="num">
                                      <p:cBhvr>
                                        <p:cTn id="6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43" grpId="0"/>
      <p:bldP spid="44" grpId="0" animBg="1"/>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54"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p:bldP spid="59" grpId="0" animBg="1"/>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anim calcmode="lin" valueType="num">
                      <p:cBhvr>
                        <p:cTn dur="500" fill="hold"/>
                        <p:tgtEl>
                          <p:spTgt spid="60"/>
                        </p:tgtEl>
                        <p:attrNameLst>
                          <p:attrName>ppt_x</p:attrName>
                        </p:attrNameLst>
                      </p:cBhvr>
                      <p:tavLst>
                        <p:tav tm="0">
                          <p:val>
                            <p:strVal val="#ppt_x"/>
                          </p:val>
                        </p:tav>
                        <p:tav tm="100000">
                          <p:val>
                            <p:strVal val="#ppt_x"/>
                          </p:val>
                        </p:tav>
                      </p:tavLst>
                    </p:anim>
                    <p:anim calcmode="lin" valueType="num">
                      <p:cBhvr>
                        <p:cTn dur="500" fill="hold"/>
                        <p:tgtEl>
                          <p:spTgt spid="6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03250"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5" name="Rectangle 54"/>
          <p:cNvSpPr/>
          <p:nvPr userDrawn="1"/>
        </p:nvSpPr>
        <p:spPr>
          <a:xfrm>
            <a:off x="603251" y="4754881"/>
            <a:ext cx="1943101"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Picture Placeholder 2"/>
          <p:cNvSpPr>
            <a:spLocks noGrp="1"/>
          </p:cNvSpPr>
          <p:nvPr>
            <p:ph type="pic" sz="quarter" idx="74"/>
          </p:nvPr>
        </p:nvSpPr>
        <p:spPr>
          <a:xfrm>
            <a:off x="2832801"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8" name="Rectangle 67"/>
          <p:cNvSpPr/>
          <p:nvPr userDrawn="1"/>
        </p:nvSpPr>
        <p:spPr>
          <a:xfrm>
            <a:off x="2832800" y="4754881"/>
            <a:ext cx="1943101"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00" name="Picture Placeholder 2"/>
          <p:cNvSpPr>
            <a:spLocks noGrp="1"/>
          </p:cNvSpPr>
          <p:nvPr>
            <p:ph type="pic" sz="quarter" idx="75"/>
          </p:nvPr>
        </p:nvSpPr>
        <p:spPr>
          <a:xfrm>
            <a:off x="5084229"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01" name="Rectangle 100"/>
          <p:cNvSpPr/>
          <p:nvPr userDrawn="1"/>
        </p:nvSpPr>
        <p:spPr>
          <a:xfrm>
            <a:off x="5077876" y="4754881"/>
            <a:ext cx="1943101"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2" name="Picture Placeholder 2"/>
          <p:cNvSpPr>
            <a:spLocks noGrp="1"/>
          </p:cNvSpPr>
          <p:nvPr>
            <p:ph type="pic" sz="quarter" idx="76"/>
          </p:nvPr>
        </p:nvSpPr>
        <p:spPr>
          <a:xfrm>
            <a:off x="7336362"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7330009" y="4754881"/>
            <a:ext cx="1943101"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4" name="Picture Placeholder 2"/>
          <p:cNvSpPr>
            <a:spLocks noGrp="1"/>
          </p:cNvSpPr>
          <p:nvPr>
            <p:ph type="pic" sz="quarter" idx="77"/>
          </p:nvPr>
        </p:nvSpPr>
        <p:spPr>
          <a:xfrm>
            <a:off x="9622365"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6" name="Rectangle 25"/>
          <p:cNvSpPr/>
          <p:nvPr userDrawn="1"/>
        </p:nvSpPr>
        <p:spPr>
          <a:xfrm>
            <a:off x="9616012" y="4754881"/>
            <a:ext cx="1943101"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7"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28"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5480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53" presetClass="entr" presetSubtype="16" fill="hold" grpId="0" nodeType="withEffect" nodePh="1">
                                  <p:stCondLst>
                                    <p:cond delay="800"/>
                                  </p:stCondLst>
                                  <p:endCondLst>
                                    <p:cond evt="begin" delay="0">
                                      <p:tn val="33"/>
                                    </p:cond>
                                  </p:endCondLst>
                                  <p:childTnLst>
                                    <p:set>
                                      <p:cBhvr>
                                        <p:cTn id="34" dur="1" fill="hold">
                                          <p:stCondLst>
                                            <p:cond delay="0"/>
                                          </p:stCondLst>
                                        </p:cTn>
                                        <p:tgtEl>
                                          <p:spTgt spid="100"/>
                                        </p:tgtEl>
                                        <p:attrNameLst>
                                          <p:attrName>style.visibility</p:attrName>
                                        </p:attrNameLst>
                                      </p:cBhvr>
                                      <p:to>
                                        <p:strVal val="visible"/>
                                      </p:to>
                                    </p:set>
                                    <p:anim calcmode="lin" valueType="num">
                                      <p:cBhvr>
                                        <p:cTn id="35" dur="1000" fill="hold"/>
                                        <p:tgtEl>
                                          <p:spTgt spid="100"/>
                                        </p:tgtEl>
                                        <p:attrNameLst>
                                          <p:attrName>ppt_w</p:attrName>
                                        </p:attrNameLst>
                                      </p:cBhvr>
                                      <p:tavLst>
                                        <p:tav tm="0">
                                          <p:val>
                                            <p:fltVal val="0"/>
                                          </p:val>
                                        </p:tav>
                                        <p:tav tm="100000">
                                          <p:val>
                                            <p:strVal val="#ppt_w"/>
                                          </p:val>
                                        </p:tav>
                                      </p:tavLst>
                                    </p:anim>
                                    <p:anim calcmode="lin" valueType="num">
                                      <p:cBhvr>
                                        <p:cTn id="36" dur="1000" fill="hold"/>
                                        <p:tgtEl>
                                          <p:spTgt spid="100"/>
                                        </p:tgtEl>
                                        <p:attrNameLst>
                                          <p:attrName>ppt_h</p:attrName>
                                        </p:attrNameLst>
                                      </p:cBhvr>
                                      <p:tavLst>
                                        <p:tav tm="0">
                                          <p:val>
                                            <p:fltVal val="0"/>
                                          </p:val>
                                        </p:tav>
                                        <p:tav tm="100000">
                                          <p:val>
                                            <p:strVal val="#ppt_h"/>
                                          </p:val>
                                        </p:tav>
                                      </p:tavLst>
                                    </p:anim>
                                    <p:animEffect transition="in" filter="fade">
                                      <p:cBhvr>
                                        <p:cTn id="37" dur="1000"/>
                                        <p:tgtEl>
                                          <p:spTgt spid="100"/>
                                        </p:tgtEl>
                                      </p:cBhvr>
                                    </p:animEffect>
                                  </p:childTnLst>
                                </p:cTn>
                              </p:par>
                            </p:childTnLst>
                          </p:cTn>
                        </p:par>
                        <p:par>
                          <p:cTn id="38" fill="hold">
                            <p:stCondLst>
                              <p:cond delay="5400"/>
                            </p:stCondLst>
                            <p:childTnLst>
                              <p:par>
                                <p:cTn id="39" presetID="22" presetClass="entr" presetSubtype="8"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par>
                                <p:cTn id="42" presetID="53" presetClass="entr" presetSubtype="16" fill="hold" grpId="0" nodeType="withEffect" nodePh="1">
                                  <p:stCondLst>
                                    <p:cond delay="800"/>
                                  </p:stCondLst>
                                  <p:endCondLst>
                                    <p:cond evt="begin" delay="0">
                                      <p:tn val="42"/>
                                    </p:cond>
                                  </p:end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Effect transition="in" filter="fade">
                                      <p:cBhvr>
                                        <p:cTn id="46" dur="1000"/>
                                        <p:tgtEl>
                                          <p:spTgt spid="22"/>
                                        </p:tgtEl>
                                      </p:cBhvr>
                                    </p:animEffect>
                                  </p:childTnLst>
                                </p:cTn>
                              </p:par>
                            </p:childTnLst>
                          </p:cTn>
                        </p:par>
                        <p:par>
                          <p:cTn id="47" fill="hold">
                            <p:stCondLst>
                              <p:cond delay="72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53" presetClass="entr" presetSubtype="16" fill="hold" grpId="0" nodeType="withEffect" nodePh="1">
                                  <p:stCondLst>
                                    <p:cond delay="800"/>
                                  </p:stCondLst>
                                  <p:endCondLst>
                                    <p:cond evt="begin" delay="0">
                                      <p:tn val="51"/>
                                    </p:cond>
                                  </p:end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Effect transition="in" filter="fade">
                                      <p:cBhvr>
                                        <p:cTn id="55" dur="100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fade">
                                      <p:cBhvr>
                                        <p:cTn id="65" dur="400"/>
                                        <p:tgtEl>
                                          <p:spTgt spid="28">
                                            <p:txEl>
                                              <p:pRg st="0" end="0"/>
                                            </p:txEl>
                                          </p:spTgt>
                                        </p:tgtEl>
                                      </p:cBhvr>
                                    </p:animEffect>
                                    <p:anim calcmode="lin" valueType="num">
                                      <p:cBhvr>
                                        <p:cTn id="6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100" grpId="0"/>
      <p:bldP spid="101" grpId="0" animBg="1"/>
      <p:bldP spid="22" grpId="0"/>
      <p:bldP spid="23" grpId="0" animBg="1"/>
      <p:bldP spid="24" grpId="0"/>
      <p:bldP spid="26" grpId="0" animBg="1"/>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ix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38684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3230884"/>
            <a:ext cx="3476980" cy="57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5" name="Text Placeholder 7"/>
          <p:cNvSpPr>
            <a:spLocks noGrp="1"/>
          </p:cNvSpPr>
          <p:nvPr>
            <p:ph type="body" sz="quarter" idx="65" hasCustomPrompt="1"/>
          </p:nvPr>
        </p:nvSpPr>
        <p:spPr>
          <a:xfrm>
            <a:off x="783875" y="339014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7"/>
          <p:cNvSpPr>
            <a:spLocks noGrp="1"/>
          </p:cNvSpPr>
          <p:nvPr>
            <p:ph type="body" sz="quarter" idx="39" hasCustomPrompt="1"/>
          </p:nvPr>
        </p:nvSpPr>
        <p:spPr>
          <a:xfrm>
            <a:off x="3326709" y="329870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4341282" y="138684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ectangle 28"/>
          <p:cNvSpPr/>
          <p:nvPr userDrawn="1"/>
        </p:nvSpPr>
        <p:spPr>
          <a:xfrm>
            <a:off x="4341281" y="3230884"/>
            <a:ext cx="3476980" cy="5791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1" name="Text Placeholder 7"/>
          <p:cNvSpPr>
            <a:spLocks noGrp="1"/>
          </p:cNvSpPr>
          <p:nvPr>
            <p:ph type="body" sz="quarter" idx="77" hasCustomPrompt="1"/>
          </p:nvPr>
        </p:nvSpPr>
        <p:spPr>
          <a:xfrm>
            <a:off x="4506660" y="339014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7"/>
          <p:cNvSpPr>
            <a:spLocks noGrp="1"/>
          </p:cNvSpPr>
          <p:nvPr>
            <p:ph type="body" sz="quarter" idx="80" hasCustomPrompt="1"/>
          </p:nvPr>
        </p:nvSpPr>
        <p:spPr>
          <a:xfrm>
            <a:off x="7018017" y="329870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8057435" y="138684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2" name="Rectangle 41"/>
          <p:cNvSpPr/>
          <p:nvPr userDrawn="1"/>
        </p:nvSpPr>
        <p:spPr>
          <a:xfrm>
            <a:off x="8057434" y="3230884"/>
            <a:ext cx="3476980" cy="5791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6" name="Text Placeholder 7"/>
          <p:cNvSpPr>
            <a:spLocks noGrp="1"/>
          </p:cNvSpPr>
          <p:nvPr>
            <p:ph type="body" sz="quarter" idx="79" hasCustomPrompt="1"/>
          </p:nvPr>
        </p:nvSpPr>
        <p:spPr>
          <a:xfrm>
            <a:off x="8226765" y="339014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5" name="Text Placeholder 7"/>
          <p:cNvSpPr>
            <a:spLocks noGrp="1"/>
          </p:cNvSpPr>
          <p:nvPr>
            <p:ph type="body" sz="quarter" idx="81" hasCustomPrompt="1"/>
          </p:nvPr>
        </p:nvSpPr>
        <p:spPr>
          <a:xfrm>
            <a:off x="10789631" y="329870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51" name="Picture Placeholder 2"/>
          <p:cNvSpPr>
            <a:spLocks noGrp="1"/>
          </p:cNvSpPr>
          <p:nvPr>
            <p:ph type="pic" sz="quarter" idx="82"/>
          </p:nvPr>
        </p:nvSpPr>
        <p:spPr>
          <a:xfrm>
            <a:off x="603251" y="402336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Rectangle 51"/>
          <p:cNvSpPr/>
          <p:nvPr userDrawn="1"/>
        </p:nvSpPr>
        <p:spPr>
          <a:xfrm>
            <a:off x="603250" y="5867404"/>
            <a:ext cx="3476980" cy="5791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3" name="Text Placeholder 7"/>
          <p:cNvSpPr>
            <a:spLocks noGrp="1"/>
          </p:cNvSpPr>
          <p:nvPr>
            <p:ph type="body" sz="quarter" idx="83" hasCustomPrompt="1"/>
          </p:nvPr>
        </p:nvSpPr>
        <p:spPr>
          <a:xfrm>
            <a:off x="783875" y="602666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7"/>
          <p:cNvSpPr>
            <a:spLocks noGrp="1"/>
          </p:cNvSpPr>
          <p:nvPr>
            <p:ph type="body" sz="quarter" idx="84" hasCustomPrompt="1"/>
          </p:nvPr>
        </p:nvSpPr>
        <p:spPr>
          <a:xfrm>
            <a:off x="3326709" y="593522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56" name="Picture Placeholder 2"/>
          <p:cNvSpPr>
            <a:spLocks noGrp="1"/>
          </p:cNvSpPr>
          <p:nvPr>
            <p:ph type="pic" sz="quarter" idx="85"/>
          </p:nvPr>
        </p:nvSpPr>
        <p:spPr>
          <a:xfrm>
            <a:off x="4341282" y="402336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7" name="Rectangle 56"/>
          <p:cNvSpPr/>
          <p:nvPr userDrawn="1"/>
        </p:nvSpPr>
        <p:spPr>
          <a:xfrm>
            <a:off x="4341281" y="5867404"/>
            <a:ext cx="3476980" cy="5791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Text Placeholder 7"/>
          <p:cNvSpPr>
            <a:spLocks noGrp="1"/>
          </p:cNvSpPr>
          <p:nvPr>
            <p:ph type="body" sz="quarter" idx="86" hasCustomPrompt="1"/>
          </p:nvPr>
        </p:nvSpPr>
        <p:spPr>
          <a:xfrm>
            <a:off x="4506660" y="602666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9" name="Text Placeholder 7"/>
          <p:cNvSpPr>
            <a:spLocks noGrp="1"/>
          </p:cNvSpPr>
          <p:nvPr>
            <p:ph type="body" sz="quarter" idx="87" hasCustomPrompt="1"/>
          </p:nvPr>
        </p:nvSpPr>
        <p:spPr>
          <a:xfrm>
            <a:off x="7018017" y="593522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60" name="Picture Placeholder 2"/>
          <p:cNvSpPr>
            <a:spLocks noGrp="1"/>
          </p:cNvSpPr>
          <p:nvPr>
            <p:ph type="pic" sz="quarter" idx="88"/>
          </p:nvPr>
        </p:nvSpPr>
        <p:spPr>
          <a:xfrm>
            <a:off x="8057435" y="402336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1" name="Rectangle 60"/>
          <p:cNvSpPr/>
          <p:nvPr userDrawn="1"/>
        </p:nvSpPr>
        <p:spPr>
          <a:xfrm>
            <a:off x="8057434" y="5867404"/>
            <a:ext cx="3476980" cy="5791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2" name="Text Placeholder 7"/>
          <p:cNvSpPr>
            <a:spLocks noGrp="1"/>
          </p:cNvSpPr>
          <p:nvPr>
            <p:ph type="body" sz="quarter" idx="89" hasCustomPrompt="1"/>
          </p:nvPr>
        </p:nvSpPr>
        <p:spPr>
          <a:xfrm>
            <a:off x="8226765" y="602666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3" name="Text Placeholder 7"/>
          <p:cNvSpPr>
            <a:spLocks noGrp="1"/>
          </p:cNvSpPr>
          <p:nvPr>
            <p:ph type="body" sz="quarter" idx="90" hasCustomPrompt="1"/>
          </p:nvPr>
        </p:nvSpPr>
        <p:spPr>
          <a:xfrm>
            <a:off x="10789631" y="593522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41610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anim calcmode="lin" valueType="num">
                                      <p:cBhvr>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p:cTn id="32"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3"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34" dur="300"/>
                                        <p:tgtEl>
                                          <p:spTgt spid="27">
                                            <p:txEl>
                                              <p:pRg st="0" end="0"/>
                                            </p:txEl>
                                          </p:spTgt>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childTnLst>
                          </p:cTn>
                        </p:par>
                        <p:par>
                          <p:cTn id="40" fill="hold">
                            <p:stCondLst>
                              <p:cond delay="4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500"/>
                                        <p:tgtEl>
                                          <p:spTgt spid="31">
                                            <p:txEl>
                                              <p:pRg st="0" end="0"/>
                                            </p:txEl>
                                          </p:spTgt>
                                        </p:tgtEl>
                                      </p:cBhvr>
                                    </p:animEffect>
                                    <p:anim calcmode="lin" valueType="num">
                                      <p:cBhvr>
                                        <p:cTn id="4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 calcmode="lin" valueType="num">
                                      <p:cBhvr>
                                        <p:cTn id="52"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33">
                                            <p:txEl>
                                              <p:pRg st="0" end="0"/>
                                            </p:txEl>
                                          </p:spTgt>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41"/>
                                        </p:tgtEl>
                                        <p:attrNameLst>
                                          <p:attrName>style.visibility</p:attrName>
                                        </p:attrNameLst>
                                      </p:cBhvr>
                                      <p:to>
                                        <p:strVal val="visible"/>
                                      </p:to>
                                    </p:set>
                                    <p:anim calcmode="lin" valueType="num">
                                      <p:cBhvr>
                                        <p:cTn id="57" dur="1000" fill="hold"/>
                                        <p:tgtEl>
                                          <p:spTgt spid="41"/>
                                        </p:tgtEl>
                                        <p:attrNameLst>
                                          <p:attrName>ppt_w</p:attrName>
                                        </p:attrNameLst>
                                      </p:cBhvr>
                                      <p:tavLst>
                                        <p:tav tm="0">
                                          <p:val>
                                            <p:fltVal val="0"/>
                                          </p:val>
                                        </p:tav>
                                        <p:tav tm="100000">
                                          <p:val>
                                            <p:strVal val="#ppt_w"/>
                                          </p:val>
                                        </p:tav>
                                      </p:tavLst>
                                    </p:anim>
                                    <p:anim calcmode="lin" valueType="num">
                                      <p:cBhvr>
                                        <p:cTn id="58" dur="1000" fill="hold"/>
                                        <p:tgtEl>
                                          <p:spTgt spid="41"/>
                                        </p:tgtEl>
                                        <p:attrNameLst>
                                          <p:attrName>ppt_h</p:attrName>
                                        </p:attrNameLst>
                                      </p:cBhvr>
                                      <p:tavLst>
                                        <p:tav tm="0">
                                          <p:val>
                                            <p:fltVal val="0"/>
                                          </p:val>
                                        </p:tav>
                                        <p:tav tm="100000">
                                          <p:val>
                                            <p:strVal val="#ppt_h"/>
                                          </p:val>
                                        </p:tav>
                                      </p:tavLst>
                                    </p:anim>
                                    <p:animEffect transition="in" filter="fade">
                                      <p:cBhvr>
                                        <p:cTn id="59" dur="1000"/>
                                        <p:tgtEl>
                                          <p:spTgt spid="41"/>
                                        </p:tgtEl>
                                      </p:cBhvr>
                                    </p:animEffect>
                                  </p:childTnLst>
                                </p:cTn>
                              </p:par>
                            </p:childTnLst>
                          </p:cTn>
                        </p:par>
                        <p:par>
                          <p:cTn id="60" fill="hold">
                            <p:stCondLst>
                              <p:cond delay="6800"/>
                            </p:stCondLst>
                            <p:childTnLst>
                              <p:par>
                                <p:cTn id="61" presetID="22" presetClass="entr" presetSubtype="8"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46">
                                            <p:txEl>
                                              <p:pRg st="0" end="0"/>
                                            </p:txEl>
                                          </p:spTgt>
                                        </p:tgtEl>
                                        <p:attrNameLst>
                                          <p:attrName>style.visibility</p:attrName>
                                        </p:attrNameLst>
                                      </p:cBhvr>
                                      <p:to>
                                        <p:strVal val="visible"/>
                                      </p:to>
                                    </p:set>
                                    <p:animEffect transition="in" filter="fade">
                                      <p:cBhvr>
                                        <p:cTn id="66" dur="500"/>
                                        <p:tgtEl>
                                          <p:spTgt spid="46">
                                            <p:txEl>
                                              <p:pRg st="0" end="0"/>
                                            </p:txEl>
                                          </p:spTgt>
                                        </p:tgtEl>
                                      </p:cBhvr>
                                    </p:animEffect>
                                    <p:anim calcmode="lin" valueType="num">
                                      <p:cBhvr>
                                        <p:cTn id="6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55">
                                            <p:txEl>
                                              <p:pRg st="0" end="0"/>
                                            </p:txEl>
                                          </p:spTgt>
                                        </p:tgtEl>
                                        <p:attrNameLst>
                                          <p:attrName>style.visibility</p:attrName>
                                        </p:attrNameLst>
                                      </p:cBhvr>
                                      <p:to>
                                        <p:strVal val="visible"/>
                                      </p:to>
                                    </p:set>
                                    <p:anim calcmode="lin" valueType="num">
                                      <p:cBhvr>
                                        <p:cTn id="72"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55">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1"/>
                                        </p:tgtEl>
                                        <p:attrNameLst>
                                          <p:attrName>style.visibility</p:attrName>
                                        </p:attrNameLst>
                                      </p:cBhvr>
                                      <p:to>
                                        <p:strVal val="visible"/>
                                      </p:to>
                                    </p:set>
                                    <p:anim calcmode="lin" valueType="num">
                                      <p:cBhvr>
                                        <p:cTn id="77" dur="1000" fill="hold"/>
                                        <p:tgtEl>
                                          <p:spTgt spid="51"/>
                                        </p:tgtEl>
                                        <p:attrNameLst>
                                          <p:attrName>ppt_w</p:attrName>
                                        </p:attrNameLst>
                                      </p:cBhvr>
                                      <p:tavLst>
                                        <p:tav tm="0">
                                          <p:val>
                                            <p:fltVal val="0"/>
                                          </p:val>
                                        </p:tav>
                                        <p:tav tm="100000">
                                          <p:val>
                                            <p:strVal val="#ppt_w"/>
                                          </p:val>
                                        </p:tav>
                                      </p:tavLst>
                                    </p:anim>
                                    <p:anim calcmode="lin" valueType="num">
                                      <p:cBhvr>
                                        <p:cTn id="78" dur="1000" fill="hold"/>
                                        <p:tgtEl>
                                          <p:spTgt spid="51"/>
                                        </p:tgtEl>
                                        <p:attrNameLst>
                                          <p:attrName>ppt_h</p:attrName>
                                        </p:attrNameLst>
                                      </p:cBhvr>
                                      <p:tavLst>
                                        <p:tav tm="0">
                                          <p:val>
                                            <p:fltVal val="0"/>
                                          </p:val>
                                        </p:tav>
                                        <p:tav tm="100000">
                                          <p:val>
                                            <p:strVal val="#ppt_h"/>
                                          </p:val>
                                        </p:tav>
                                      </p:tavLst>
                                    </p:anim>
                                    <p:animEffect transition="in" filter="fade">
                                      <p:cBhvr>
                                        <p:cTn id="79" dur="1000"/>
                                        <p:tgtEl>
                                          <p:spTgt spid="51"/>
                                        </p:tgtEl>
                                      </p:cBhvr>
                                    </p:animEffect>
                                  </p:childTnLst>
                                </p:cTn>
                              </p:par>
                            </p:childTnLst>
                          </p:cTn>
                        </p:par>
                        <p:par>
                          <p:cTn id="80" fill="hold">
                            <p:stCondLst>
                              <p:cond delay="93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53">
                                            <p:txEl>
                                              <p:pRg st="0" end="0"/>
                                            </p:txEl>
                                          </p:spTgt>
                                        </p:tgtEl>
                                        <p:attrNameLst>
                                          <p:attrName>style.visibility</p:attrName>
                                        </p:attrNameLst>
                                      </p:cBhvr>
                                      <p:to>
                                        <p:strVal val="visible"/>
                                      </p:to>
                                    </p:set>
                                    <p:animEffect transition="in" filter="fade">
                                      <p:cBhvr>
                                        <p:cTn id="86" dur="500"/>
                                        <p:tgtEl>
                                          <p:spTgt spid="53">
                                            <p:txEl>
                                              <p:pRg st="0" end="0"/>
                                            </p:txEl>
                                          </p:spTgt>
                                        </p:tgtEl>
                                      </p:cBhvr>
                                    </p:animEffect>
                                    <p:anim calcmode="lin" valueType="num">
                                      <p:cBhvr>
                                        <p:cTn id="8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4">
                                            <p:txEl>
                                              <p:pRg st="0" end="0"/>
                                            </p:txEl>
                                          </p:spTgt>
                                        </p:tgtEl>
                                        <p:attrNameLst>
                                          <p:attrName>style.visibility</p:attrName>
                                        </p:attrNameLst>
                                      </p:cBhvr>
                                      <p:to>
                                        <p:strVal val="visible"/>
                                      </p:to>
                                    </p:set>
                                    <p:anim calcmode="lin" valueType="num">
                                      <p:cBhvr>
                                        <p:cTn id="92"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93"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94" dur="300"/>
                                        <p:tgtEl>
                                          <p:spTgt spid="54">
                                            <p:txEl>
                                              <p:pRg st="0" end="0"/>
                                            </p:txEl>
                                          </p:spTgt>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56"/>
                                        </p:tgtEl>
                                        <p:attrNameLst>
                                          <p:attrName>style.visibility</p:attrName>
                                        </p:attrNameLst>
                                      </p:cBhvr>
                                      <p:to>
                                        <p:strVal val="visible"/>
                                      </p:to>
                                    </p:set>
                                    <p:anim calcmode="lin" valueType="num">
                                      <p:cBhvr>
                                        <p:cTn id="97" dur="1000" fill="hold"/>
                                        <p:tgtEl>
                                          <p:spTgt spid="56"/>
                                        </p:tgtEl>
                                        <p:attrNameLst>
                                          <p:attrName>ppt_w</p:attrName>
                                        </p:attrNameLst>
                                      </p:cBhvr>
                                      <p:tavLst>
                                        <p:tav tm="0">
                                          <p:val>
                                            <p:fltVal val="0"/>
                                          </p:val>
                                        </p:tav>
                                        <p:tav tm="100000">
                                          <p:val>
                                            <p:strVal val="#ppt_w"/>
                                          </p:val>
                                        </p:tav>
                                      </p:tavLst>
                                    </p:anim>
                                    <p:anim calcmode="lin" valueType="num">
                                      <p:cBhvr>
                                        <p:cTn id="98" dur="1000" fill="hold"/>
                                        <p:tgtEl>
                                          <p:spTgt spid="56"/>
                                        </p:tgtEl>
                                        <p:attrNameLst>
                                          <p:attrName>ppt_h</p:attrName>
                                        </p:attrNameLst>
                                      </p:cBhvr>
                                      <p:tavLst>
                                        <p:tav tm="0">
                                          <p:val>
                                            <p:fltVal val="0"/>
                                          </p:val>
                                        </p:tav>
                                        <p:tav tm="100000">
                                          <p:val>
                                            <p:strVal val="#ppt_h"/>
                                          </p:val>
                                        </p:tav>
                                      </p:tavLst>
                                    </p:anim>
                                    <p:animEffect transition="in" filter="fade">
                                      <p:cBhvr>
                                        <p:cTn id="99" dur="1000"/>
                                        <p:tgtEl>
                                          <p:spTgt spid="56"/>
                                        </p:tgtEl>
                                      </p:cBhvr>
                                    </p:animEffect>
                                  </p:childTnLst>
                                </p:cTn>
                              </p:par>
                            </p:childTnLst>
                          </p:cTn>
                        </p:par>
                        <p:par>
                          <p:cTn id="100" fill="hold">
                            <p:stCondLst>
                              <p:cond delay="11800"/>
                            </p:stCondLst>
                            <p:childTnLst>
                              <p:par>
                                <p:cTn id="101" presetID="22" presetClass="entr" presetSubtype="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left)">
                                      <p:cBhvr>
                                        <p:cTn id="103" dur="500"/>
                                        <p:tgtEl>
                                          <p:spTgt spid="57"/>
                                        </p:tgtEl>
                                      </p:cBhvr>
                                    </p:animEffect>
                                  </p:childTnLst>
                                </p:cTn>
                              </p:par>
                              <p:par>
                                <p:cTn id="104" presetID="42" presetClass="entr" presetSubtype="0" fill="hold" grpId="0" nodeType="withEffect">
                                  <p:stCondLst>
                                    <p:cond delay="20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anim calcmode="lin" valueType="num">
                                      <p:cBhvr>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8" dur="5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2500"/>
                            </p:stCondLst>
                            <p:childTnLst>
                              <p:par>
                                <p:cTn id="110" presetID="53" presetClass="entr" presetSubtype="16" fill="hold" grpId="0" nodeType="afterEffect">
                                  <p:stCondLst>
                                    <p:cond delay="0"/>
                                  </p:stCondLst>
                                  <p:childTnLst>
                                    <p:set>
                                      <p:cBhvr>
                                        <p:cTn id="111" dur="1" fill="hold">
                                          <p:stCondLst>
                                            <p:cond delay="0"/>
                                          </p:stCondLst>
                                        </p:cTn>
                                        <p:tgtEl>
                                          <p:spTgt spid="59">
                                            <p:txEl>
                                              <p:pRg st="0" end="0"/>
                                            </p:txEl>
                                          </p:spTgt>
                                        </p:tgtEl>
                                        <p:attrNameLst>
                                          <p:attrName>style.visibility</p:attrName>
                                        </p:attrNameLst>
                                      </p:cBhvr>
                                      <p:to>
                                        <p:strVal val="visible"/>
                                      </p:to>
                                    </p:set>
                                    <p:anim calcmode="lin" valueType="num">
                                      <p:cBhvr>
                                        <p:cTn id="112" dur="3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13" dur="3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14" dur="300"/>
                                        <p:tgtEl>
                                          <p:spTgt spid="59">
                                            <p:txEl>
                                              <p:pRg st="0" end="0"/>
                                            </p:txEl>
                                          </p:spTgt>
                                        </p:tgtEl>
                                      </p:cBhvr>
                                    </p:animEffect>
                                  </p:childTnLst>
                                </p:cTn>
                              </p:par>
                              <p:par>
                                <p:cTn id="115" presetID="53" presetClass="entr" presetSubtype="16" fill="hold" grpId="0" nodeType="withEffect" nodePh="1">
                                  <p:stCondLst>
                                    <p:cond delay="800"/>
                                  </p:stCondLst>
                                  <p:endCondLst>
                                    <p:cond evt="begin" delay="0">
                                      <p:tn val="115"/>
                                    </p:cond>
                                  </p:end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Effect transition="in" filter="fade">
                                      <p:cBhvr>
                                        <p:cTn id="119" dur="1000"/>
                                        <p:tgtEl>
                                          <p:spTgt spid="60"/>
                                        </p:tgtEl>
                                      </p:cBhvr>
                                    </p:animEffect>
                                  </p:childTnLst>
                                </p:cTn>
                              </p:par>
                            </p:childTnLst>
                          </p:cTn>
                        </p:par>
                        <p:par>
                          <p:cTn id="120" fill="hold">
                            <p:stCondLst>
                              <p:cond delay="14300"/>
                            </p:stCondLst>
                            <p:childTnLst>
                              <p:par>
                                <p:cTn id="121" presetID="22" presetClass="entr" presetSubtype="8" fill="hold" grpId="0"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left)">
                                      <p:cBhvr>
                                        <p:cTn id="123" dur="500"/>
                                        <p:tgtEl>
                                          <p:spTgt spid="61"/>
                                        </p:tgtEl>
                                      </p:cBhvr>
                                    </p:animEffect>
                                  </p:childTnLst>
                                </p:cTn>
                              </p:par>
                              <p:par>
                                <p:cTn id="124" presetID="42" presetClass="entr" presetSubtype="0" fill="hold" grpId="0" nodeType="withEffect">
                                  <p:stCondLst>
                                    <p:cond delay="200"/>
                                  </p:stCondLst>
                                  <p:childTnLst>
                                    <p:set>
                                      <p:cBhvr>
                                        <p:cTn id="125" dur="1" fill="hold">
                                          <p:stCondLst>
                                            <p:cond delay="0"/>
                                          </p:stCondLst>
                                        </p:cTn>
                                        <p:tgtEl>
                                          <p:spTgt spid="62">
                                            <p:txEl>
                                              <p:pRg st="0" end="0"/>
                                            </p:txEl>
                                          </p:spTgt>
                                        </p:tgtEl>
                                        <p:attrNameLst>
                                          <p:attrName>style.visibility</p:attrName>
                                        </p:attrNameLst>
                                      </p:cBhvr>
                                      <p:to>
                                        <p:strVal val="visible"/>
                                      </p:to>
                                    </p:set>
                                    <p:animEffect transition="in" filter="fade">
                                      <p:cBhvr>
                                        <p:cTn id="126" dur="500"/>
                                        <p:tgtEl>
                                          <p:spTgt spid="62">
                                            <p:txEl>
                                              <p:pRg st="0" end="0"/>
                                            </p:txEl>
                                          </p:spTgt>
                                        </p:tgtEl>
                                      </p:cBhvr>
                                    </p:animEffect>
                                    <p:anim calcmode="lin" valueType="num">
                                      <p:cBhvr>
                                        <p:cTn id="127"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8"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29" fill="hold">
                            <p:stCondLst>
                              <p:cond delay="15000"/>
                            </p:stCondLst>
                            <p:childTnLst>
                              <p:par>
                                <p:cTn id="130" presetID="53" presetClass="entr" presetSubtype="16" fill="hold" grpId="0" nodeType="afterEffect">
                                  <p:stCondLst>
                                    <p:cond delay="0"/>
                                  </p:stCondLst>
                                  <p:childTnLst>
                                    <p:set>
                                      <p:cBhvr>
                                        <p:cTn id="131" dur="1" fill="hold">
                                          <p:stCondLst>
                                            <p:cond delay="0"/>
                                          </p:stCondLst>
                                        </p:cTn>
                                        <p:tgtEl>
                                          <p:spTgt spid="63">
                                            <p:txEl>
                                              <p:pRg st="0" end="0"/>
                                            </p:txEl>
                                          </p:spTgt>
                                        </p:tgtEl>
                                        <p:attrNameLst>
                                          <p:attrName>style.visibility</p:attrName>
                                        </p:attrNameLst>
                                      </p:cBhvr>
                                      <p:to>
                                        <p:strVal val="visible"/>
                                      </p:to>
                                    </p:set>
                                    <p:anim calcmode="lin" valueType="num">
                                      <p:cBhvr>
                                        <p:cTn id="132" dur="3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33" dur="3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34" dur="3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300" fill="hold"/>
                        <p:tgtEl>
                          <p:spTgt spid="59"/>
                        </p:tgtEl>
                        <p:attrNameLst>
                          <p:attrName>ppt_w</p:attrName>
                        </p:attrNameLst>
                      </p:cBhvr>
                      <p:tavLst>
                        <p:tav tm="0">
                          <p:val>
                            <p:fltVal val="0"/>
                          </p:val>
                        </p:tav>
                        <p:tav tm="100000">
                          <p:val>
                            <p:strVal val="#ppt_w"/>
                          </p:val>
                        </p:tav>
                      </p:tavLst>
                    </p:anim>
                    <p:anim calcmode="lin" valueType="num">
                      <p:cBhvr>
                        <p:cTn dur="300" fill="hold"/>
                        <p:tgtEl>
                          <p:spTgt spid="59"/>
                        </p:tgtEl>
                        <p:attrNameLst>
                          <p:attrName>ppt_h</p:attrName>
                        </p:attrNameLst>
                      </p:cBhvr>
                      <p:tavLst>
                        <p:tav tm="0">
                          <p:val>
                            <p:fltVal val="0"/>
                          </p:val>
                        </p:tav>
                        <p:tav tm="100000">
                          <p:val>
                            <p:strVal val="#ppt_h"/>
                          </p:val>
                        </p:tav>
                      </p:tavLst>
                    </p:anim>
                    <p:animEffect transition="in" filter="fade">
                      <p:cBhvr>
                        <p:cTn dur="300"/>
                        <p:tgtEl>
                          <p:spTgt spid="59"/>
                        </p:tgtEl>
                      </p:cBhvr>
                    </p:animEffect>
                  </p:childTnLst>
                </p:cTn>
              </p:par>
            </p:tnLst>
          </p:tmpl>
        </p:tmplLst>
      </p:bldP>
      <p:bldP spid="60" grpId="0"/>
      <p:bldP spid="61" grpId="0" animBg="1"/>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300" fill="hold"/>
                        <p:tgtEl>
                          <p:spTgt spid="63"/>
                        </p:tgtEl>
                        <p:attrNameLst>
                          <p:attrName>ppt_w</p:attrName>
                        </p:attrNameLst>
                      </p:cBhvr>
                      <p:tavLst>
                        <p:tav tm="0">
                          <p:val>
                            <p:fltVal val="0"/>
                          </p:val>
                        </p:tav>
                        <p:tav tm="100000">
                          <p:val>
                            <p:strVal val="#ppt_w"/>
                          </p:val>
                        </p:tav>
                      </p:tavLst>
                    </p:anim>
                    <p:anim calcmode="lin" valueType="num">
                      <p:cBhvr>
                        <p:cTn dur="300" fill="hold"/>
                        <p:tgtEl>
                          <p:spTgt spid="63"/>
                        </p:tgtEl>
                        <p:attrNameLst>
                          <p:attrName>ppt_h</p:attrName>
                        </p:attrNameLst>
                      </p:cBhvr>
                      <p:tavLst>
                        <p:tav tm="0">
                          <p:val>
                            <p:fltVal val="0"/>
                          </p:val>
                        </p:tav>
                        <p:tav tm="100000">
                          <p:val>
                            <p:strVal val="#ppt_h"/>
                          </p:val>
                        </p:tav>
                      </p:tavLst>
                    </p:anim>
                    <p:animEffect transition="in" filter="fade">
                      <p:cBhvr>
                        <p:cTn dur="300"/>
                        <p:tgtEl>
                          <p:spTgt spid="63"/>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les images slide">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0"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1727996"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3455992"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5" name="Picture Placeholder 2"/>
          <p:cNvSpPr>
            <a:spLocks noGrp="1" noChangeAspect="1"/>
          </p:cNvSpPr>
          <p:nvPr>
            <p:ph type="pic" sz="quarter" idx="51"/>
          </p:nvPr>
        </p:nvSpPr>
        <p:spPr>
          <a:xfrm>
            <a:off x="5183988"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6" name="Picture Placeholder 2"/>
          <p:cNvSpPr>
            <a:spLocks noGrp="1" noChangeAspect="1"/>
          </p:cNvSpPr>
          <p:nvPr>
            <p:ph type="pic" sz="quarter" idx="52"/>
          </p:nvPr>
        </p:nvSpPr>
        <p:spPr>
          <a:xfrm>
            <a:off x="6911984"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7" name="Picture Placeholder 2"/>
          <p:cNvSpPr>
            <a:spLocks noGrp="1" noChangeAspect="1"/>
          </p:cNvSpPr>
          <p:nvPr>
            <p:ph type="pic" sz="quarter" idx="53"/>
          </p:nvPr>
        </p:nvSpPr>
        <p:spPr>
          <a:xfrm>
            <a:off x="8639980"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8" name="Picture Placeholder 2"/>
          <p:cNvSpPr>
            <a:spLocks noGrp="1" noChangeAspect="1"/>
          </p:cNvSpPr>
          <p:nvPr>
            <p:ph type="pic" sz="quarter" idx="54"/>
          </p:nvPr>
        </p:nvSpPr>
        <p:spPr>
          <a:xfrm>
            <a:off x="10367976" y="0"/>
            <a:ext cx="1824024"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0"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1727996"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3455992"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2" name="Picture Placeholder 2"/>
          <p:cNvSpPr>
            <a:spLocks noGrp="1" noChangeAspect="1"/>
          </p:cNvSpPr>
          <p:nvPr>
            <p:ph type="pic" sz="quarter" idx="58"/>
          </p:nvPr>
        </p:nvSpPr>
        <p:spPr>
          <a:xfrm>
            <a:off x="5183988"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3" name="Picture Placeholder 2"/>
          <p:cNvSpPr>
            <a:spLocks noGrp="1" noChangeAspect="1"/>
          </p:cNvSpPr>
          <p:nvPr>
            <p:ph type="pic" sz="quarter" idx="59"/>
          </p:nvPr>
        </p:nvSpPr>
        <p:spPr>
          <a:xfrm>
            <a:off x="6911984"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4" name="Picture Placeholder 2"/>
          <p:cNvSpPr>
            <a:spLocks noGrp="1" noChangeAspect="1"/>
          </p:cNvSpPr>
          <p:nvPr>
            <p:ph type="pic" sz="quarter" idx="60"/>
          </p:nvPr>
        </p:nvSpPr>
        <p:spPr>
          <a:xfrm>
            <a:off x="8639980"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5" name="Picture Placeholder 2"/>
          <p:cNvSpPr>
            <a:spLocks noGrp="1" noChangeAspect="1"/>
          </p:cNvSpPr>
          <p:nvPr>
            <p:ph type="pic" sz="quarter" idx="61"/>
          </p:nvPr>
        </p:nvSpPr>
        <p:spPr>
          <a:xfrm>
            <a:off x="10367976" y="1555195"/>
            <a:ext cx="1824024"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0"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1727996"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3455992"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9" name="Picture Placeholder 2"/>
          <p:cNvSpPr>
            <a:spLocks noGrp="1" noChangeAspect="1"/>
          </p:cNvSpPr>
          <p:nvPr>
            <p:ph type="pic" sz="quarter" idx="65"/>
          </p:nvPr>
        </p:nvSpPr>
        <p:spPr>
          <a:xfrm>
            <a:off x="5183988"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0" name="Picture Placeholder 2"/>
          <p:cNvSpPr>
            <a:spLocks noGrp="1" noChangeAspect="1"/>
          </p:cNvSpPr>
          <p:nvPr>
            <p:ph type="pic" sz="quarter" idx="66"/>
          </p:nvPr>
        </p:nvSpPr>
        <p:spPr>
          <a:xfrm>
            <a:off x="6911984"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1" name="Picture Placeholder 2"/>
          <p:cNvSpPr>
            <a:spLocks noGrp="1" noChangeAspect="1"/>
          </p:cNvSpPr>
          <p:nvPr>
            <p:ph type="pic" sz="quarter" idx="67"/>
          </p:nvPr>
        </p:nvSpPr>
        <p:spPr>
          <a:xfrm>
            <a:off x="8639980"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2" name="Picture Placeholder 2"/>
          <p:cNvSpPr>
            <a:spLocks noGrp="1" noChangeAspect="1"/>
          </p:cNvSpPr>
          <p:nvPr>
            <p:ph type="pic" sz="quarter" idx="68"/>
          </p:nvPr>
        </p:nvSpPr>
        <p:spPr>
          <a:xfrm>
            <a:off x="10367976" y="3110391"/>
            <a:ext cx="1824024"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3" name="Text Placeholder 2"/>
          <p:cNvSpPr>
            <a:spLocks noGrp="1"/>
          </p:cNvSpPr>
          <p:nvPr>
            <p:ph type="body" sz="quarter" idx="69"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94"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7343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5"/>
                                        </p:tgtEl>
                                        <p:attrNameLst>
                                          <p:attrName>style.visibility</p:attrName>
                                        </p:attrNameLst>
                                      </p:cBhvr>
                                      <p:to>
                                        <p:strVal val="visible"/>
                                      </p:to>
                                    </p:set>
                                    <p:anim calcmode="lin" valueType="num">
                                      <p:cBhvr>
                                        <p:cTn id="22" dur="1000" fill="hold"/>
                                        <p:tgtEl>
                                          <p:spTgt spid="75"/>
                                        </p:tgtEl>
                                        <p:attrNameLst>
                                          <p:attrName>ppt_w</p:attrName>
                                        </p:attrNameLst>
                                      </p:cBhvr>
                                      <p:tavLst>
                                        <p:tav tm="0">
                                          <p:val>
                                            <p:fltVal val="0"/>
                                          </p:val>
                                        </p:tav>
                                        <p:tav tm="100000">
                                          <p:val>
                                            <p:strVal val="#ppt_w"/>
                                          </p:val>
                                        </p:tav>
                                      </p:tavLst>
                                    </p:anim>
                                    <p:anim calcmode="lin" valueType="num">
                                      <p:cBhvr>
                                        <p:cTn id="23" dur="1000" fill="hold"/>
                                        <p:tgtEl>
                                          <p:spTgt spid="75"/>
                                        </p:tgtEl>
                                        <p:attrNameLst>
                                          <p:attrName>ppt_h</p:attrName>
                                        </p:attrNameLst>
                                      </p:cBhvr>
                                      <p:tavLst>
                                        <p:tav tm="0">
                                          <p:val>
                                            <p:fltVal val="0"/>
                                          </p:val>
                                        </p:tav>
                                        <p:tav tm="100000">
                                          <p:val>
                                            <p:strVal val="#ppt_h"/>
                                          </p:val>
                                        </p:tav>
                                      </p:tavLst>
                                    </p:anim>
                                    <p:animEffect transition="in" filter="fade">
                                      <p:cBhvr>
                                        <p:cTn id="24" dur="1000"/>
                                        <p:tgtEl>
                                          <p:spTgt spid="75"/>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76"/>
                                        </p:tgtEl>
                                        <p:attrNameLst>
                                          <p:attrName>style.visibility</p:attrName>
                                        </p:attrNameLst>
                                      </p:cBhvr>
                                      <p:to>
                                        <p:strVal val="visible"/>
                                      </p:to>
                                    </p:set>
                                    <p:anim calcmode="lin" valueType="num">
                                      <p:cBhvr>
                                        <p:cTn id="27" dur="1000" fill="hold"/>
                                        <p:tgtEl>
                                          <p:spTgt spid="76"/>
                                        </p:tgtEl>
                                        <p:attrNameLst>
                                          <p:attrName>ppt_w</p:attrName>
                                        </p:attrNameLst>
                                      </p:cBhvr>
                                      <p:tavLst>
                                        <p:tav tm="0">
                                          <p:val>
                                            <p:fltVal val="0"/>
                                          </p:val>
                                        </p:tav>
                                        <p:tav tm="100000">
                                          <p:val>
                                            <p:strVal val="#ppt_w"/>
                                          </p:val>
                                        </p:tav>
                                      </p:tavLst>
                                    </p:anim>
                                    <p:anim calcmode="lin" valueType="num">
                                      <p:cBhvr>
                                        <p:cTn id="28" dur="1000" fill="hold"/>
                                        <p:tgtEl>
                                          <p:spTgt spid="76"/>
                                        </p:tgtEl>
                                        <p:attrNameLst>
                                          <p:attrName>ppt_h</p:attrName>
                                        </p:attrNameLst>
                                      </p:cBhvr>
                                      <p:tavLst>
                                        <p:tav tm="0">
                                          <p:val>
                                            <p:fltVal val="0"/>
                                          </p:val>
                                        </p:tav>
                                        <p:tav tm="100000">
                                          <p:val>
                                            <p:strVal val="#ppt_h"/>
                                          </p:val>
                                        </p:tav>
                                      </p:tavLst>
                                    </p:anim>
                                    <p:animEffect transition="in" filter="fade">
                                      <p:cBhvr>
                                        <p:cTn id="29" dur="1000"/>
                                        <p:tgtEl>
                                          <p:spTgt spid="76"/>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77"/>
                                        </p:tgtEl>
                                        <p:attrNameLst>
                                          <p:attrName>style.visibility</p:attrName>
                                        </p:attrNameLst>
                                      </p:cBhvr>
                                      <p:to>
                                        <p:strVal val="visible"/>
                                      </p:to>
                                    </p:set>
                                    <p:anim calcmode="lin" valueType="num">
                                      <p:cBhvr>
                                        <p:cTn id="32" dur="1000" fill="hold"/>
                                        <p:tgtEl>
                                          <p:spTgt spid="77"/>
                                        </p:tgtEl>
                                        <p:attrNameLst>
                                          <p:attrName>ppt_w</p:attrName>
                                        </p:attrNameLst>
                                      </p:cBhvr>
                                      <p:tavLst>
                                        <p:tav tm="0">
                                          <p:val>
                                            <p:fltVal val="0"/>
                                          </p:val>
                                        </p:tav>
                                        <p:tav tm="100000">
                                          <p:val>
                                            <p:strVal val="#ppt_w"/>
                                          </p:val>
                                        </p:tav>
                                      </p:tavLst>
                                    </p:anim>
                                    <p:anim calcmode="lin" valueType="num">
                                      <p:cBhvr>
                                        <p:cTn id="33" dur="1000" fill="hold"/>
                                        <p:tgtEl>
                                          <p:spTgt spid="77"/>
                                        </p:tgtEl>
                                        <p:attrNameLst>
                                          <p:attrName>ppt_h</p:attrName>
                                        </p:attrNameLst>
                                      </p:cBhvr>
                                      <p:tavLst>
                                        <p:tav tm="0">
                                          <p:val>
                                            <p:fltVal val="0"/>
                                          </p:val>
                                        </p:tav>
                                        <p:tav tm="100000">
                                          <p:val>
                                            <p:strVal val="#ppt_h"/>
                                          </p:val>
                                        </p:tav>
                                      </p:tavLst>
                                    </p:anim>
                                    <p:animEffect transition="in" filter="fade">
                                      <p:cBhvr>
                                        <p:cTn id="34" dur="1000"/>
                                        <p:tgtEl>
                                          <p:spTgt spid="77"/>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78"/>
                                        </p:tgtEl>
                                        <p:attrNameLst>
                                          <p:attrName>style.visibility</p:attrName>
                                        </p:attrNameLst>
                                      </p:cBhvr>
                                      <p:to>
                                        <p:strVal val="visible"/>
                                      </p:to>
                                    </p:set>
                                    <p:anim calcmode="lin" valueType="num">
                                      <p:cBhvr>
                                        <p:cTn id="37" dur="1000" fill="hold"/>
                                        <p:tgtEl>
                                          <p:spTgt spid="78"/>
                                        </p:tgtEl>
                                        <p:attrNameLst>
                                          <p:attrName>ppt_w</p:attrName>
                                        </p:attrNameLst>
                                      </p:cBhvr>
                                      <p:tavLst>
                                        <p:tav tm="0">
                                          <p:val>
                                            <p:fltVal val="0"/>
                                          </p:val>
                                        </p:tav>
                                        <p:tav tm="100000">
                                          <p:val>
                                            <p:strVal val="#ppt_w"/>
                                          </p:val>
                                        </p:tav>
                                      </p:tavLst>
                                    </p:anim>
                                    <p:anim calcmode="lin" valueType="num">
                                      <p:cBhvr>
                                        <p:cTn id="38" dur="1000" fill="hold"/>
                                        <p:tgtEl>
                                          <p:spTgt spid="78"/>
                                        </p:tgtEl>
                                        <p:attrNameLst>
                                          <p:attrName>ppt_h</p:attrName>
                                        </p:attrNameLst>
                                      </p:cBhvr>
                                      <p:tavLst>
                                        <p:tav tm="0">
                                          <p:val>
                                            <p:fltVal val="0"/>
                                          </p:val>
                                        </p:tav>
                                        <p:tav tm="100000">
                                          <p:val>
                                            <p:strVal val="#ppt_h"/>
                                          </p:val>
                                        </p:tav>
                                      </p:tavLst>
                                    </p:anim>
                                    <p:animEffect transition="in" filter="fade">
                                      <p:cBhvr>
                                        <p:cTn id="39" dur="1000"/>
                                        <p:tgtEl>
                                          <p:spTgt spid="78"/>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79"/>
                                        </p:tgtEl>
                                        <p:attrNameLst>
                                          <p:attrName>style.visibility</p:attrName>
                                        </p:attrNameLst>
                                      </p:cBhvr>
                                      <p:to>
                                        <p:strVal val="visible"/>
                                      </p:to>
                                    </p:set>
                                    <p:anim calcmode="lin" valueType="num">
                                      <p:cBhvr>
                                        <p:cTn id="42" dur="1000" fill="hold"/>
                                        <p:tgtEl>
                                          <p:spTgt spid="79"/>
                                        </p:tgtEl>
                                        <p:attrNameLst>
                                          <p:attrName>ppt_w</p:attrName>
                                        </p:attrNameLst>
                                      </p:cBhvr>
                                      <p:tavLst>
                                        <p:tav tm="0">
                                          <p:val>
                                            <p:fltVal val="0"/>
                                          </p:val>
                                        </p:tav>
                                        <p:tav tm="100000">
                                          <p:val>
                                            <p:strVal val="#ppt_w"/>
                                          </p:val>
                                        </p:tav>
                                      </p:tavLst>
                                    </p:anim>
                                    <p:anim calcmode="lin" valueType="num">
                                      <p:cBhvr>
                                        <p:cTn id="43" dur="1000" fill="hold"/>
                                        <p:tgtEl>
                                          <p:spTgt spid="79"/>
                                        </p:tgtEl>
                                        <p:attrNameLst>
                                          <p:attrName>ppt_h</p:attrName>
                                        </p:attrNameLst>
                                      </p:cBhvr>
                                      <p:tavLst>
                                        <p:tav tm="0">
                                          <p:val>
                                            <p:fltVal val="0"/>
                                          </p:val>
                                        </p:tav>
                                        <p:tav tm="100000">
                                          <p:val>
                                            <p:strVal val="#ppt_h"/>
                                          </p:val>
                                        </p:tav>
                                      </p:tavLst>
                                    </p:anim>
                                    <p:animEffect transition="in" filter="fade">
                                      <p:cBhvr>
                                        <p:cTn id="44" dur="1000"/>
                                        <p:tgtEl>
                                          <p:spTgt spid="7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0"/>
                                        </p:tgtEl>
                                        <p:attrNameLst>
                                          <p:attrName>style.visibility</p:attrName>
                                        </p:attrNameLst>
                                      </p:cBhvr>
                                      <p:to>
                                        <p:strVal val="visible"/>
                                      </p:to>
                                    </p:set>
                                    <p:anim calcmode="lin" valueType="num">
                                      <p:cBhvr>
                                        <p:cTn id="47" dur="1000" fill="hold"/>
                                        <p:tgtEl>
                                          <p:spTgt spid="80"/>
                                        </p:tgtEl>
                                        <p:attrNameLst>
                                          <p:attrName>ppt_w</p:attrName>
                                        </p:attrNameLst>
                                      </p:cBhvr>
                                      <p:tavLst>
                                        <p:tav tm="0">
                                          <p:val>
                                            <p:fltVal val="0"/>
                                          </p:val>
                                        </p:tav>
                                        <p:tav tm="100000">
                                          <p:val>
                                            <p:strVal val="#ppt_w"/>
                                          </p:val>
                                        </p:tav>
                                      </p:tavLst>
                                    </p:anim>
                                    <p:anim calcmode="lin" valueType="num">
                                      <p:cBhvr>
                                        <p:cTn id="48" dur="1000" fill="hold"/>
                                        <p:tgtEl>
                                          <p:spTgt spid="80"/>
                                        </p:tgtEl>
                                        <p:attrNameLst>
                                          <p:attrName>ppt_h</p:attrName>
                                        </p:attrNameLst>
                                      </p:cBhvr>
                                      <p:tavLst>
                                        <p:tav tm="0">
                                          <p:val>
                                            <p:fltVal val="0"/>
                                          </p:val>
                                        </p:tav>
                                        <p:tav tm="100000">
                                          <p:val>
                                            <p:strVal val="#ppt_h"/>
                                          </p:val>
                                        </p:tav>
                                      </p:tavLst>
                                    </p:anim>
                                    <p:animEffect transition="in" filter="fade">
                                      <p:cBhvr>
                                        <p:cTn id="49" dur="1000"/>
                                        <p:tgtEl>
                                          <p:spTgt spid="80"/>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fltVal val="0"/>
                                          </p:val>
                                        </p:tav>
                                        <p:tav tm="100000">
                                          <p:val>
                                            <p:strVal val="#ppt_w"/>
                                          </p:val>
                                        </p:tav>
                                      </p:tavLst>
                                    </p:anim>
                                    <p:anim calcmode="lin" valueType="num">
                                      <p:cBhvr>
                                        <p:cTn id="53" dur="1000" fill="hold"/>
                                        <p:tgtEl>
                                          <p:spTgt spid="81"/>
                                        </p:tgtEl>
                                        <p:attrNameLst>
                                          <p:attrName>ppt_h</p:attrName>
                                        </p:attrNameLst>
                                      </p:cBhvr>
                                      <p:tavLst>
                                        <p:tav tm="0">
                                          <p:val>
                                            <p:fltVal val="0"/>
                                          </p:val>
                                        </p:tav>
                                        <p:tav tm="100000">
                                          <p:val>
                                            <p:strVal val="#ppt_h"/>
                                          </p:val>
                                        </p:tav>
                                      </p:tavLst>
                                    </p:anim>
                                    <p:animEffect transition="in" filter="fade">
                                      <p:cBhvr>
                                        <p:cTn id="54" dur="1000"/>
                                        <p:tgtEl>
                                          <p:spTgt spid="81"/>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82"/>
                                        </p:tgtEl>
                                        <p:attrNameLst>
                                          <p:attrName>style.visibility</p:attrName>
                                        </p:attrNameLst>
                                      </p:cBhvr>
                                      <p:to>
                                        <p:strVal val="visible"/>
                                      </p:to>
                                    </p:set>
                                    <p:anim calcmode="lin" valueType="num">
                                      <p:cBhvr>
                                        <p:cTn id="57" dur="1000" fill="hold"/>
                                        <p:tgtEl>
                                          <p:spTgt spid="82"/>
                                        </p:tgtEl>
                                        <p:attrNameLst>
                                          <p:attrName>ppt_w</p:attrName>
                                        </p:attrNameLst>
                                      </p:cBhvr>
                                      <p:tavLst>
                                        <p:tav tm="0">
                                          <p:val>
                                            <p:fltVal val="0"/>
                                          </p:val>
                                        </p:tav>
                                        <p:tav tm="100000">
                                          <p:val>
                                            <p:strVal val="#ppt_w"/>
                                          </p:val>
                                        </p:tav>
                                      </p:tavLst>
                                    </p:anim>
                                    <p:anim calcmode="lin" valueType="num">
                                      <p:cBhvr>
                                        <p:cTn id="58" dur="1000" fill="hold"/>
                                        <p:tgtEl>
                                          <p:spTgt spid="82"/>
                                        </p:tgtEl>
                                        <p:attrNameLst>
                                          <p:attrName>ppt_h</p:attrName>
                                        </p:attrNameLst>
                                      </p:cBhvr>
                                      <p:tavLst>
                                        <p:tav tm="0">
                                          <p:val>
                                            <p:fltVal val="0"/>
                                          </p:val>
                                        </p:tav>
                                        <p:tav tm="100000">
                                          <p:val>
                                            <p:strVal val="#ppt_h"/>
                                          </p:val>
                                        </p:tav>
                                      </p:tavLst>
                                    </p:anim>
                                    <p:animEffect transition="in" filter="fade">
                                      <p:cBhvr>
                                        <p:cTn id="59" dur="1000"/>
                                        <p:tgtEl>
                                          <p:spTgt spid="82"/>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83"/>
                                        </p:tgtEl>
                                        <p:attrNameLst>
                                          <p:attrName>style.visibility</p:attrName>
                                        </p:attrNameLst>
                                      </p:cBhvr>
                                      <p:to>
                                        <p:strVal val="visible"/>
                                      </p:to>
                                    </p:set>
                                    <p:anim calcmode="lin" valueType="num">
                                      <p:cBhvr>
                                        <p:cTn id="62" dur="1000" fill="hold"/>
                                        <p:tgtEl>
                                          <p:spTgt spid="83"/>
                                        </p:tgtEl>
                                        <p:attrNameLst>
                                          <p:attrName>ppt_w</p:attrName>
                                        </p:attrNameLst>
                                      </p:cBhvr>
                                      <p:tavLst>
                                        <p:tav tm="0">
                                          <p:val>
                                            <p:fltVal val="0"/>
                                          </p:val>
                                        </p:tav>
                                        <p:tav tm="100000">
                                          <p:val>
                                            <p:strVal val="#ppt_w"/>
                                          </p:val>
                                        </p:tav>
                                      </p:tavLst>
                                    </p:anim>
                                    <p:anim calcmode="lin" valueType="num">
                                      <p:cBhvr>
                                        <p:cTn id="63" dur="1000" fill="hold"/>
                                        <p:tgtEl>
                                          <p:spTgt spid="83"/>
                                        </p:tgtEl>
                                        <p:attrNameLst>
                                          <p:attrName>ppt_h</p:attrName>
                                        </p:attrNameLst>
                                      </p:cBhvr>
                                      <p:tavLst>
                                        <p:tav tm="0">
                                          <p:val>
                                            <p:fltVal val="0"/>
                                          </p:val>
                                        </p:tav>
                                        <p:tav tm="100000">
                                          <p:val>
                                            <p:strVal val="#ppt_h"/>
                                          </p:val>
                                        </p:tav>
                                      </p:tavLst>
                                    </p:anim>
                                    <p:animEffect transition="in" filter="fade">
                                      <p:cBhvr>
                                        <p:cTn id="64" dur="1000"/>
                                        <p:tgtEl>
                                          <p:spTgt spid="83"/>
                                        </p:tgtEl>
                                      </p:cBhvr>
                                    </p:animEffect>
                                  </p:childTnLst>
                                </p:cTn>
                              </p:par>
                              <p:par>
                                <p:cTn id="65" presetID="53" presetClass="entr" presetSubtype="16" fill="hold" grpId="0" nodeType="withEffect" nodePh="1">
                                  <p:stCondLst>
                                    <p:cond delay="800"/>
                                  </p:stCondLst>
                                  <p:endCondLst>
                                    <p:cond evt="begin" delay="0">
                                      <p:tn val="65"/>
                                    </p:cond>
                                  </p:endCondLst>
                                  <p:childTnLst>
                                    <p:set>
                                      <p:cBhvr>
                                        <p:cTn id="66" dur="1" fill="hold">
                                          <p:stCondLst>
                                            <p:cond delay="0"/>
                                          </p:stCondLst>
                                        </p:cTn>
                                        <p:tgtEl>
                                          <p:spTgt spid="84"/>
                                        </p:tgtEl>
                                        <p:attrNameLst>
                                          <p:attrName>style.visibility</p:attrName>
                                        </p:attrNameLst>
                                      </p:cBhvr>
                                      <p:to>
                                        <p:strVal val="visible"/>
                                      </p:to>
                                    </p:set>
                                    <p:anim calcmode="lin" valueType="num">
                                      <p:cBhvr>
                                        <p:cTn id="67" dur="1000" fill="hold"/>
                                        <p:tgtEl>
                                          <p:spTgt spid="84"/>
                                        </p:tgtEl>
                                        <p:attrNameLst>
                                          <p:attrName>ppt_w</p:attrName>
                                        </p:attrNameLst>
                                      </p:cBhvr>
                                      <p:tavLst>
                                        <p:tav tm="0">
                                          <p:val>
                                            <p:fltVal val="0"/>
                                          </p:val>
                                        </p:tav>
                                        <p:tav tm="100000">
                                          <p:val>
                                            <p:strVal val="#ppt_w"/>
                                          </p:val>
                                        </p:tav>
                                      </p:tavLst>
                                    </p:anim>
                                    <p:anim calcmode="lin" valueType="num">
                                      <p:cBhvr>
                                        <p:cTn id="68" dur="1000" fill="hold"/>
                                        <p:tgtEl>
                                          <p:spTgt spid="84"/>
                                        </p:tgtEl>
                                        <p:attrNameLst>
                                          <p:attrName>ppt_h</p:attrName>
                                        </p:attrNameLst>
                                      </p:cBhvr>
                                      <p:tavLst>
                                        <p:tav tm="0">
                                          <p:val>
                                            <p:fltVal val="0"/>
                                          </p:val>
                                        </p:tav>
                                        <p:tav tm="100000">
                                          <p:val>
                                            <p:strVal val="#ppt_h"/>
                                          </p:val>
                                        </p:tav>
                                      </p:tavLst>
                                    </p:anim>
                                    <p:animEffect transition="in" filter="fade">
                                      <p:cBhvr>
                                        <p:cTn id="69" dur="1000"/>
                                        <p:tgtEl>
                                          <p:spTgt spid="84"/>
                                        </p:tgtEl>
                                      </p:cBhvr>
                                    </p:animEffect>
                                  </p:childTnLst>
                                </p:cTn>
                              </p:par>
                              <p:par>
                                <p:cTn id="70" presetID="53" presetClass="entr" presetSubtype="16" fill="hold" grpId="0" nodeType="withEffect" nodePh="1">
                                  <p:stCondLst>
                                    <p:cond delay="800"/>
                                  </p:stCondLst>
                                  <p:endCondLst>
                                    <p:cond evt="begin" delay="0">
                                      <p:tn val="70"/>
                                    </p:cond>
                                  </p:endCondLst>
                                  <p:childTnLst>
                                    <p:set>
                                      <p:cBhvr>
                                        <p:cTn id="71" dur="1" fill="hold">
                                          <p:stCondLst>
                                            <p:cond delay="0"/>
                                          </p:stCondLst>
                                        </p:cTn>
                                        <p:tgtEl>
                                          <p:spTgt spid="85"/>
                                        </p:tgtEl>
                                        <p:attrNameLst>
                                          <p:attrName>style.visibility</p:attrName>
                                        </p:attrNameLst>
                                      </p:cBhvr>
                                      <p:to>
                                        <p:strVal val="visible"/>
                                      </p:to>
                                    </p:set>
                                    <p:anim calcmode="lin" valueType="num">
                                      <p:cBhvr>
                                        <p:cTn id="72" dur="1000" fill="hold"/>
                                        <p:tgtEl>
                                          <p:spTgt spid="85"/>
                                        </p:tgtEl>
                                        <p:attrNameLst>
                                          <p:attrName>ppt_w</p:attrName>
                                        </p:attrNameLst>
                                      </p:cBhvr>
                                      <p:tavLst>
                                        <p:tav tm="0">
                                          <p:val>
                                            <p:fltVal val="0"/>
                                          </p:val>
                                        </p:tav>
                                        <p:tav tm="100000">
                                          <p:val>
                                            <p:strVal val="#ppt_w"/>
                                          </p:val>
                                        </p:tav>
                                      </p:tavLst>
                                    </p:anim>
                                    <p:anim calcmode="lin" valueType="num">
                                      <p:cBhvr>
                                        <p:cTn id="73" dur="1000" fill="hold"/>
                                        <p:tgtEl>
                                          <p:spTgt spid="85"/>
                                        </p:tgtEl>
                                        <p:attrNameLst>
                                          <p:attrName>ppt_h</p:attrName>
                                        </p:attrNameLst>
                                      </p:cBhvr>
                                      <p:tavLst>
                                        <p:tav tm="0">
                                          <p:val>
                                            <p:fltVal val="0"/>
                                          </p:val>
                                        </p:tav>
                                        <p:tav tm="100000">
                                          <p:val>
                                            <p:strVal val="#ppt_h"/>
                                          </p:val>
                                        </p:tav>
                                      </p:tavLst>
                                    </p:anim>
                                    <p:animEffect transition="in" filter="fade">
                                      <p:cBhvr>
                                        <p:cTn id="74" dur="1000"/>
                                        <p:tgtEl>
                                          <p:spTgt spid="85"/>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86"/>
                                        </p:tgtEl>
                                        <p:attrNameLst>
                                          <p:attrName>style.visibility</p:attrName>
                                        </p:attrNameLst>
                                      </p:cBhvr>
                                      <p:to>
                                        <p:strVal val="visible"/>
                                      </p:to>
                                    </p:set>
                                    <p:anim calcmode="lin" valueType="num">
                                      <p:cBhvr>
                                        <p:cTn id="77" dur="1000" fill="hold"/>
                                        <p:tgtEl>
                                          <p:spTgt spid="86"/>
                                        </p:tgtEl>
                                        <p:attrNameLst>
                                          <p:attrName>ppt_w</p:attrName>
                                        </p:attrNameLst>
                                      </p:cBhvr>
                                      <p:tavLst>
                                        <p:tav tm="0">
                                          <p:val>
                                            <p:fltVal val="0"/>
                                          </p:val>
                                        </p:tav>
                                        <p:tav tm="100000">
                                          <p:val>
                                            <p:strVal val="#ppt_w"/>
                                          </p:val>
                                        </p:tav>
                                      </p:tavLst>
                                    </p:anim>
                                    <p:anim calcmode="lin" valueType="num">
                                      <p:cBhvr>
                                        <p:cTn id="78" dur="1000" fill="hold"/>
                                        <p:tgtEl>
                                          <p:spTgt spid="86"/>
                                        </p:tgtEl>
                                        <p:attrNameLst>
                                          <p:attrName>ppt_h</p:attrName>
                                        </p:attrNameLst>
                                      </p:cBhvr>
                                      <p:tavLst>
                                        <p:tav tm="0">
                                          <p:val>
                                            <p:fltVal val="0"/>
                                          </p:val>
                                        </p:tav>
                                        <p:tav tm="100000">
                                          <p:val>
                                            <p:strVal val="#ppt_h"/>
                                          </p:val>
                                        </p:tav>
                                      </p:tavLst>
                                    </p:anim>
                                    <p:animEffect transition="in" filter="fade">
                                      <p:cBhvr>
                                        <p:cTn id="79" dur="1000"/>
                                        <p:tgtEl>
                                          <p:spTgt spid="86"/>
                                        </p:tgtEl>
                                      </p:cBhvr>
                                    </p:animEffect>
                                  </p:childTnLst>
                                </p:cTn>
                              </p:par>
                              <p:par>
                                <p:cTn id="80" presetID="53" presetClass="entr" presetSubtype="16" fill="hold" grpId="0" nodeType="withEffect" nodePh="1">
                                  <p:stCondLst>
                                    <p:cond delay="800"/>
                                  </p:stCondLst>
                                  <p:endCondLst>
                                    <p:cond evt="begin" delay="0">
                                      <p:tn val="80"/>
                                    </p:cond>
                                  </p:endCondLst>
                                  <p:childTnLst>
                                    <p:set>
                                      <p:cBhvr>
                                        <p:cTn id="81" dur="1" fill="hold">
                                          <p:stCondLst>
                                            <p:cond delay="0"/>
                                          </p:stCondLst>
                                        </p:cTn>
                                        <p:tgtEl>
                                          <p:spTgt spid="87"/>
                                        </p:tgtEl>
                                        <p:attrNameLst>
                                          <p:attrName>style.visibility</p:attrName>
                                        </p:attrNameLst>
                                      </p:cBhvr>
                                      <p:to>
                                        <p:strVal val="visible"/>
                                      </p:to>
                                    </p:set>
                                    <p:anim calcmode="lin" valueType="num">
                                      <p:cBhvr>
                                        <p:cTn id="82" dur="1000" fill="hold"/>
                                        <p:tgtEl>
                                          <p:spTgt spid="87"/>
                                        </p:tgtEl>
                                        <p:attrNameLst>
                                          <p:attrName>ppt_w</p:attrName>
                                        </p:attrNameLst>
                                      </p:cBhvr>
                                      <p:tavLst>
                                        <p:tav tm="0">
                                          <p:val>
                                            <p:fltVal val="0"/>
                                          </p:val>
                                        </p:tav>
                                        <p:tav tm="100000">
                                          <p:val>
                                            <p:strVal val="#ppt_w"/>
                                          </p:val>
                                        </p:tav>
                                      </p:tavLst>
                                    </p:anim>
                                    <p:anim calcmode="lin" valueType="num">
                                      <p:cBhvr>
                                        <p:cTn id="83" dur="1000" fill="hold"/>
                                        <p:tgtEl>
                                          <p:spTgt spid="87"/>
                                        </p:tgtEl>
                                        <p:attrNameLst>
                                          <p:attrName>ppt_h</p:attrName>
                                        </p:attrNameLst>
                                      </p:cBhvr>
                                      <p:tavLst>
                                        <p:tav tm="0">
                                          <p:val>
                                            <p:fltVal val="0"/>
                                          </p:val>
                                        </p:tav>
                                        <p:tav tm="100000">
                                          <p:val>
                                            <p:strVal val="#ppt_h"/>
                                          </p:val>
                                        </p:tav>
                                      </p:tavLst>
                                    </p:anim>
                                    <p:animEffect transition="in" filter="fade">
                                      <p:cBhvr>
                                        <p:cTn id="84" dur="1000"/>
                                        <p:tgtEl>
                                          <p:spTgt spid="87"/>
                                        </p:tgtEl>
                                      </p:cBhvr>
                                    </p:animEffect>
                                  </p:childTnLst>
                                </p:cTn>
                              </p:par>
                              <p:par>
                                <p:cTn id="85" presetID="53" presetClass="entr" presetSubtype="16" fill="hold" grpId="0" nodeType="withEffect" nodePh="1">
                                  <p:stCondLst>
                                    <p:cond delay="800"/>
                                  </p:stCondLst>
                                  <p:endCondLst>
                                    <p:cond evt="begin" delay="0">
                                      <p:tn val="85"/>
                                    </p:cond>
                                  </p:endCondLst>
                                  <p:childTnLst>
                                    <p:set>
                                      <p:cBhvr>
                                        <p:cTn id="86" dur="1" fill="hold">
                                          <p:stCondLst>
                                            <p:cond delay="0"/>
                                          </p:stCondLst>
                                        </p:cTn>
                                        <p:tgtEl>
                                          <p:spTgt spid="88"/>
                                        </p:tgtEl>
                                        <p:attrNameLst>
                                          <p:attrName>style.visibility</p:attrName>
                                        </p:attrNameLst>
                                      </p:cBhvr>
                                      <p:to>
                                        <p:strVal val="visible"/>
                                      </p:to>
                                    </p:set>
                                    <p:anim calcmode="lin" valueType="num">
                                      <p:cBhvr>
                                        <p:cTn id="87" dur="1000" fill="hold"/>
                                        <p:tgtEl>
                                          <p:spTgt spid="88"/>
                                        </p:tgtEl>
                                        <p:attrNameLst>
                                          <p:attrName>ppt_w</p:attrName>
                                        </p:attrNameLst>
                                      </p:cBhvr>
                                      <p:tavLst>
                                        <p:tav tm="0">
                                          <p:val>
                                            <p:fltVal val="0"/>
                                          </p:val>
                                        </p:tav>
                                        <p:tav tm="100000">
                                          <p:val>
                                            <p:strVal val="#ppt_w"/>
                                          </p:val>
                                        </p:tav>
                                      </p:tavLst>
                                    </p:anim>
                                    <p:anim calcmode="lin" valueType="num">
                                      <p:cBhvr>
                                        <p:cTn id="88" dur="1000" fill="hold"/>
                                        <p:tgtEl>
                                          <p:spTgt spid="88"/>
                                        </p:tgtEl>
                                        <p:attrNameLst>
                                          <p:attrName>ppt_h</p:attrName>
                                        </p:attrNameLst>
                                      </p:cBhvr>
                                      <p:tavLst>
                                        <p:tav tm="0">
                                          <p:val>
                                            <p:fltVal val="0"/>
                                          </p:val>
                                        </p:tav>
                                        <p:tav tm="100000">
                                          <p:val>
                                            <p:strVal val="#ppt_h"/>
                                          </p:val>
                                        </p:tav>
                                      </p:tavLst>
                                    </p:anim>
                                    <p:animEffect transition="in" filter="fade">
                                      <p:cBhvr>
                                        <p:cTn id="89" dur="1000"/>
                                        <p:tgtEl>
                                          <p:spTgt spid="88"/>
                                        </p:tgtEl>
                                      </p:cBhvr>
                                    </p:animEffect>
                                  </p:childTnLst>
                                </p:cTn>
                              </p:par>
                              <p:par>
                                <p:cTn id="90" presetID="53" presetClass="entr" presetSubtype="16" fill="hold" grpId="0" nodeType="withEffect" nodePh="1">
                                  <p:stCondLst>
                                    <p:cond delay="800"/>
                                  </p:stCondLst>
                                  <p:endCondLst>
                                    <p:cond evt="begin" delay="0">
                                      <p:tn val="90"/>
                                    </p:cond>
                                  </p:endCondLst>
                                  <p:childTnLst>
                                    <p:set>
                                      <p:cBhvr>
                                        <p:cTn id="91" dur="1" fill="hold">
                                          <p:stCondLst>
                                            <p:cond delay="0"/>
                                          </p:stCondLst>
                                        </p:cTn>
                                        <p:tgtEl>
                                          <p:spTgt spid="89"/>
                                        </p:tgtEl>
                                        <p:attrNameLst>
                                          <p:attrName>style.visibility</p:attrName>
                                        </p:attrNameLst>
                                      </p:cBhvr>
                                      <p:to>
                                        <p:strVal val="visible"/>
                                      </p:to>
                                    </p:set>
                                    <p:anim calcmode="lin" valueType="num">
                                      <p:cBhvr>
                                        <p:cTn id="92" dur="1000" fill="hold"/>
                                        <p:tgtEl>
                                          <p:spTgt spid="89"/>
                                        </p:tgtEl>
                                        <p:attrNameLst>
                                          <p:attrName>ppt_w</p:attrName>
                                        </p:attrNameLst>
                                      </p:cBhvr>
                                      <p:tavLst>
                                        <p:tav tm="0">
                                          <p:val>
                                            <p:fltVal val="0"/>
                                          </p:val>
                                        </p:tav>
                                        <p:tav tm="100000">
                                          <p:val>
                                            <p:strVal val="#ppt_w"/>
                                          </p:val>
                                        </p:tav>
                                      </p:tavLst>
                                    </p:anim>
                                    <p:anim calcmode="lin" valueType="num">
                                      <p:cBhvr>
                                        <p:cTn id="93" dur="1000" fill="hold"/>
                                        <p:tgtEl>
                                          <p:spTgt spid="89"/>
                                        </p:tgtEl>
                                        <p:attrNameLst>
                                          <p:attrName>ppt_h</p:attrName>
                                        </p:attrNameLst>
                                      </p:cBhvr>
                                      <p:tavLst>
                                        <p:tav tm="0">
                                          <p:val>
                                            <p:fltVal val="0"/>
                                          </p:val>
                                        </p:tav>
                                        <p:tav tm="100000">
                                          <p:val>
                                            <p:strVal val="#ppt_h"/>
                                          </p:val>
                                        </p:tav>
                                      </p:tavLst>
                                    </p:anim>
                                    <p:animEffect transition="in" filter="fade">
                                      <p:cBhvr>
                                        <p:cTn id="94" dur="1000"/>
                                        <p:tgtEl>
                                          <p:spTgt spid="89"/>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90"/>
                                        </p:tgtEl>
                                        <p:attrNameLst>
                                          <p:attrName>style.visibility</p:attrName>
                                        </p:attrNameLst>
                                      </p:cBhvr>
                                      <p:to>
                                        <p:strVal val="visible"/>
                                      </p:to>
                                    </p:set>
                                    <p:anim calcmode="lin" valueType="num">
                                      <p:cBhvr>
                                        <p:cTn id="97" dur="1000" fill="hold"/>
                                        <p:tgtEl>
                                          <p:spTgt spid="90"/>
                                        </p:tgtEl>
                                        <p:attrNameLst>
                                          <p:attrName>ppt_w</p:attrName>
                                        </p:attrNameLst>
                                      </p:cBhvr>
                                      <p:tavLst>
                                        <p:tav tm="0">
                                          <p:val>
                                            <p:fltVal val="0"/>
                                          </p:val>
                                        </p:tav>
                                        <p:tav tm="100000">
                                          <p:val>
                                            <p:strVal val="#ppt_w"/>
                                          </p:val>
                                        </p:tav>
                                      </p:tavLst>
                                    </p:anim>
                                    <p:anim calcmode="lin" valueType="num">
                                      <p:cBhvr>
                                        <p:cTn id="98" dur="1000" fill="hold"/>
                                        <p:tgtEl>
                                          <p:spTgt spid="90"/>
                                        </p:tgtEl>
                                        <p:attrNameLst>
                                          <p:attrName>ppt_h</p:attrName>
                                        </p:attrNameLst>
                                      </p:cBhvr>
                                      <p:tavLst>
                                        <p:tav tm="0">
                                          <p:val>
                                            <p:fltVal val="0"/>
                                          </p:val>
                                        </p:tav>
                                        <p:tav tm="100000">
                                          <p:val>
                                            <p:strVal val="#ppt_h"/>
                                          </p:val>
                                        </p:tav>
                                      </p:tavLst>
                                    </p:anim>
                                    <p:animEffect transition="in" filter="fade">
                                      <p:cBhvr>
                                        <p:cTn id="99" dur="1000"/>
                                        <p:tgtEl>
                                          <p:spTgt spid="90"/>
                                        </p:tgtEl>
                                      </p:cBhvr>
                                    </p:animEffect>
                                  </p:childTnLst>
                                </p:cTn>
                              </p:par>
                              <p:par>
                                <p:cTn id="100" presetID="53" presetClass="entr" presetSubtype="16" fill="hold" grpId="0" nodeType="withEffect" nodePh="1">
                                  <p:stCondLst>
                                    <p:cond delay="800"/>
                                  </p:stCondLst>
                                  <p:endCondLst>
                                    <p:cond evt="begin" delay="0">
                                      <p:tn val="100"/>
                                    </p:cond>
                                  </p:endCondLst>
                                  <p:childTnLst>
                                    <p:set>
                                      <p:cBhvr>
                                        <p:cTn id="101" dur="1" fill="hold">
                                          <p:stCondLst>
                                            <p:cond delay="0"/>
                                          </p:stCondLst>
                                        </p:cTn>
                                        <p:tgtEl>
                                          <p:spTgt spid="91"/>
                                        </p:tgtEl>
                                        <p:attrNameLst>
                                          <p:attrName>style.visibility</p:attrName>
                                        </p:attrNameLst>
                                      </p:cBhvr>
                                      <p:to>
                                        <p:strVal val="visible"/>
                                      </p:to>
                                    </p:set>
                                    <p:anim calcmode="lin" valueType="num">
                                      <p:cBhvr>
                                        <p:cTn id="102" dur="1000" fill="hold"/>
                                        <p:tgtEl>
                                          <p:spTgt spid="91"/>
                                        </p:tgtEl>
                                        <p:attrNameLst>
                                          <p:attrName>ppt_w</p:attrName>
                                        </p:attrNameLst>
                                      </p:cBhvr>
                                      <p:tavLst>
                                        <p:tav tm="0">
                                          <p:val>
                                            <p:fltVal val="0"/>
                                          </p:val>
                                        </p:tav>
                                        <p:tav tm="100000">
                                          <p:val>
                                            <p:strVal val="#ppt_w"/>
                                          </p:val>
                                        </p:tav>
                                      </p:tavLst>
                                    </p:anim>
                                    <p:anim calcmode="lin" valueType="num">
                                      <p:cBhvr>
                                        <p:cTn id="103" dur="1000" fill="hold"/>
                                        <p:tgtEl>
                                          <p:spTgt spid="91"/>
                                        </p:tgtEl>
                                        <p:attrNameLst>
                                          <p:attrName>ppt_h</p:attrName>
                                        </p:attrNameLst>
                                      </p:cBhvr>
                                      <p:tavLst>
                                        <p:tav tm="0">
                                          <p:val>
                                            <p:fltVal val="0"/>
                                          </p:val>
                                        </p:tav>
                                        <p:tav tm="100000">
                                          <p:val>
                                            <p:strVal val="#ppt_h"/>
                                          </p:val>
                                        </p:tav>
                                      </p:tavLst>
                                    </p:anim>
                                    <p:animEffect transition="in" filter="fade">
                                      <p:cBhvr>
                                        <p:cTn id="104" dur="1000"/>
                                        <p:tgtEl>
                                          <p:spTgt spid="91"/>
                                        </p:tgtEl>
                                      </p:cBhvr>
                                    </p:animEffect>
                                  </p:childTnLst>
                                </p:cTn>
                              </p:par>
                              <p:par>
                                <p:cTn id="105" presetID="53" presetClass="entr" presetSubtype="16" fill="hold" grpId="0" nodeType="withEffect" nodePh="1">
                                  <p:stCondLst>
                                    <p:cond delay="800"/>
                                  </p:stCondLst>
                                  <p:endCondLst>
                                    <p:cond evt="begin" delay="0">
                                      <p:tn val="105"/>
                                    </p:cond>
                                  </p:endCondLst>
                                  <p:childTnLst>
                                    <p:set>
                                      <p:cBhvr>
                                        <p:cTn id="106" dur="1" fill="hold">
                                          <p:stCondLst>
                                            <p:cond delay="0"/>
                                          </p:stCondLst>
                                        </p:cTn>
                                        <p:tgtEl>
                                          <p:spTgt spid="92"/>
                                        </p:tgtEl>
                                        <p:attrNameLst>
                                          <p:attrName>style.visibility</p:attrName>
                                        </p:attrNameLst>
                                      </p:cBhvr>
                                      <p:to>
                                        <p:strVal val="visible"/>
                                      </p:to>
                                    </p:set>
                                    <p:anim calcmode="lin" valueType="num">
                                      <p:cBhvr>
                                        <p:cTn id="107" dur="1000" fill="hold"/>
                                        <p:tgtEl>
                                          <p:spTgt spid="92"/>
                                        </p:tgtEl>
                                        <p:attrNameLst>
                                          <p:attrName>ppt_w</p:attrName>
                                        </p:attrNameLst>
                                      </p:cBhvr>
                                      <p:tavLst>
                                        <p:tav tm="0">
                                          <p:val>
                                            <p:fltVal val="0"/>
                                          </p:val>
                                        </p:tav>
                                        <p:tav tm="100000">
                                          <p:val>
                                            <p:strVal val="#ppt_w"/>
                                          </p:val>
                                        </p:tav>
                                      </p:tavLst>
                                    </p:anim>
                                    <p:anim calcmode="lin" valueType="num">
                                      <p:cBhvr>
                                        <p:cTn id="108" dur="1000" fill="hold"/>
                                        <p:tgtEl>
                                          <p:spTgt spid="92"/>
                                        </p:tgtEl>
                                        <p:attrNameLst>
                                          <p:attrName>ppt_h</p:attrName>
                                        </p:attrNameLst>
                                      </p:cBhvr>
                                      <p:tavLst>
                                        <p:tav tm="0">
                                          <p:val>
                                            <p:fltVal val="0"/>
                                          </p:val>
                                        </p:tav>
                                        <p:tav tm="100000">
                                          <p:val>
                                            <p:strVal val="#ppt_h"/>
                                          </p:val>
                                        </p:tav>
                                      </p:tavLst>
                                    </p:anim>
                                    <p:animEffect transition="in" filter="fade">
                                      <p:cBhvr>
                                        <p:cTn id="109" dur="1000"/>
                                        <p:tgtEl>
                                          <p:spTgt spid="92"/>
                                        </p:tgtEl>
                                      </p:cBhvr>
                                    </p:animEffect>
                                  </p:childTnLst>
                                </p:cTn>
                              </p:par>
                              <p:par>
                                <p:cTn id="110" presetID="10" presetClass="entr" presetSubtype="0" fill="hold" grpId="0" nodeType="withEffect">
                                  <p:stCondLst>
                                    <p:cond delay="800"/>
                                  </p:stCondLst>
                                  <p:childTnLst>
                                    <p:set>
                                      <p:cBhvr>
                                        <p:cTn id="111" dur="1" fill="hold">
                                          <p:stCondLst>
                                            <p:cond delay="0"/>
                                          </p:stCondLst>
                                        </p:cTn>
                                        <p:tgtEl>
                                          <p:spTgt spid="93">
                                            <p:txEl>
                                              <p:pRg st="0" end="0"/>
                                            </p:txEl>
                                          </p:spTgt>
                                        </p:tgtEl>
                                        <p:attrNameLst>
                                          <p:attrName>style.visibility</p:attrName>
                                        </p:attrNameLst>
                                      </p:cBhvr>
                                      <p:to>
                                        <p:strVal val="visible"/>
                                      </p:to>
                                    </p:set>
                                    <p:animEffect transition="in" filter="fade">
                                      <p:cBhvr>
                                        <p:cTn id="112" dur="500"/>
                                        <p:tgtEl>
                                          <p:spTgt spid="93">
                                            <p:txEl>
                                              <p:pRg st="0" end="0"/>
                                            </p:txEl>
                                          </p:spTgt>
                                        </p:tgtEl>
                                      </p:cBhvr>
                                    </p:animEffect>
                                  </p:childTnLst>
                                </p:cTn>
                              </p:par>
                              <p:par>
                                <p:cTn id="113" presetID="42" presetClass="entr" presetSubtype="0" fill="hold" grpId="0" nodeType="withEffect">
                                  <p:stCondLst>
                                    <p:cond delay="200"/>
                                  </p:stCondLst>
                                  <p:childTnLst>
                                    <p:set>
                                      <p:cBhvr>
                                        <p:cTn id="114" dur="1" fill="hold">
                                          <p:stCondLst>
                                            <p:cond delay="0"/>
                                          </p:stCondLst>
                                        </p:cTn>
                                        <p:tgtEl>
                                          <p:spTgt spid="94">
                                            <p:txEl>
                                              <p:pRg st="0" end="0"/>
                                            </p:txEl>
                                          </p:spTgt>
                                        </p:tgtEl>
                                        <p:attrNameLst>
                                          <p:attrName>style.visibility</p:attrName>
                                        </p:attrNameLst>
                                      </p:cBhvr>
                                      <p:to>
                                        <p:strVal val="visible"/>
                                      </p:to>
                                    </p:set>
                                    <p:animEffect transition="in" filter="fade">
                                      <p:cBhvr>
                                        <p:cTn id="115" dur="400"/>
                                        <p:tgtEl>
                                          <p:spTgt spid="94">
                                            <p:txEl>
                                              <p:pRg st="0" end="0"/>
                                            </p:txEl>
                                          </p:spTgt>
                                        </p:tgtEl>
                                      </p:cBhvr>
                                    </p:animEffect>
                                    <p:anim calcmode="lin" valueType="num">
                                      <p:cBhvr>
                                        <p:cTn id="116"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build="p">
        <p:tmplLst>
          <p:tmpl lvl="1">
            <p:tnLst>
              <p:par>
                <p:cTn presetID="10" presetClass="entr" presetSubtype="0" fill="hold" nodeType="withEffect">
                  <p:stCondLst>
                    <p:cond delay="8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les images slide 2">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220133" y="22860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2219063" y="22860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4217992" y="22860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220133" y="187523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2219063" y="187523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4217992" y="187523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220133" y="352187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2219063" y="352187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4217992" y="352187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5" name="Picture Placeholder 2"/>
          <p:cNvSpPr>
            <a:spLocks noGrp="1" noChangeAspect="1"/>
          </p:cNvSpPr>
          <p:nvPr>
            <p:ph type="pic" sz="quarter" idx="70"/>
          </p:nvPr>
        </p:nvSpPr>
        <p:spPr>
          <a:xfrm>
            <a:off x="220133" y="518374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6" name="Picture Placeholder 2"/>
          <p:cNvSpPr>
            <a:spLocks noGrp="1" noChangeAspect="1"/>
          </p:cNvSpPr>
          <p:nvPr>
            <p:ph type="pic" sz="quarter" idx="71"/>
          </p:nvPr>
        </p:nvSpPr>
        <p:spPr>
          <a:xfrm>
            <a:off x="2219063" y="518374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7" name="Picture Placeholder 2"/>
          <p:cNvSpPr>
            <a:spLocks noGrp="1" noChangeAspect="1"/>
          </p:cNvSpPr>
          <p:nvPr>
            <p:ph type="pic" sz="quarter" idx="72"/>
          </p:nvPr>
        </p:nvSpPr>
        <p:spPr>
          <a:xfrm>
            <a:off x="4217992" y="518374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2" name="Text Placeholder 7"/>
          <p:cNvSpPr>
            <a:spLocks noGrp="1"/>
          </p:cNvSpPr>
          <p:nvPr>
            <p:ph type="body" sz="quarter" idx="10" hasCustomPrompt="1"/>
          </p:nvPr>
        </p:nvSpPr>
        <p:spPr>
          <a:xfrm>
            <a:off x="6371166" y="300658"/>
            <a:ext cx="5204884"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33" name="Text Placeholder 7"/>
          <p:cNvSpPr>
            <a:spLocks noGrp="1"/>
          </p:cNvSpPr>
          <p:nvPr>
            <p:ph type="body" sz="quarter" idx="11" hasCustomPrompt="1"/>
          </p:nvPr>
        </p:nvSpPr>
        <p:spPr>
          <a:xfrm>
            <a:off x="6371166" y="803181"/>
            <a:ext cx="520488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4" name="Text Placeholder 7"/>
          <p:cNvSpPr>
            <a:spLocks noGrp="1"/>
          </p:cNvSpPr>
          <p:nvPr>
            <p:ph type="body" sz="quarter" idx="40" hasCustomPrompt="1"/>
          </p:nvPr>
        </p:nvSpPr>
        <p:spPr>
          <a:xfrm>
            <a:off x="6350705" y="1443836"/>
            <a:ext cx="5233353"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35" name="Text Placeholder 7"/>
          <p:cNvSpPr>
            <a:spLocks noGrp="1"/>
          </p:cNvSpPr>
          <p:nvPr>
            <p:ph type="body" sz="quarter" idx="41" hasCustomPrompt="1"/>
          </p:nvPr>
        </p:nvSpPr>
        <p:spPr>
          <a:xfrm>
            <a:off x="6350705" y="1926034"/>
            <a:ext cx="5233356"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36" name="Text Placeholder 2"/>
          <p:cNvSpPr>
            <a:spLocks noGrp="1"/>
          </p:cNvSpPr>
          <p:nvPr>
            <p:ph type="body" sz="quarter" idx="42" hasCustomPrompt="1"/>
          </p:nvPr>
        </p:nvSpPr>
        <p:spPr>
          <a:xfrm>
            <a:off x="6371166" y="2257008"/>
            <a:ext cx="5204884" cy="4384651"/>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252123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9"/>
                                        </p:tgtEl>
                                        <p:attrNameLst>
                                          <p:attrName>style.visibility</p:attrName>
                                        </p:attrNameLst>
                                      </p:cBhvr>
                                      <p:to>
                                        <p:strVal val="visible"/>
                                      </p:to>
                                    </p:set>
                                    <p:anim calcmode="lin" valueType="num">
                                      <p:cBhvr>
                                        <p:cTn id="22" dur="1000" fill="hold"/>
                                        <p:tgtEl>
                                          <p:spTgt spid="79"/>
                                        </p:tgtEl>
                                        <p:attrNameLst>
                                          <p:attrName>ppt_w</p:attrName>
                                        </p:attrNameLst>
                                      </p:cBhvr>
                                      <p:tavLst>
                                        <p:tav tm="0">
                                          <p:val>
                                            <p:fltVal val="0"/>
                                          </p:val>
                                        </p:tav>
                                        <p:tav tm="100000">
                                          <p:val>
                                            <p:strVal val="#ppt_w"/>
                                          </p:val>
                                        </p:tav>
                                      </p:tavLst>
                                    </p:anim>
                                    <p:anim calcmode="lin" valueType="num">
                                      <p:cBhvr>
                                        <p:cTn id="23" dur="1000" fill="hold"/>
                                        <p:tgtEl>
                                          <p:spTgt spid="79"/>
                                        </p:tgtEl>
                                        <p:attrNameLst>
                                          <p:attrName>ppt_h</p:attrName>
                                        </p:attrNameLst>
                                      </p:cBhvr>
                                      <p:tavLst>
                                        <p:tav tm="0">
                                          <p:val>
                                            <p:fltVal val="0"/>
                                          </p:val>
                                        </p:tav>
                                        <p:tav tm="100000">
                                          <p:val>
                                            <p:strVal val="#ppt_h"/>
                                          </p:val>
                                        </p:tav>
                                      </p:tavLst>
                                    </p:anim>
                                    <p:animEffect transition="in" filter="fade">
                                      <p:cBhvr>
                                        <p:cTn id="24" dur="1000"/>
                                        <p:tgtEl>
                                          <p:spTgt spid="79"/>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80"/>
                                        </p:tgtEl>
                                        <p:attrNameLst>
                                          <p:attrName>style.visibility</p:attrName>
                                        </p:attrNameLst>
                                      </p:cBhvr>
                                      <p:to>
                                        <p:strVal val="visible"/>
                                      </p:to>
                                    </p:set>
                                    <p:anim calcmode="lin" valueType="num">
                                      <p:cBhvr>
                                        <p:cTn id="27" dur="1000" fill="hold"/>
                                        <p:tgtEl>
                                          <p:spTgt spid="80"/>
                                        </p:tgtEl>
                                        <p:attrNameLst>
                                          <p:attrName>ppt_w</p:attrName>
                                        </p:attrNameLst>
                                      </p:cBhvr>
                                      <p:tavLst>
                                        <p:tav tm="0">
                                          <p:val>
                                            <p:fltVal val="0"/>
                                          </p:val>
                                        </p:tav>
                                        <p:tav tm="100000">
                                          <p:val>
                                            <p:strVal val="#ppt_w"/>
                                          </p:val>
                                        </p:tav>
                                      </p:tavLst>
                                    </p:anim>
                                    <p:anim calcmode="lin" valueType="num">
                                      <p:cBhvr>
                                        <p:cTn id="28" dur="1000" fill="hold"/>
                                        <p:tgtEl>
                                          <p:spTgt spid="80"/>
                                        </p:tgtEl>
                                        <p:attrNameLst>
                                          <p:attrName>ppt_h</p:attrName>
                                        </p:attrNameLst>
                                      </p:cBhvr>
                                      <p:tavLst>
                                        <p:tav tm="0">
                                          <p:val>
                                            <p:fltVal val="0"/>
                                          </p:val>
                                        </p:tav>
                                        <p:tav tm="100000">
                                          <p:val>
                                            <p:strVal val="#ppt_h"/>
                                          </p:val>
                                        </p:tav>
                                      </p:tavLst>
                                    </p:anim>
                                    <p:animEffect transition="in" filter="fade">
                                      <p:cBhvr>
                                        <p:cTn id="29" dur="1000"/>
                                        <p:tgtEl>
                                          <p:spTgt spid="80"/>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81"/>
                                        </p:tgtEl>
                                        <p:attrNameLst>
                                          <p:attrName>style.visibility</p:attrName>
                                        </p:attrNameLst>
                                      </p:cBhvr>
                                      <p:to>
                                        <p:strVal val="visible"/>
                                      </p:to>
                                    </p:set>
                                    <p:anim calcmode="lin" valueType="num">
                                      <p:cBhvr>
                                        <p:cTn id="32" dur="1000" fill="hold"/>
                                        <p:tgtEl>
                                          <p:spTgt spid="81"/>
                                        </p:tgtEl>
                                        <p:attrNameLst>
                                          <p:attrName>ppt_w</p:attrName>
                                        </p:attrNameLst>
                                      </p:cBhvr>
                                      <p:tavLst>
                                        <p:tav tm="0">
                                          <p:val>
                                            <p:fltVal val="0"/>
                                          </p:val>
                                        </p:tav>
                                        <p:tav tm="100000">
                                          <p:val>
                                            <p:strVal val="#ppt_w"/>
                                          </p:val>
                                        </p:tav>
                                      </p:tavLst>
                                    </p:anim>
                                    <p:anim calcmode="lin" valueType="num">
                                      <p:cBhvr>
                                        <p:cTn id="33" dur="1000" fill="hold"/>
                                        <p:tgtEl>
                                          <p:spTgt spid="81"/>
                                        </p:tgtEl>
                                        <p:attrNameLst>
                                          <p:attrName>ppt_h</p:attrName>
                                        </p:attrNameLst>
                                      </p:cBhvr>
                                      <p:tavLst>
                                        <p:tav tm="0">
                                          <p:val>
                                            <p:fltVal val="0"/>
                                          </p:val>
                                        </p:tav>
                                        <p:tav tm="100000">
                                          <p:val>
                                            <p:strVal val="#ppt_h"/>
                                          </p:val>
                                        </p:tav>
                                      </p:tavLst>
                                    </p:anim>
                                    <p:animEffect transition="in" filter="fade">
                                      <p:cBhvr>
                                        <p:cTn id="34" dur="1000"/>
                                        <p:tgtEl>
                                          <p:spTgt spid="81"/>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Effect transition="in" filter="fade">
                                      <p:cBhvr>
                                        <p:cTn id="39" dur="1000"/>
                                        <p:tgtEl>
                                          <p:spTgt spid="86"/>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87"/>
                                        </p:tgtEl>
                                        <p:attrNameLst>
                                          <p:attrName>style.visibility</p:attrName>
                                        </p:attrNameLst>
                                      </p:cBhvr>
                                      <p:to>
                                        <p:strVal val="visible"/>
                                      </p:to>
                                    </p:set>
                                    <p:anim calcmode="lin" valueType="num">
                                      <p:cBhvr>
                                        <p:cTn id="42" dur="1000" fill="hold"/>
                                        <p:tgtEl>
                                          <p:spTgt spid="87"/>
                                        </p:tgtEl>
                                        <p:attrNameLst>
                                          <p:attrName>ppt_w</p:attrName>
                                        </p:attrNameLst>
                                      </p:cBhvr>
                                      <p:tavLst>
                                        <p:tav tm="0">
                                          <p:val>
                                            <p:fltVal val="0"/>
                                          </p:val>
                                        </p:tav>
                                        <p:tav tm="100000">
                                          <p:val>
                                            <p:strVal val="#ppt_w"/>
                                          </p:val>
                                        </p:tav>
                                      </p:tavLst>
                                    </p:anim>
                                    <p:anim calcmode="lin" valueType="num">
                                      <p:cBhvr>
                                        <p:cTn id="43" dur="1000" fill="hold"/>
                                        <p:tgtEl>
                                          <p:spTgt spid="87"/>
                                        </p:tgtEl>
                                        <p:attrNameLst>
                                          <p:attrName>ppt_h</p:attrName>
                                        </p:attrNameLst>
                                      </p:cBhvr>
                                      <p:tavLst>
                                        <p:tav tm="0">
                                          <p:val>
                                            <p:fltVal val="0"/>
                                          </p:val>
                                        </p:tav>
                                        <p:tav tm="100000">
                                          <p:val>
                                            <p:strVal val="#ppt_h"/>
                                          </p:val>
                                        </p:tav>
                                      </p:tavLst>
                                    </p:anim>
                                    <p:animEffect transition="in" filter="fade">
                                      <p:cBhvr>
                                        <p:cTn id="44" dur="1000"/>
                                        <p:tgtEl>
                                          <p:spTgt spid="87"/>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8"/>
                                        </p:tgtEl>
                                        <p:attrNameLst>
                                          <p:attrName>style.visibility</p:attrName>
                                        </p:attrNameLst>
                                      </p:cBhvr>
                                      <p:to>
                                        <p:strVal val="visible"/>
                                      </p:to>
                                    </p:set>
                                    <p:anim calcmode="lin" valueType="num">
                                      <p:cBhvr>
                                        <p:cTn id="47" dur="1000" fill="hold"/>
                                        <p:tgtEl>
                                          <p:spTgt spid="88"/>
                                        </p:tgtEl>
                                        <p:attrNameLst>
                                          <p:attrName>ppt_w</p:attrName>
                                        </p:attrNameLst>
                                      </p:cBhvr>
                                      <p:tavLst>
                                        <p:tav tm="0">
                                          <p:val>
                                            <p:fltVal val="0"/>
                                          </p:val>
                                        </p:tav>
                                        <p:tav tm="100000">
                                          <p:val>
                                            <p:strVal val="#ppt_w"/>
                                          </p:val>
                                        </p:tav>
                                      </p:tavLst>
                                    </p:anim>
                                    <p:anim calcmode="lin" valueType="num">
                                      <p:cBhvr>
                                        <p:cTn id="48" dur="1000" fill="hold"/>
                                        <p:tgtEl>
                                          <p:spTgt spid="88"/>
                                        </p:tgtEl>
                                        <p:attrNameLst>
                                          <p:attrName>ppt_h</p:attrName>
                                        </p:attrNameLst>
                                      </p:cBhvr>
                                      <p:tavLst>
                                        <p:tav tm="0">
                                          <p:val>
                                            <p:fltVal val="0"/>
                                          </p:val>
                                        </p:tav>
                                        <p:tav tm="100000">
                                          <p:val>
                                            <p:strVal val="#ppt_h"/>
                                          </p:val>
                                        </p:tav>
                                      </p:tavLst>
                                    </p:anim>
                                    <p:animEffect transition="in" filter="fade">
                                      <p:cBhvr>
                                        <p:cTn id="49" dur="1000"/>
                                        <p:tgtEl>
                                          <p:spTgt spid="88"/>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fltVal val="0"/>
                                          </p:val>
                                        </p:tav>
                                        <p:tav tm="100000">
                                          <p:val>
                                            <p:strVal val="#ppt_w"/>
                                          </p:val>
                                        </p:tav>
                                      </p:tavLst>
                                    </p:anim>
                                    <p:anim calcmode="lin" valueType="num">
                                      <p:cBhvr>
                                        <p:cTn id="53" dur="1000" fill="hold"/>
                                        <p:tgtEl>
                                          <p:spTgt spid="25"/>
                                        </p:tgtEl>
                                        <p:attrNameLst>
                                          <p:attrName>ppt_h</p:attrName>
                                        </p:attrNameLst>
                                      </p:cBhvr>
                                      <p:tavLst>
                                        <p:tav tm="0">
                                          <p:val>
                                            <p:fltVal val="0"/>
                                          </p:val>
                                        </p:tav>
                                        <p:tav tm="100000">
                                          <p:val>
                                            <p:strVal val="#ppt_h"/>
                                          </p:val>
                                        </p:tav>
                                      </p:tavLst>
                                    </p:anim>
                                    <p:animEffect transition="in" filter="fade">
                                      <p:cBhvr>
                                        <p:cTn id="54" dur="1000"/>
                                        <p:tgtEl>
                                          <p:spTgt spid="25"/>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fltVal val="0"/>
                                          </p:val>
                                        </p:tav>
                                        <p:tav tm="100000">
                                          <p:val>
                                            <p:strVal val="#ppt_w"/>
                                          </p:val>
                                        </p:tav>
                                      </p:tavLst>
                                    </p:anim>
                                    <p:anim calcmode="lin" valueType="num">
                                      <p:cBhvr>
                                        <p:cTn id="58" dur="1000" fill="hold"/>
                                        <p:tgtEl>
                                          <p:spTgt spid="26"/>
                                        </p:tgtEl>
                                        <p:attrNameLst>
                                          <p:attrName>ppt_h</p:attrName>
                                        </p:attrNameLst>
                                      </p:cBhvr>
                                      <p:tavLst>
                                        <p:tav tm="0">
                                          <p:val>
                                            <p:fltVal val="0"/>
                                          </p:val>
                                        </p:tav>
                                        <p:tav tm="100000">
                                          <p:val>
                                            <p:strVal val="#ppt_h"/>
                                          </p:val>
                                        </p:tav>
                                      </p:tavLst>
                                    </p:anim>
                                    <p:animEffect transition="in" filter="fade">
                                      <p:cBhvr>
                                        <p:cTn id="59" dur="1000"/>
                                        <p:tgtEl>
                                          <p:spTgt spid="26"/>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fltVal val="0"/>
                                          </p:val>
                                        </p:tav>
                                        <p:tav tm="100000">
                                          <p:val>
                                            <p:strVal val="#ppt_w"/>
                                          </p:val>
                                        </p:tav>
                                      </p:tavLst>
                                    </p:anim>
                                    <p:anim calcmode="lin" valueType="num">
                                      <p:cBhvr>
                                        <p:cTn id="63" dur="1000" fill="hold"/>
                                        <p:tgtEl>
                                          <p:spTgt spid="27"/>
                                        </p:tgtEl>
                                        <p:attrNameLst>
                                          <p:attrName>ppt_h</p:attrName>
                                        </p:attrNameLst>
                                      </p:cBhvr>
                                      <p:tavLst>
                                        <p:tav tm="0">
                                          <p:val>
                                            <p:fltVal val="0"/>
                                          </p:val>
                                        </p:tav>
                                        <p:tav tm="100000">
                                          <p:val>
                                            <p:strVal val="#ppt_h"/>
                                          </p:val>
                                        </p:tav>
                                      </p:tavLst>
                                    </p:anim>
                                    <p:animEffect transition="in" filter="fade">
                                      <p:cBhvr>
                                        <p:cTn id="64" dur="1000"/>
                                        <p:tgtEl>
                                          <p:spTgt spid="27"/>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400"/>
                                        <p:tgtEl>
                                          <p:spTgt spid="32">
                                            <p:txEl>
                                              <p:pRg st="0" end="0"/>
                                            </p:txEl>
                                          </p:spTgt>
                                        </p:tgtEl>
                                      </p:cBhvr>
                                    </p:animEffect>
                                    <p:anim calcmode="lin" valueType="num">
                                      <p:cBhvr>
                                        <p:cTn id="6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33">
                                            <p:txEl>
                                              <p:pRg st="0" end="0"/>
                                            </p:txEl>
                                          </p:spTgt>
                                        </p:tgtEl>
                                        <p:attrNameLst>
                                          <p:attrName>style.visibility</p:attrName>
                                        </p:attrNameLst>
                                      </p:cBhvr>
                                      <p:to>
                                        <p:strVal val="visible"/>
                                      </p:to>
                                    </p:set>
                                    <p:animEffect transition="in" filter="fade">
                                      <p:cBhvr>
                                        <p:cTn id="72" dur="500"/>
                                        <p:tgtEl>
                                          <p:spTgt spid="33">
                                            <p:txEl>
                                              <p:pRg st="0" end="0"/>
                                            </p:txEl>
                                          </p:spTgt>
                                        </p:tgtEl>
                                      </p:cBhvr>
                                    </p:animEffect>
                                    <p:anim calcmode="lin" valueType="num">
                                      <p:cBhvr>
                                        <p:cTn id="7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3">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400"/>
                                        <p:tgtEl>
                                          <p:spTgt spid="34">
                                            <p:txEl>
                                              <p:pRg st="0" end="0"/>
                                            </p:txEl>
                                          </p:spTgt>
                                        </p:tgtEl>
                                      </p:cBhvr>
                                    </p:animEffect>
                                    <p:anim calcmode="lin" valueType="num">
                                      <p:cBhvr>
                                        <p:cTn id="7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fade">
                                      <p:cBhvr>
                                        <p:cTn id="82" dur="500"/>
                                        <p:tgtEl>
                                          <p:spTgt spid="35">
                                            <p:txEl>
                                              <p:pRg st="0" end="0"/>
                                            </p:txEl>
                                          </p:spTgt>
                                        </p:tgtEl>
                                      </p:cBhvr>
                                    </p:animEffect>
                                    <p:anim calcmode="lin" valueType="num">
                                      <p:cBhvr>
                                        <p:cTn id="8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80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500"/>
                                        <p:tgtEl>
                                          <p:spTgt spid="36">
                                            <p:txEl>
                                              <p:pRg st="0" end="0"/>
                                            </p:txEl>
                                          </p:spTgt>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36">
                                            <p:txEl>
                                              <p:pRg st="2" end="2"/>
                                            </p:txEl>
                                          </p:spTgt>
                                        </p:tgtEl>
                                        <p:attrNameLst>
                                          <p:attrName>style.visibility</p:attrName>
                                        </p:attrNameLst>
                                      </p:cBhvr>
                                      <p:to>
                                        <p:strVal val="visible"/>
                                      </p:to>
                                    </p:set>
                                    <p:animEffect transition="in" filter="fade">
                                      <p:cBhvr>
                                        <p:cTn id="90"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9" grpId="0"/>
      <p:bldP spid="80" grpId="0"/>
      <p:bldP spid="81" grpId="0"/>
      <p:bldP spid="86" grpId="0"/>
      <p:bldP spid="87" grpId="0"/>
      <p:bldP spid="88" grpId="0"/>
      <p:bldP spid="25" grpId="0"/>
      <p:bldP spid="26" grpId="0"/>
      <p:bldP spid="27" grpId="0"/>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603251" y="1394297"/>
            <a:ext cx="10972800" cy="4574704"/>
          </a:xfrm>
          <a:prstGeom prst="rect">
            <a:avLst/>
          </a:prstGeom>
        </p:spPr>
        <p:txBody>
          <a:bodyPr vert="horz" lIns="95057" tIns="47529" rIns="95057" bIns="47529"/>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28686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nodePh="1">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603251" y="1368898"/>
            <a:ext cx="10972800" cy="4889664"/>
          </a:xfrm>
          <a:prstGeom prst="rect">
            <a:avLst/>
          </a:prstGeom>
        </p:spPr>
        <p:txBody>
          <a:bodyPr vert="horz" lIns="95057" tIns="47529" rIns="95057" bIns="47529" numCol="2"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69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400"/>
                                        <p:tgtEl>
                                          <p:spTgt spid="6">
                                            <p:txEl>
                                              <p:pRg st="0" end="0"/>
                                            </p:txEl>
                                          </p:spTgt>
                                        </p:tgtEl>
                                      </p:cBhvr>
                                    </p:animEffect>
                                    <p:anim calcmode="lin" valueType="num">
                                      <p:cBhvr>
                                        <p:cTn id="17"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anim calcmode="lin" valueType="num">
                                      <p:cBhvr>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603251" y="1406998"/>
            <a:ext cx="10972800" cy="4912524"/>
          </a:xfrm>
          <a:prstGeom prst="rect">
            <a:avLst/>
          </a:prstGeom>
        </p:spPr>
        <p:txBody>
          <a:bodyPr vert="horz" lIns="95057" tIns="47529" rIns="95057" bIns="47529" numCol="3"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17316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a:defRPr/>
            </a:lvl1pPr>
          </a:lstStyle>
          <a:p>
            <a:fld id="{A2B3F2F7-D8C9-4E43-8D7C-873B3821DA85}" type="datetime1">
              <a:rPr lang="zh-CN" altLang="en-US"/>
              <a:pPr/>
              <a:t>2022/7/30</a:t>
            </a:fld>
            <a:endParaRPr lang="zh-CN" altLang="en-US" sz="1680">
              <a:solidFill>
                <a:schemeClr val="tx1"/>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lvl1pPr>
              <a:defRPr/>
            </a:lvl1pPr>
          </a:lstStyle>
          <a:p>
            <a:fld id="{BE49A5DF-8B1F-43DD-BA44-60E67D5F9AA0}" type="slidenum">
              <a:rPr lang="zh-CN" altLang="en-US"/>
              <a:pPr/>
              <a:t>‹#›</a:t>
            </a:fld>
            <a:endParaRPr lang="zh-CN" altLang="en-US" sz="1680">
              <a:solidFill>
                <a:schemeClr val="tx1"/>
              </a:solidFill>
            </a:endParaRPr>
          </a:p>
        </p:txBody>
      </p:sp>
    </p:spTree>
    <p:extLst>
      <p:ext uri="{BB962C8B-B14F-4D97-AF65-F5344CB8AC3E}">
        <p14:creationId xmlns:p14="http://schemas.microsoft.com/office/powerpoint/2010/main" val="21149181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3"/>
            <a:ext cx="2844800" cy="365125"/>
          </a:xfrm>
          <a:prstGeom prst="rect">
            <a:avLst/>
          </a:prstGeom>
        </p:spPr>
        <p:txBody>
          <a:bodyPr/>
          <a:lstStyle/>
          <a:p>
            <a:fld id="{06DB1B64-DBBB-47C8-B605-FDCE552E155A}" type="datetimeFigureOut">
              <a:rPr lang="zh-CN" altLang="en-US" smtClean="0"/>
              <a:t>2022/7/30</a:t>
            </a:fld>
            <a:endParaRPr lang="zh-CN" altLang="en-US"/>
          </a:p>
        </p:txBody>
      </p:sp>
      <p:sp>
        <p:nvSpPr>
          <p:cNvPr id="3" name="页脚占位符 2"/>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3"/>
            <a:ext cx="2844800" cy="365125"/>
          </a:xfrm>
          <a:prstGeom prst="rect">
            <a:avLst/>
          </a:prstGeom>
        </p:spPr>
        <p:txBody>
          <a:bodyPr/>
          <a:lstStyle/>
          <a:p>
            <a:fld id="{03793D6F-412A-4ABA-AC8C-DAF45DDA03D8}" type="slidenum">
              <a:rPr lang="zh-CN" altLang="en-US" smtClean="0"/>
              <a:t>‹#›</a:t>
            </a:fld>
            <a:endParaRPr lang="zh-CN" altLang="en-US"/>
          </a:p>
        </p:txBody>
      </p:sp>
    </p:spTree>
    <p:extLst>
      <p:ext uri="{BB962C8B-B14F-4D97-AF65-F5344CB8AC3E}">
        <p14:creationId xmlns:p14="http://schemas.microsoft.com/office/powerpoint/2010/main" val="219628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3"/>
            <a:ext cx="2844800" cy="365125"/>
          </a:xfrm>
          <a:prstGeom prst="rect">
            <a:avLst/>
          </a:prstGeom>
        </p:spPr>
        <p:txBody>
          <a:bodyPr/>
          <a:lstStyle/>
          <a:p>
            <a:fld id="{06DB1B64-DBBB-47C8-B605-FDCE552E155A}" type="datetimeFigureOut">
              <a:rPr lang="zh-CN" altLang="en-US" smtClean="0"/>
              <a:t>2022/7/30</a:t>
            </a:fld>
            <a:endParaRPr lang="zh-CN" altLang="en-US"/>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03793D6F-412A-4ABA-AC8C-DAF45DDA03D8}" type="slidenum">
              <a:rPr lang="zh-CN" altLang="en-US" smtClean="0"/>
              <a:t>‹#›</a:t>
            </a:fld>
            <a:endParaRPr lang="zh-CN" altLang="en-US"/>
          </a:p>
        </p:txBody>
      </p:sp>
    </p:spTree>
    <p:extLst>
      <p:ext uri="{BB962C8B-B14F-4D97-AF65-F5344CB8AC3E}">
        <p14:creationId xmlns:p14="http://schemas.microsoft.com/office/powerpoint/2010/main" val="8044647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3" name="直接连接符 2"/>
          <p:cNvCxnSpPr/>
          <p:nvPr userDrawn="1"/>
        </p:nvCxnSpPr>
        <p:spPr>
          <a:xfrm>
            <a:off x="591672" y="832153"/>
            <a:ext cx="1094590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圆角矩形 3"/>
          <p:cNvSpPr/>
          <p:nvPr userDrawn="1"/>
        </p:nvSpPr>
        <p:spPr>
          <a:xfrm rot="18926425">
            <a:off x="767681" y="476550"/>
            <a:ext cx="216240" cy="216240"/>
          </a:xfrm>
          <a:prstGeom prst="roundRect">
            <a:avLst/>
          </a:prstGeom>
          <a:solidFill>
            <a:schemeClr val="tx1"/>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939" dirty="0">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2542227" y="431771"/>
            <a:ext cx="0" cy="303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2441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98230385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222660920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382714636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270919545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92519637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38885358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9370277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24854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38744062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7733221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2022/7/30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6830545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09" b="27660"/>
          <a:stretch/>
        </p:blipFill>
        <p:spPr>
          <a:xfrm flipH="1" flipV="1">
            <a:off x="0" y="0"/>
            <a:ext cx="12192000" cy="2305051"/>
          </a:xfrm>
          <a:prstGeom prst="rect">
            <a:avLst/>
          </a:prstGeom>
        </p:spPr>
      </p:pic>
      <p:sp>
        <p:nvSpPr>
          <p:cNvPr id="8" name="文本框 7"/>
          <p:cNvSpPr txBox="1"/>
          <p:nvPr userDrawn="1"/>
        </p:nvSpPr>
        <p:spPr>
          <a:xfrm>
            <a:off x="285750" y="342901"/>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单击此处添加文字内容</a:t>
            </a:r>
          </a:p>
        </p:txBody>
      </p:sp>
    </p:spTree>
    <p:extLst>
      <p:ext uri="{BB962C8B-B14F-4D97-AF65-F5344CB8AC3E}">
        <p14:creationId xmlns:p14="http://schemas.microsoft.com/office/powerpoint/2010/main" val="42786759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844967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8701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3094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830593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9898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78362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65861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850552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15500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706222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98817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2022/7/30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799360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5547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627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928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1628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1120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3434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0065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706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1094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1724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9547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2261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518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5098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7471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2022/7/30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741501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rs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845278" y="2587724"/>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tx1">
                    <a:lumMod val="75000"/>
                    <a:lumOff val="25000"/>
                  </a:schemeClr>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3845278" y="3171523"/>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grpSp>
        <p:nvGrpSpPr>
          <p:cNvPr id="3" name="Group 2"/>
          <p:cNvGrpSpPr/>
          <p:nvPr userDrawn="1"/>
        </p:nvGrpSpPr>
        <p:grpSpPr>
          <a:xfrm>
            <a:off x="3845282" y="2360699"/>
            <a:ext cx="4508495" cy="432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sp>
        <p:nvSpPr>
          <p:cNvPr id="10" name="Text Placeholder 2"/>
          <p:cNvSpPr>
            <a:spLocks noGrp="1"/>
          </p:cNvSpPr>
          <p:nvPr>
            <p:ph type="body" sz="quarter" idx="16" hasCustomPrompt="1"/>
          </p:nvPr>
        </p:nvSpPr>
        <p:spPr>
          <a:xfrm>
            <a:off x="3865739" y="3604097"/>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7609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71501" y="2145734"/>
            <a:ext cx="45085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WELCOME</a:t>
            </a:r>
          </a:p>
        </p:txBody>
      </p:sp>
      <p:sp>
        <p:nvSpPr>
          <p:cNvPr id="9" name="Text Placeholder 7"/>
          <p:cNvSpPr>
            <a:spLocks noGrp="1"/>
          </p:cNvSpPr>
          <p:nvPr>
            <p:ph type="body" sz="quarter" idx="11" hasCustomPrompt="1"/>
          </p:nvPr>
        </p:nvSpPr>
        <p:spPr>
          <a:xfrm>
            <a:off x="571501" y="2810812"/>
            <a:ext cx="45085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grpSp>
        <p:nvGrpSpPr>
          <p:cNvPr id="3" name="Group 2"/>
          <p:cNvGrpSpPr/>
          <p:nvPr userDrawn="1"/>
        </p:nvGrpSpPr>
        <p:grpSpPr>
          <a:xfrm>
            <a:off x="571501" y="2676173"/>
            <a:ext cx="4511963" cy="432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sp>
        <p:nvSpPr>
          <p:cNvPr id="10" name="Text Placeholder 2"/>
          <p:cNvSpPr>
            <a:spLocks noGrp="1"/>
          </p:cNvSpPr>
          <p:nvPr>
            <p:ph type="body" sz="quarter" idx="16" hasCustomPrompt="1"/>
          </p:nvPr>
        </p:nvSpPr>
        <p:spPr>
          <a:xfrm>
            <a:off x="591962" y="3141787"/>
            <a:ext cx="4488039" cy="1887384"/>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9803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533747"/>
            <a:ext cx="12192000" cy="370881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2" y="5539545"/>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16792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533747"/>
            <a:ext cx="12192000" cy="300777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2" y="5402385"/>
            <a:ext cx="10973505" cy="779972"/>
          </a:xfrm>
          <a:prstGeom prst="rect">
            <a:avLst/>
          </a:prstGeom>
        </p:spPr>
        <p:txBody>
          <a:bodyPr vert="horz" lIns="0" tIns="0" rIns="0" bIns="0" numCol="2" spcCol="36000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6" name="Text Placeholder 7"/>
          <p:cNvSpPr>
            <a:spLocks noGrp="1"/>
          </p:cNvSpPr>
          <p:nvPr>
            <p:ph type="body" sz="quarter" idx="18" hasCustomPrompt="1"/>
          </p:nvPr>
        </p:nvSpPr>
        <p:spPr>
          <a:xfrm>
            <a:off x="569384" y="4860492"/>
            <a:ext cx="5543549"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1338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400"/>
                                        <p:tgtEl>
                                          <p:spTgt spid="6">
                                            <p:txEl>
                                              <p:pRg st="0" end="0"/>
                                            </p:txEl>
                                          </p:spTgt>
                                        </p:tgtEl>
                                      </p:cBhvr>
                                    </p:animEffect>
                                    <p:anim calcmode="lin" valueType="num">
                                      <p:cBhvr>
                                        <p:cTn id="24"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6050845" y="1533747"/>
            <a:ext cx="6141156" cy="3708812"/>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1" y="1533747"/>
            <a:ext cx="6321777" cy="3708812"/>
          </a:xfrm>
          <a:custGeom>
            <a:avLst/>
            <a:gdLst/>
            <a:ahLst/>
            <a:cxnLst/>
            <a:rect l="l" t="t" r="r" b="b"/>
            <a:pathLst>
              <a:path w="4741333" h="3090677">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2" y="5539545"/>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6672438" y="2259910"/>
            <a:ext cx="4893029"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6672438" y="2762433"/>
            <a:ext cx="489302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6672438" y="3121469"/>
            <a:ext cx="4893029" cy="1572456"/>
          </a:xfrm>
          <a:prstGeom prst="rect">
            <a:avLst/>
          </a:prstGeom>
        </p:spPr>
        <p:txBody>
          <a:bodyPr vert="horz" lIns="0" tIns="0" rIns="0" bIns="0"/>
          <a:lstStyle>
            <a:lvl1pPr marL="0" indent="0" algn="just">
              <a:lnSpc>
                <a:spcPct val="130000"/>
              </a:lnSpc>
              <a:buNone/>
              <a:defRPr sz="108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192577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400"/>
                                        <p:tgtEl>
                                          <p:spTgt spid="10">
                                            <p:txEl>
                                              <p:pRg st="0" end="0"/>
                                            </p:txEl>
                                          </p:spTgt>
                                        </p:tgtEl>
                                      </p:cBhvr>
                                    </p:animEffect>
                                    <p:anim calcmode="lin" valueType="num">
                                      <p:cBhvr>
                                        <p:cTn id="2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anim calcmode="lin" valueType="num">
                                      <p:cBhvr>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965961"/>
            <a:ext cx="12192000" cy="28017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1209325"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569383"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552452"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4054125"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3414183"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3397252"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6932792"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6292850"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6275918"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9822044"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9182102"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9165170"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591962" y="5356665"/>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Tree>
    <p:extLst>
      <p:ext uri="{BB962C8B-B14F-4D97-AF65-F5344CB8AC3E}">
        <p14:creationId xmlns:p14="http://schemas.microsoft.com/office/powerpoint/2010/main" val="1473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3"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4" dur="300"/>
                                        <p:tgtEl>
                                          <p:spTgt spid="13">
                                            <p:txEl>
                                              <p:pRg st="0" end="0"/>
                                            </p:txEl>
                                          </p:spTgt>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400"/>
                                        <p:tgtEl>
                                          <p:spTgt spid="14">
                                            <p:txEl>
                                              <p:pRg st="0" end="0"/>
                                            </p:txEl>
                                          </p:spTgt>
                                        </p:tgtEl>
                                      </p:cBhvr>
                                    </p:animEffect>
                                    <p:anim calcmode="lin" valueType="num">
                                      <p:cBhvr>
                                        <p:cTn id="28"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8" dur="300"/>
                                        <p:tgtEl>
                                          <p:spTgt spid="16">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500"/>
                                        <p:tgtEl>
                                          <p:spTgt spid="18">
                                            <p:txEl>
                                              <p:pRg st="0" end="0"/>
                                            </p:txEl>
                                          </p:spTgt>
                                        </p:tgtEl>
                                      </p:cBhvr>
                                    </p:animEffect>
                                  </p:childTnLst>
                                </p:cTn>
                              </p:par>
                            </p:childTnLst>
                          </p:cTn>
                        </p:par>
                        <p:par>
                          <p:cTn id="47" fill="hold">
                            <p:stCondLst>
                              <p:cond delay="3800"/>
                            </p:stCondLst>
                            <p:childTnLst>
                              <p:par>
                                <p:cTn id="48" presetID="53" presetClass="entr" presetSubtype="16" fill="hold" grpId="0" nodeType="after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p:cTn id="50"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1"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2" dur="300"/>
                                        <p:tgtEl>
                                          <p:spTgt spid="19">
                                            <p:txEl>
                                              <p:pRg st="0" end="0"/>
                                            </p:txEl>
                                          </p:spTgt>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400"/>
                                        <p:tgtEl>
                                          <p:spTgt spid="20">
                                            <p:txEl>
                                              <p:pRg st="0" end="0"/>
                                            </p:txEl>
                                          </p:spTgt>
                                        </p:tgtEl>
                                      </p:cBhvr>
                                    </p:animEffect>
                                    <p:anim calcmode="lin" valueType="num">
                                      <p:cBhvr>
                                        <p:cTn id="56"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20">
                                            <p:txEl>
                                              <p:pRg st="0" end="0"/>
                                            </p:txEl>
                                          </p:spTgt>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80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500"/>
                                        <p:tgtEl>
                                          <p:spTgt spid="21">
                                            <p:txEl>
                                              <p:pRg st="0" end="0"/>
                                            </p:txEl>
                                          </p:spTgt>
                                        </p:tgtEl>
                                      </p:cBhvr>
                                    </p:animEffect>
                                  </p:childTnLst>
                                </p:cTn>
                              </p:par>
                            </p:childTnLst>
                          </p:cTn>
                        </p:par>
                        <p:par>
                          <p:cTn id="61" fill="hold">
                            <p:stCondLst>
                              <p:cond delay="5100"/>
                            </p:stCondLst>
                            <p:childTnLst>
                              <p:par>
                                <p:cTn id="62" presetID="53" presetClass="entr" presetSubtype="16" fill="hold" grpId="0" nodeType="after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p:cTn id="64"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22">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400"/>
                                        <p:tgtEl>
                                          <p:spTgt spid="23">
                                            <p:txEl>
                                              <p:pRg st="0" end="0"/>
                                            </p:txEl>
                                          </p:spTgt>
                                        </p:tgtEl>
                                      </p:cBhvr>
                                    </p:animEffect>
                                    <p:anim calcmode="lin" valueType="num">
                                      <p:cBhvr>
                                        <p:cTn id="70"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1" dur="400" fill="hold"/>
                                        <p:tgtEl>
                                          <p:spTgt spid="2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24">
                                            <p:txEl>
                                              <p:pRg st="0" end="0"/>
                                            </p:txEl>
                                          </p:spTgt>
                                        </p:tgtEl>
                                        <p:attrNameLst>
                                          <p:attrName>style.visibility</p:attrName>
                                        </p:attrNameLst>
                                      </p:cBhvr>
                                      <p:to>
                                        <p:strVal val="visible"/>
                                      </p:to>
                                    </p:set>
                                    <p:animEffect transition="in" filter="fade">
                                      <p:cBhvr>
                                        <p:cTn id="74" dur="500"/>
                                        <p:tgtEl>
                                          <p:spTgt spid="24">
                                            <p:txEl>
                                              <p:pRg st="0" end="0"/>
                                            </p:txEl>
                                          </p:spTgt>
                                        </p:tgtEl>
                                      </p:cBhvr>
                                    </p:animEffect>
                                  </p:childTnLst>
                                </p:cTn>
                              </p:par>
                              <p:par>
                                <p:cTn id="75" presetID="10" presetClass="entr" presetSubtype="0" fill="hold" grpId="0" nodeType="withEffect">
                                  <p:stCondLst>
                                    <p:cond delay="800"/>
                                  </p:stCondLst>
                                  <p:childTnLst>
                                    <p:set>
                                      <p:cBhvr>
                                        <p:cTn id="76" dur="1" fill="hold">
                                          <p:stCondLst>
                                            <p:cond delay="0"/>
                                          </p:stCondLst>
                                        </p:cTn>
                                        <p:tgtEl>
                                          <p:spTgt spid="25">
                                            <p:txEl>
                                              <p:pRg st="0" end="0"/>
                                            </p:txEl>
                                          </p:spTgt>
                                        </p:tgtEl>
                                        <p:attrNameLst>
                                          <p:attrName>style.visibility</p:attrName>
                                        </p:attrNameLst>
                                      </p:cBhvr>
                                      <p:to>
                                        <p:strVal val="visible"/>
                                      </p:to>
                                    </p:set>
                                    <p:animEffect transition="in" filter="fade">
                                      <p:cBhvr>
                                        <p:cTn id="7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171537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6252635" y="171537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9" name="Text Placeholder 7"/>
          <p:cNvSpPr>
            <a:spLocks noGrp="1"/>
          </p:cNvSpPr>
          <p:nvPr>
            <p:ph type="body" sz="quarter" idx="40" hasCustomPrompt="1"/>
          </p:nvPr>
        </p:nvSpPr>
        <p:spPr>
          <a:xfrm>
            <a:off x="6333776"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7454902"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7454903"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603251" y="3193657"/>
            <a:ext cx="869949"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3" name="Text Placeholder 7"/>
          <p:cNvSpPr>
            <a:spLocks noGrp="1"/>
          </p:cNvSpPr>
          <p:nvPr>
            <p:ph type="body" sz="quarter" idx="43" hasCustomPrompt="1"/>
          </p:nvPr>
        </p:nvSpPr>
        <p:spPr>
          <a:xfrm>
            <a:off x="684392"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6252635" y="319365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7" name="Text Placeholder 7"/>
          <p:cNvSpPr>
            <a:spLocks noGrp="1"/>
          </p:cNvSpPr>
          <p:nvPr>
            <p:ph type="body" sz="quarter" idx="46" hasCustomPrompt="1"/>
          </p:nvPr>
        </p:nvSpPr>
        <p:spPr>
          <a:xfrm>
            <a:off x="6333776"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7454902"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7454903"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603251" y="4671937"/>
            <a:ext cx="869949"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1" name="Text Placeholder 7"/>
          <p:cNvSpPr>
            <a:spLocks noGrp="1"/>
          </p:cNvSpPr>
          <p:nvPr>
            <p:ph type="body" sz="quarter" idx="49" hasCustomPrompt="1"/>
          </p:nvPr>
        </p:nvSpPr>
        <p:spPr>
          <a:xfrm>
            <a:off x="684392"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6252635" y="4671937"/>
            <a:ext cx="869949"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5" name="Text Placeholder 7"/>
          <p:cNvSpPr>
            <a:spLocks noGrp="1"/>
          </p:cNvSpPr>
          <p:nvPr>
            <p:ph type="body" sz="quarter" idx="52" hasCustomPrompt="1"/>
          </p:nvPr>
        </p:nvSpPr>
        <p:spPr>
          <a:xfrm>
            <a:off x="6333776"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7454902"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7454903"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27047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400" fill="hold"/>
                                        <p:tgtEl>
                                          <p:spTgt spid="28"/>
                                        </p:tgtEl>
                                        <p:attrNameLst>
                                          <p:attrName>ppt_w</p:attrName>
                                        </p:attrNameLst>
                                      </p:cBhvr>
                                      <p:tavLst>
                                        <p:tav tm="0">
                                          <p:val>
                                            <p:fltVal val="0"/>
                                          </p:val>
                                        </p:tav>
                                        <p:tav tm="100000">
                                          <p:val>
                                            <p:strVal val="#ppt_w"/>
                                          </p:val>
                                        </p:tav>
                                      </p:tavLst>
                                    </p:anim>
                                    <p:anim calcmode="lin" valueType="num">
                                      <p:cBhvr>
                                        <p:cTn id="39" dur="400" fill="hold"/>
                                        <p:tgtEl>
                                          <p:spTgt spid="28"/>
                                        </p:tgtEl>
                                        <p:attrNameLst>
                                          <p:attrName>ppt_h</p:attrName>
                                        </p:attrNameLst>
                                      </p:cBhvr>
                                      <p:tavLst>
                                        <p:tav tm="0">
                                          <p:val>
                                            <p:fltVal val="0"/>
                                          </p:val>
                                        </p:tav>
                                        <p:tav tm="100000">
                                          <p:val>
                                            <p:strVal val="#ppt_h"/>
                                          </p:val>
                                        </p:tav>
                                      </p:tavLst>
                                    </p:anim>
                                    <p:animEffect transition="in" filter="fade">
                                      <p:cBhvr>
                                        <p:cTn id="40" dur="400"/>
                                        <p:tgtEl>
                                          <p:spTgt spid="28"/>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 calcmode="lin" valueType="num">
                                      <p:cBhvr>
                                        <p:cTn id="44"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29">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fade">
                                      <p:cBhvr>
                                        <p:cTn id="49" dur="500"/>
                                        <p:tgtEl>
                                          <p:spTgt spid="30">
                                            <p:txEl>
                                              <p:pRg st="0" end="0"/>
                                            </p:txEl>
                                          </p:spTgt>
                                        </p:tgtEl>
                                      </p:cBhvr>
                                    </p:animEffect>
                                    <p:anim calcmode="lin" valueType="num">
                                      <p:cBhvr>
                                        <p:cTn id="5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fade">
                                      <p:cBhvr>
                                        <p:cTn id="54" dur="500"/>
                                        <p:tgtEl>
                                          <p:spTgt spid="31">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400" fill="hold"/>
                                        <p:tgtEl>
                                          <p:spTgt spid="32"/>
                                        </p:tgtEl>
                                        <p:attrNameLst>
                                          <p:attrName>ppt_w</p:attrName>
                                        </p:attrNameLst>
                                      </p:cBhvr>
                                      <p:tavLst>
                                        <p:tav tm="0">
                                          <p:val>
                                            <p:fltVal val="0"/>
                                          </p:val>
                                        </p:tav>
                                        <p:tav tm="100000">
                                          <p:val>
                                            <p:strVal val="#ppt_w"/>
                                          </p:val>
                                        </p:tav>
                                      </p:tavLst>
                                    </p:anim>
                                    <p:anim calcmode="lin" valueType="num">
                                      <p:cBhvr>
                                        <p:cTn id="59" dur="400" fill="hold"/>
                                        <p:tgtEl>
                                          <p:spTgt spid="32"/>
                                        </p:tgtEl>
                                        <p:attrNameLst>
                                          <p:attrName>ppt_h</p:attrName>
                                        </p:attrNameLst>
                                      </p:cBhvr>
                                      <p:tavLst>
                                        <p:tav tm="0">
                                          <p:val>
                                            <p:fltVal val="0"/>
                                          </p:val>
                                        </p:tav>
                                        <p:tav tm="100000">
                                          <p:val>
                                            <p:strVal val="#ppt_h"/>
                                          </p:val>
                                        </p:tav>
                                      </p:tavLst>
                                    </p:anim>
                                    <p:animEffect transition="in" filter="fade">
                                      <p:cBhvr>
                                        <p:cTn id="60" dur="400"/>
                                        <p:tgtEl>
                                          <p:spTgt spid="32"/>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p:cTn id="6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33">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34">
                                            <p:txEl>
                                              <p:pRg st="0" end="0"/>
                                            </p:txEl>
                                          </p:spTgt>
                                        </p:tgtEl>
                                        <p:attrNameLst>
                                          <p:attrName>style.visibility</p:attrName>
                                        </p:attrNameLst>
                                      </p:cBhvr>
                                      <p:to>
                                        <p:strVal val="visible"/>
                                      </p:to>
                                    </p:set>
                                    <p:animEffect transition="in" filter="fade">
                                      <p:cBhvr>
                                        <p:cTn id="69" dur="500"/>
                                        <p:tgtEl>
                                          <p:spTgt spid="34">
                                            <p:txEl>
                                              <p:pRg st="0" end="0"/>
                                            </p:txEl>
                                          </p:spTgt>
                                        </p:tgtEl>
                                      </p:cBhvr>
                                    </p:animEffect>
                                    <p:anim calcmode="lin" valueType="num">
                                      <p:cBhvr>
                                        <p:cTn id="7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35">
                                            <p:txEl>
                                              <p:pRg st="0" end="0"/>
                                            </p:txEl>
                                          </p:spTgt>
                                        </p:tgtEl>
                                        <p:attrNameLst>
                                          <p:attrName>style.visibility</p:attrName>
                                        </p:attrNameLst>
                                      </p:cBhvr>
                                      <p:to>
                                        <p:strVal val="visible"/>
                                      </p:to>
                                    </p:set>
                                    <p:animEffect transition="in" filter="fade">
                                      <p:cBhvr>
                                        <p:cTn id="74" dur="500"/>
                                        <p:tgtEl>
                                          <p:spTgt spid="35">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400" fill="hold"/>
                                        <p:tgtEl>
                                          <p:spTgt spid="36"/>
                                        </p:tgtEl>
                                        <p:attrNameLst>
                                          <p:attrName>ppt_w</p:attrName>
                                        </p:attrNameLst>
                                      </p:cBhvr>
                                      <p:tavLst>
                                        <p:tav tm="0">
                                          <p:val>
                                            <p:fltVal val="0"/>
                                          </p:val>
                                        </p:tav>
                                        <p:tav tm="100000">
                                          <p:val>
                                            <p:strVal val="#ppt_w"/>
                                          </p:val>
                                        </p:tav>
                                      </p:tavLst>
                                    </p:anim>
                                    <p:anim calcmode="lin" valueType="num">
                                      <p:cBhvr>
                                        <p:cTn id="79" dur="400" fill="hold"/>
                                        <p:tgtEl>
                                          <p:spTgt spid="36"/>
                                        </p:tgtEl>
                                        <p:attrNameLst>
                                          <p:attrName>ppt_h</p:attrName>
                                        </p:attrNameLst>
                                      </p:cBhvr>
                                      <p:tavLst>
                                        <p:tav tm="0">
                                          <p:val>
                                            <p:fltVal val="0"/>
                                          </p:val>
                                        </p:tav>
                                        <p:tav tm="100000">
                                          <p:val>
                                            <p:strVal val="#ppt_h"/>
                                          </p:val>
                                        </p:tav>
                                      </p:tavLst>
                                    </p:anim>
                                    <p:animEffect transition="in" filter="fade">
                                      <p:cBhvr>
                                        <p:cTn id="80" dur="400"/>
                                        <p:tgtEl>
                                          <p:spTgt spid="36"/>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 calcmode="lin" valueType="num">
                                      <p:cBhvr>
                                        <p:cTn id="8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37">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38">
                                            <p:txEl>
                                              <p:pRg st="0" end="0"/>
                                            </p:txEl>
                                          </p:spTgt>
                                        </p:tgtEl>
                                        <p:attrNameLst>
                                          <p:attrName>style.visibility</p:attrName>
                                        </p:attrNameLst>
                                      </p:cBhvr>
                                      <p:to>
                                        <p:strVal val="visible"/>
                                      </p:to>
                                    </p:set>
                                    <p:animEffect transition="in" filter="fade">
                                      <p:cBhvr>
                                        <p:cTn id="89" dur="500"/>
                                        <p:tgtEl>
                                          <p:spTgt spid="38">
                                            <p:txEl>
                                              <p:pRg st="0" end="0"/>
                                            </p:txEl>
                                          </p:spTgt>
                                        </p:tgtEl>
                                      </p:cBhvr>
                                    </p:animEffect>
                                    <p:anim calcmode="lin" valueType="num">
                                      <p:cBhvr>
                                        <p:cTn id="9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39">
                                            <p:txEl>
                                              <p:pRg st="0" end="0"/>
                                            </p:txEl>
                                          </p:spTgt>
                                        </p:tgtEl>
                                        <p:attrNameLst>
                                          <p:attrName>style.visibility</p:attrName>
                                        </p:attrNameLst>
                                      </p:cBhvr>
                                      <p:to>
                                        <p:strVal val="visible"/>
                                      </p:to>
                                    </p:set>
                                    <p:animEffect transition="in" filter="fade">
                                      <p:cBhvr>
                                        <p:cTn id="94" dur="500"/>
                                        <p:tgtEl>
                                          <p:spTgt spid="39">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400" fill="hold"/>
                                        <p:tgtEl>
                                          <p:spTgt spid="40"/>
                                        </p:tgtEl>
                                        <p:attrNameLst>
                                          <p:attrName>ppt_w</p:attrName>
                                        </p:attrNameLst>
                                      </p:cBhvr>
                                      <p:tavLst>
                                        <p:tav tm="0">
                                          <p:val>
                                            <p:fltVal val="0"/>
                                          </p:val>
                                        </p:tav>
                                        <p:tav tm="100000">
                                          <p:val>
                                            <p:strVal val="#ppt_w"/>
                                          </p:val>
                                        </p:tav>
                                      </p:tavLst>
                                    </p:anim>
                                    <p:anim calcmode="lin" valueType="num">
                                      <p:cBhvr>
                                        <p:cTn id="99" dur="400" fill="hold"/>
                                        <p:tgtEl>
                                          <p:spTgt spid="40"/>
                                        </p:tgtEl>
                                        <p:attrNameLst>
                                          <p:attrName>ppt_h</p:attrName>
                                        </p:attrNameLst>
                                      </p:cBhvr>
                                      <p:tavLst>
                                        <p:tav tm="0">
                                          <p:val>
                                            <p:fltVal val="0"/>
                                          </p:val>
                                        </p:tav>
                                        <p:tav tm="100000">
                                          <p:val>
                                            <p:strVal val="#ppt_h"/>
                                          </p:val>
                                        </p:tav>
                                      </p:tavLst>
                                    </p:anim>
                                    <p:animEffect transition="in" filter="fade">
                                      <p:cBhvr>
                                        <p:cTn id="100" dur="400"/>
                                        <p:tgtEl>
                                          <p:spTgt spid="40"/>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41">
                                            <p:txEl>
                                              <p:pRg st="0" end="0"/>
                                            </p:txEl>
                                          </p:spTgt>
                                        </p:tgtEl>
                                        <p:attrNameLst>
                                          <p:attrName>style.visibility</p:attrName>
                                        </p:attrNameLst>
                                      </p:cBhvr>
                                      <p:to>
                                        <p:strVal val="visible"/>
                                      </p:to>
                                    </p:set>
                                    <p:anim calcmode="lin" valueType="num">
                                      <p:cBhvr>
                                        <p:cTn id="10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41">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anim calcmode="lin" valueType="num">
                                      <p:cBhvr>
                                        <p:cTn id="11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43">
                                            <p:txEl>
                                              <p:pRg st="0" end="0"/>
                                            </p:txEl>
                                          </p:spTgt>
                                        </p:tgtEl>
                                        <p:attrNameLst>
                                          <p:attrName>style.visibility</p:attrName>
                                        </p:attrNameLst>
                                      </p:cBhvr>
                                      <p:to>
                                        <p:strVal val="visible"/>
                                      </p:to>
                                    </p:set>
                                    <p:animEffect transition="in" filter="fade">
                                      <p:cBhvr>
                                        <p:cTn id="114" dur="500"/>
                                        <p:tgtEl>
                                          <p:spTgt spid="43">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p:cTn id="118" dur="400" fill="hold"/>
                                        <p:tgtEl>
                                          <p:spTgt spid="44"/>
                                        </p:tgtEl>
                                        <p:attrNameLst>
                                          <p:attrName>ppt_w</p:attrName>
                                        </p:attrNameLst>
                                      </p:cBhvr>
                                      <p:tavLst>
                                        <p:tav tm="0">
                                          <p:val>
                                            <p:fltVal val="0"/>
                                          </p:val>
                                        </p:tav>
                                        <p:tav tm="100000">
                                          <p:val>
                                            <p:strVal val="#ppt_w"/>
                                          </p:val>
                                        </p:tav>
                                      </p:tavLst>
                                    </p:anim>
                                    <p:anim calcmode="lin" valueType="num">
                                      <p:cBhvr>
                                        <p:cTn id="119" dur="400" fill="hold"/>
                                        <p:tgtEl>
                                          <p:spTgt spid="44"/>
                                        </p:tgtEl>
                                        <p:attrNameLst>
                                          <p:attrName>ppt_h</p:attrName>
                                        </p:attrNameLst>
                                      </p:cBhvr>
                                      <p:tavLst>
                                        <p:tav tm="0">
                                          <p:val>
                                            <p:fltVal val="0"/>
                                          </p:val>
                                        </p:tav>
                                        <p:tav tm="100000">
                                          <p:val>
                                            <p:strVal val="#ppt_h"/>
                                          </p:val>
                                        </p:tav>
                                      </p:tavLst>
                                    </p:anim>
                                    <p:animEffect transition="in" filter="fade">
                                      <p:cBhvr>
                                        <p:cTn id="120" dur="400"/>
                                        <p:tgtEl>
                                          <p:spTgt spid="44"/>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45">
                                            <p:txEl>
                                              <p:pRg st="0" end="0"/>
                                            </p:txEl>
                                          </p:spTgt>
                                        </p:tgtEl>
                                        <p:attrNameLst>
                                          <p:attrName>style.visibility</p:attrName>
                                        </p:attrNameLst>
                                      </p:cBhvr>
                                      <p:to>
                                        <p:strVal val="visible"/>
                                      </p:to>
                                    </p:set>
                                    <p:anim calcmode="lin" valueType="num">
                                      <p:cBhvr>
                                        <p:cTn id="124"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45">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46">
                                            <p:txEl>
                                              <p:pRg st="0" end="0"/>
                                            </p:txEl>
                                          </p:spTgt>
                                        </p:tgtEl>
                                        <p:attrNameLst>
                                          <p:attrName>style.visibility</p:attrName>
                                        </p:attrNameLst>
                                      </p:cBhvr>
                                      <p:to>
                                        <p:strVal val="visible"/>
                                      </p:to>
                                    </p:set>
                                    <p:animEffect transition="in" filter="fade">
                                      <p:cBhvr>
                                        <p:cTn id="129" dur="500"/>
                                        <p:tgtEl>
                                          <p:spTgt spid="46">
                                            <p:txEl>
                                              <p:pRg st="0" end="0"/>
                                            </p:txEl>
                                          </p:spTgt>
                                        </p:tgtEl>
                                      </p:cBhvr>
                                    </p:animEffect>
                                    <p:anim calcmode="lin" valueType="num">
                                      <p:cBhvr>
                                        <p:cTn id="13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47">
                                            <p:txEl>
                                              <p:pRg st="0" end="0"/>
                                            </p:txEl>
                                          </p:spTgt>
                                        </p:tgtEl>
                                        <p:attrNameLst>
                                          <p:attrName>style.visibility</p:attrName>
                                        </p:attrNameLst>
                                      </p:cBhvr>
                                      <p:to>
                                        <p:strVal val="visible"/>
                                      </p:to>
                                    </p:set>
                                    <p:animEffect transition="in" filter="fade">
                                      <p:cBhvr>
                                        <p:cTn id="134"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20"/>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397293" y="6147631"/>
            <a:ext cx="1033515" cy="276999"/>
          </a:xfrm>
          <a:prstGeom prst="rect">
            <a:avLst/>
          </a:prstGeom>
        </p:spPr>
        <p:txBody>
          <a:bodyPr wrap="square">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模板下载：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www.1ppt.com/moban/     </a:t>
            </a:r>
            <a:r>
              <a:rPr kumimoji="0" lang="zh-CN" altLang="en-US" sz="120" b="0" i="0" u="none" strike="noStrike" kern="0" cap="none" spc="0" normalizeH="0" baseline="0" noProof="0" dirty="0">
                <a:ln>
                  <a:noFill/>
                </a:ln>
                <a:solidFill>
                  <a:schemeClr val="tx1">
                    <a:lumMod val="75000"/>
                    <a:lumOff val="25000"/>
                  </a:schemeClr>
                </a:solidFill>
                <a:effectLst/>
                <a:uLnTx/>
                <a:uFillTx/>
              </a:rPr>
              <a:t>行业</a:t>
            </a: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模板：</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www.1ppt.com/hangye/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节日</a:t>
            </a: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模板：</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www.1ppt.com/jieri/           PPT</a:t>
            </a:r>
            <a:r>
              <a:rPr kumimoji="0" lang="zh-CN" altLang="en-US" sz="120" b="0" i="0" u="none" strike="noStrike" kern="0" cap="none" spc="0" normalizeH="0" baseline="0" noProof="0" dirty="0">
                <a:ln>
                  <a:noFill/>
                </a:ln>
                <a:solidFill>
                  <a:schemeClr val="tx1">
                    <a:lumMod val="75000"/>
                    <a:lumOff val="25000"/>
                  </a:schemeClr>
                </a:solidFill>
                <a:effectLst/>
                <a:uLnTx/>
                <a:uFillTx/>
              </a:rPr>
              <a:t>素材下载：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www.1ppt.com/sucai/</a:t>
            </a:r>
          </a:p>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背景图片：</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www.1ppt.com/beijing/      PPT</a:t>
            </a:r>
            <a:r>
              <a:rPr kumimoji="0" lang="zh-CN" altLang="en-US" sz="120" b="0" i="0" u="none" strike="noStrike" kern="0" cap="none" spc="0" normalizeH="0" baseline="0" noProof="0" dirty="0">
                <a:ln>
                  <a:noFill/>
                </a:ln>
                <a:solidFill>
                  <a:schemeClr val="tx1">
                    <a:lumMod val="75000"/>
                    <a:lumOff val="25000"/>
                  </a:schemeClr>
                </a:solidFill>
                <a:effectLst/>
                <a:uLnTx/>
                <a:uFillTx/>
              </a:rPr>
              <a:t>图表下载：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www.1ppt.com/tubiao/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优秀</a:t>
            </a: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www.1ppt.com/xiazai/        PPT</a:t>
            </a:r>
            <a:r>
              <a:rPr kumimoji="0" lang="zh-CN" altLang="en-US" sz="120" b="0" i="0" u="none" strike="noStrike" kern="0" cap="none" spc="0" normalizeH="0" baseline="0" noProof="0" dirty="0">
                <a:ln>
                  <a:noFill/>
                </a:ln>
                <a:solidFill>
                  <a:schemeClr val="tx1">
                    <a:lumMod val="75000"/>
                    <a:lumOff val="25000"/>
                  </a:schemeClr>
                </a:solidFill>
                <a:effectLst/>
                <a:uLnTx/>
                <a:uFillTx/>
              </a:rPr>
              <a:t>教程： </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www.1ppt.com/powerpoint/      </a:t>
            </a:r>
          </a:p>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Word</a:t>
            </a:r>
            <a:r>
              <a:rPr kumimoji="0" lang="zh-CN" altLang="en-US" sz="120" b="0" i="0" u="none" strike="noStrike" kern="0" cap="none" spc="0" normalizeH="0" baseline="0" noProof="0" dirty="0">
                <a:ln>
                  <a:noFill/>
                </a:ln>
                <a:solidFill>
                  <a:schemeClr val="tx1">
                    <a:lumMod val="75000"/>
                    <a:lumOff val="25000"/>
                  </a:schemeClr>
                </a:solidFill>
                <a:effectLst/>
                <a:uLnTx/>
                <a:uFillTx/>
              </a:rPr>
              <a:t>教程： </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www.1ppt.com/word/              Excel</a:t>
            </a:r>
            <a:r>
              <a:rPr kumimoji="0" lang="zh-CN" altLang="en-US" sz="120" b="0" i="0" u="none" strike="noStrike" kern="0" cap="none" spc="0" normalizeH="0" baseline="0" noProof="0" dirty="0">
                <a:ln>
                  <a:noFill/>
                </a:ln>
                <a:solidFill>
                  <a:schemeClr val="tx1">
                    <a:lumMod val="75000"/>
                    <a:lumOff val="25000"/>
                  </a:schemeClr>
                </a:solidFill>
                <a:effectLst/>
                <a:uLnTx/>
                <a:uFillTx/>
              </a:rPr>
              <a:t>教程：</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www.1ppt.com/excel/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资料下载：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www.1ppt.com/ziliao/                PPT</a:t>
            </a:r>
            <a:r>
              <a:rPr kumimoji="0" lang="zh-CN" altLang="en-US" sz="120" b="0" i="0" u="none" strike="noStrike" kern="0" cap="none" spc="0" normalizeH="0" baseline="0" noProof="0" dirty="0">
                <a:ln>
                  <a:noFill/>
                </a:ln>
                <a:solidFill>
                  <a:schemeClr val="tx1">
                    <a:lumMod val="75000"/>
                    <a:lumOff val="25000"/>
                  </a:schemeClr>
                </a:solidFill>
                <a:effectLst/>
                <a:uLnTx/>
                <a:uFillTx/>
              </a:rPr>
              <a:t>课件下载：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www.1ppt.com/kejian/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范文下载：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www.1ppt.com/fanwen/             </a:t>
            </a:r>
            <a:r>
              <a:rPr kumimoji="0" lang="zh-CN" altLang="en-US" sz="120" b="0" i="0" u="none" strike="noStrike" kern="0" cap="none" spc="0" normalizeH="0" baseline="0" noProof="0" dirty="0">
                <a:ln>
                  <a:noFill/>
                </a:ln>
                <a:solidFill>
                  <a:schemeClr val="tx1">
                    <a:lumMod val="75000"/>
                    <a:lumOff val="25000"/>
                  </a:schemeClr>
                </a:solidFill>
                <a:effectLst/>
                <a:uLnTx/>
                <a:uFillTx/>
              </a:rPr>
              <a:t>试卷下载：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www.1ppt.com/shiti/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教案下载：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www.1ppt.com/jiaoan/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字体下载：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www.1ppt.com/ziti/</a:t>
            </a:r>
          </a:p>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 </a:t>
            </a:r>
            <a:endParaRPr kumimoji="0" lang="zh-CN" altLang="en-US" sz="120" b="0" i="0" u="none" strike="noStrike" kern="0" cap="none" spc="0" normalizeH="0" baseline="0" noProof="0" dirty="0">
              <a:ln>
                <a:noFill/>
              </a:ln>
              <a:solidFill>
                <a:schemeClr val="tx1">
                  <a:lumMod val="75000"/>
                  <a:lumOff val="25000"/>
                </a:schemeClr>
              </a:solidFill>
              <a:effectLst/>
              <a:uLnTx/>
              <a:uFillTx/>
            </a:endParaRPr>
          </a:p>
        </p:txBody>
      </p:sp>
      <p:sp>
        <p:nvSpPr>
          <p:cNvPr id="5"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Rounded Rectangle 2"/>
          <p:cNvSpPr/>
          <p:nvPr userDrawn="1"/>
        </p:nvSpPr>
        <p:spPr>
          <a:xfrm>
            <a:off x="603251" y="171537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 name="Text Placeholder 7"/>
          <p:cNvSpPr>
            <a:spLocks noGrp="1"/>
          </p:cNvSpPr>
          <p:nvPr>
            <p:ph type="body" sz="quarter" idx="39" hasCustomPrompt="1"/>
          </p:nvPr>
        </p:nvSpPr>
        <p:spPr>
          <a:xfrm>
            <a:off x="684392"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9" name="Text Placeholder 7"/>
          <p:cNvSpPr>
            <a:spLocks noGrp="1"/>
          </p:cNvSpPr>
          <p:nvPr>
            <p:ph type="body" sz="quarter" idx="19" hasCustomPrompt="1"/>
          </p:nvPr>
        </p:nvSpPr>
        <p:spPr>
          <a:xfrm>
            <a:off x="1805518"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16" hasCustomPrompt="1"/>
          </p:nvPr>
        </p:nvSpPr>
        <p:spPr>
          <a:xfrm>
            <a:off x="1805519"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Rounded Rectangle 27"/>
          <p:cNvSpPr/>
          <p:nvPr userDrawn="1"/>
        </p:nvSpPr>
        <p:spPr>
          <a:xfrm>
            <a:off x="6252635" y="171537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2" name="Text Placeholder 7"/>
          <p:cNvSpPr>
            <a:spLocks noGrp="1"/>
          </p:cNvSpPr>
          <p:nvPr>
            <p:ph type="body" sz="quarter" idx="40" hasCustomPrompt="1"/>
          </p:nvPr>
        </p:nvSpPr>
        <p:spPr>
          <a:xfrm>
            <a:off x="6333776"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13" name="Text Placeholder 7"/>
          <p:cNvSpPr>
            <a:spLocks noGrp="1"/>
          </p:cNvSpPr>
          <p:nvPr>
            <p:ph type="body" sz="quarter" idx="41" hasCustomPrompt="1"/>
          </p:nvPr>
        </p:nvSpPr>
        <p:spPr>
          <a:xfrm>
            <a:off x="7454902"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4" name="Text Placeholder 2"/>
          <p:cNvSpPr>
            <a:spLocks noGrp="1"/>
          </p:cNvSpPr>
          <p:nvPr>
            <p:ph type="body" sz="quarter" idx="42" hasCustomPrompt="1"/>
          </p:nvPr>
        </p:nvSpPr>
        <p:spPr>
          <a:xfrm>
            <a:off x="7454903"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5" name="Rounded Rectangle 31"/>
          <p:cNvSpPr/>
          <p:nvPr userDrawn="1"/>
        </p:nvSpPr>
        <p:spPr>
          <a:xfrm>
            <a:off x="603251" y="3193657"/>
            <a:ext cx="869949"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6" name="Text Placeholder 7"/>
          <p:cNvSpPr>
            <a:spLocks noGrp="1"/>
          </p:cNvSpPr>
          <p:nvPr>
            <p:ph type="body" sz="quarter" idx="43" hasCustomPrompt="1"/>
          </p:nvPr>
        </p:nvSpPr>
        <p:spPr>
          <a:xfrm>
            <a:off x="684392"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4" hasCustomPrompt="1"/>
          </p:nvPr>
        </p:nvSpPr>
        <p:spPr>
          <a:xfrm>
            <a:off x="1805518"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9" name="Rounded Rectangle 35"/>
          <p:cNvSpPr/>
          <p:nvPr userDrawn="1"/>
        </p:nvSpPr>
        <p:spPr>
          <a:xfrm>
            <a:off x="6252635" y="319365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0" name="Text Placeholder 7"/>
          <p:cNvSpPr>
            <a:spLocks noGrp="1"/>
          </p:cNvSpPr>
          <p:nvPr>
            <p:ph type="body" sz="quarter" idx="46" hasCustomPrompt="1"/>
          </p:nvPr>
        </p:nvSpPr>
        <p:spPr>
          <a:xfrm>
            <a:off x="6333776"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1" name="Text Placeholder 7"/>
          <p:cNvSpPr>
            <a:spLocks noGrp="1"/>
          </p:cNvSpPr>
          <p:nvPr>
            <p:ph type="body" sz="quarter" idx="47" hasCustomPrompt="1"/>
          </p:nvPr>
        </p:nvSpPr>
        <p:spPr>
          <a:xfrm>
            <a:off x="7454902"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2" name="Text Placeholder 2"/>
          <p:cNvSpPr>
            <a:spLocks noGrp="1"/>
          </p:cNvSpPr>
          <p:nvPr>
            <p:ph type="body" sz="quarter" idx="48" hasCustomPrompt="1"/>
          </p:nvPr>
        </p:nvSpPr>
        <p:spPr>
          <a:xfrm>
            <a:off x="7454903"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3" name="Rounded Rectangle 39"/>
          <p:cNvSpPr/>
          <p:nvPr userDrawn="1"/>
        </p:nvSpPr>
        <p:spPr>
          <a:xfrm>
            <a:off x="603251" y="4671937"/>
            <a:ext cx="869949"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4" name="Text Placeholder 7"/>
          <p:cNvSpPr>
            <a:spLocks noGrp="1"/>
          </p:cNvSpPr>
          <p:nvPr>
            <p:ph type="body" sz="quarter" idx="49" hasCustomPrompt="1"/>
          </p:nvPr>
        </p:nvSpPr>
        <p:spPr>
          <a:xfrm>
            <a:off x="684392"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5" name="Text Placeholder 7"/>
          <p:cNvSpPr>
            <a:spLocks noGrp="1"/>
          </p:cNvSpPr>
          <p:nvPr>
            <p:ph type="body" sz="quarter" idx="50" hasCustomPrompt="1"/>
          </p:nvPr>
        </p:nvSpPr>
        <p:spPr>
          <a:xfrm>
            <a:off x="1805518"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51" hasCustomPrompt="1"/>
          </p:nvPr>
        </p:nvSpPr>
        <p:spPr>
          <a:xfrm>
            <a:off x="1805519"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7" name="Rounded Rectangle 43"/>
          <p:cNvSpPr/>
          <p:nvPr userDrawn="1"/>
        </p:nvSpPr>
        <p:spPr>
          <a:xfrm>
            <a:off x="6252635" y="4671937"/>
            <a:ext cx="869949"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8" name="Text Placeholder 7"/>
          <p:cNvSpPr>
            <a:spLocks noGrp="1"/>
          </p:cNvSpPr>
          <p:nvPr>
            <p:ph type="body" sz="quarter" idx="52" hasCustomPrompt="1"/>
          </p:nvPr>
        </p:nvSpPr>
        <p:spPr>
          <a:xfrm>
            <a:off x="6333776"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9" name="Text Placeholder 7"/>
          <p:cNvSpPr>
            <a:spLocks noGrp="1"/>
          </p:cNvSpPr>
          <p:nvPr>
            <p:ph type="body" sz="quarter" idx="53" hasCustomPrompt="1"/>
          </p:nvPr>
        </p:nvSpPr>
        <p:spPr>
          <a:xfrm>
            <a:off x="7454902"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54" hasCustomPrompt="1"/>
          </p:nvPr>
        </p:nvSpPr>
        <p:spPr>
          <a:xfrm>
            <a:off x="7454903"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6607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400" fill="hold"/>
                                        <p:tgtEl>
                                          <p:spTgt spid="7"/>
                                        </p:tgtEl>
                                        <p:attrNameLst>
                                          <p:attrName>ppt_w</p:attrName>
                                        </p:attrNameLst>
                                      </p:cBhvr>
                                      <p:tavLst>
                                        <p:tav tm="0">
                                          <p:val>
                                            <p:fltVal val="0"/>
                                          </p:val>
                                        </p:tav>
                                        <p:tav tm="100000">
                                          <p:val>
                                            <p:strVal val="#ppt_w"/>
                                          </p:val>
                                        </p:tav>
                                      </p:tavLst>
                                    </p:anim>
                                    <p:anim calcmode="lin" valueType="num">
                                      <p:cBhvr>
                                        <p:cTn id="19" dur="400" fill="hold"/>
                                        <p:tgtEl>
                                          <p:spTgt spid="7"/>
                                        </p:tgtEl>
                                        <p:attrNameLst>
                                          <p:attrName>ppt_h</p:attrName>
                                        </p:attrNameLst>
                                      </p:cBhvr>
                                      <p:tavLst>
                                        <p:tav tm="0">
                                          <p:val>
                                            <p:fltVal val="0"/>
                                          </p:val>
                                        </p:tav>
                                        <p:tav tm="100000">
                                          <p:val>
                                            <p:strVal val="#ppt_h"/>
                                          </p:val>
                                        </p:tav>
                                      </p:tavLst>
                                    </p:anim>
                                    <p:animEffect transition="in" filter="fade">
                                      <p:cBhvr>
                                        <p:cTn id="20" dur="400"/>
                                        <p:tgtEl>
                                          <p:spTgt spid="7"/>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3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8">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anim calcmode="lin" valueType="num">
                                      <p:cBhvr>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400" fill="hold"/>
                                        <p:tgtEl>
                                          <p:spTgt spid="11"/>
                                        </p:tgtEl>
                                        <p:attrNameLst>
                                          <p:attrName>ppt_w</p:attrName>
                                        </p:attrNameLst>
                                      </p:cBhvr>
                                      <p:tavLst>
                                        <p:tav tm="0">
                                          <p:val>
                                            <p:fltVal val="0"/>
                                          </p:val>
                                        </p:tav>
                                        <p:tav tm="100000">
                                          <p:val>
                                            <p:strVal val="#ppt_w"/>
                                          </p:val>
                                        </p:tav>
                                      </p:tavLst>
                                    </p:anim>
                                    <p:anim calcmode="lin" valueType="num">
                                      <p:cBhvr>
                                        <p:cTn id="39" dur="400" fill="hold"/>
                                        <p:tgtEl>
                                          <p:spTgt spid="11"/>
                                        </p:tgtEl>
                                        <p:attrNameLst>
                                          <p:attrName>ppt_h</p:attrName>
                                        </p:attrNameLst>
                                      </p:cBhvr>
                                      <p:tavLst>
                                        <p:tav tm="0">
                                          <p:val>
                                            <p:fltVal val="0"/>
                                          </p:val>
                                        </p:tav>
                                        <p:tav tm="100000">
                                          <p:val>
                                            <p:strVal val="#ppt_h"/>
                                          </p:val>
                                        </p:tav>
                                      </p:tavLst>
                                    </p:anim>
                                    <p:animEffect transition="in" filter="fade">
                                      <p:cBhvr>
                                        <p:cTn id="40" dur="400"/>
                                        <p:tgtEl>
                                          <p:spTgt spid="11"/>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p:cTn id="44" dur="3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1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anim calcmode="lin" valueType="num">
                                      <p:cBhvr>
                                        <p:cTn id="5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fade">
                                      <p:cBhvr>
                                        <p:cTn id="54" dur="500"/>
                                        <p:tgtEl>
                                          <p:spTgt spid="14">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400" fill="hold"/>
                                        <p:tgtEl>
                                          <p:spTgt spid="15"/>
                                        </p:tgtEl>
                                        <p:attrNameLst>
                                          <p:attrName>ppt_w</p:attrName>
                                        </p:attrNameLst>
                                      </p:cBhvr>
                                      <p:tavLst>
                                        <p:tav tm="0">
                                          <p:val>
                                            <p:fltVal val="0"/>
                                          </p:val>
                                        </p:tav>
                                        <p:tav tm="100000">
                                          <p:val>
                                            <p:strVal val="#ppt_w"/>
                                          </p:val>
                                        </p:tav>
                                      </p:tavLst>
                                    </p:anim>
                                    <p:anim calcmode="lin" valueType="num">
                                      <p:cBhvr>
                                        <p:cTn id="59" dur="400" fill="hold"/>
                                        <p:tgtEl>
                                          <p:spTgt spid="15"/>
                                        </p:tgtEl>
                                        <p:attrNameLst>
                                          <p:attrName>ppt_h</p:attrName>
                                        </p:attrNameLst>
                                      </p:cBhvr>
                                      <p:tavLst>
                                        <p:tav tm="0">
                                          <p:val>
                                            <p:fltVal val="0"/>
                                          </p:val>
                                        </p:tav>
                                        <p:tav tm="100000">
                                          <p:val>
                                            <p:strVal val="#ppt_h"/>
                                          </p:val>
                                        </p:tav>
                                      </p:tavLst>
                                    </p:anim>
                                    <p:animEffect transition="in" filter="fade">
                                      <p:cBhvr>
                                        <p:cTn id="60" dur="400"/>
                                        <p:tgtEl>
                                          <p:spTgt spid="15"/>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 calcmode="lin" valueType="num">
                                      <p:cBhvr>
                                        <p:cTn id="64"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16">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fade">
                                      <p:cBhvr>
                                        <p:cTn id="69" dur="500"/>
                                        <p:tgtEl>
                                          <p:spTgt spid="17">
                                            <p:txEl>
                                              <p:pRg st="0" end="0"/>
                                            </p:txEl>
                                          </p:spTgt>
                                        </p:tgtEl>
                                      </p:cBhvr>
                                    </p:animEffect>
                                    <p:anim calcmode="lin" valueType="num">
                                      <p:cBhvr>
                                        <p:cTn id="7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fade">
                                      <p:cBhvr>
                                        <p:cTn id="74" dur="500"/>
                                        <p:tgtEl>
                                          <p:spTgt spid="18">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400" fill="hold"/>
                                        <p:tgtEl>
                                          <p:spTgt spid="19"/>
                                        </p:tgtEl>
                                        <p:attrNameLst>
                                          <p:attrName>ppt_w</p:attrName>
                                        </p:attrNameLst>
                                      </p:cBhvr>
                                      <p:tavLst>
                                        <p:tav tm="0">
                                          <p:val>
                                            <p:fltVal val="0"/>
                                          </p:val>
                                        </p:tav>
                                        <p:tav tm="100000">
                                          <p:val>
                                            <p:strVal val="#ppt_w"/>
                                          </p:val>
                                        </p:tav>
                                      </p:tavLst>
                                    </p:anim>
                                    <p:anim calcmode="lin" valueType="num">
                                      <p:cBhvr>
                                        <p:cTn id="79" dur="400" fill="hold"/>
                                        <p:tgtEl>
                                          <p:spTgt spid="19"/>
                                        </p:tgtEl>
                                        <p:attrNameLst>
                                          <p:attrName>ppt_h</p:attrName>
                                        </p:attrNameLst>
                                      </p:cBhvr>
                                      <p:tavLst>
                                        <p:tav tm="0">
                                          <p:val>
                                            <p:fltVal val="0"/>
                                          </p:val>
                                        </p:tav>
                                        <p:tav tm="100000">
                                          <p:val>
                                            <p:strVal val="#ppt_h"/>
                                          </p:val>
                                        </p:tav>
                                      </p:tavLst>
                                    </p:anim>
                                    <p:animEffect transition="in" filter="fade">
                                      <p:cBhvr>
                                        <p:cTn id="80" dur="400"/>
                                        <p:tgtEl>
                                          <p:spTgt spid="19"/>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 calcmode="lin" valueType="num">
                                      <p:cBhvr>
                                        <p:cTn id="84" dur="3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20">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21">
                                            <p:txEl>
                                              <p:pRg st="0" end="0"/>
                                            </p:txEl>
                                          </p:spTgt>
                                        </p:tgtEl>
                                        <p:attrNameLst>
                                          <p:attrName>style.visibility</p:attrName>
                                        </p:attrNameLst>
                                      </p:cBhvr>
                                      <p:to>
                                        <p:strVal val="visible"/>
                                      </p:to>
                                    </p:set>
                                    <p:animEffect transition="in" filter="fade">
                                      <p:cBhvr>
                                        <p:cTn id="89" dur="500"/>
                                        <p:tgtEl>
                                          <p:spTgt spid="21">
                                            <p:txEl>
                                              <p:pRg st="0" end="0"/>
                                            </p:txEl>
                                          </p:spTgt>
                                        </p:tgtEl>
                                      </p:cBhvr>
                                    </p:animEffect>
                                    <p:anim calcmode="lin" valueType="num">
                                      <p:cBhvr>
                                        <p:cTn id="9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22">
                                            <p:txEl>
                                              <p:pRg st="0" end="0"/>
                                            </p:txEl>
                                          </p:spTgt>
                                        </p:tgtEl>
                                        <p:attrNameLst>
                                          <p:attrName>style.visibility</p:attrName>
                                        </p:attrNameLst>
                                      </p:cBhvr>
                                      <p:to>
                                        <p:strVal val="visible"/>
                                      </p:to>
                                    </p:set>
                                    <p:animEffect transition="in" filter="fade">
                                      <p:cBhvr>
                                        <p:cTn id="94" dur="500"/>
                                        <p:tgtEl>
                                          <p:spTgt spid="22">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400" fill="hold"/>
                                        <p:tgtEl>
                                          <p:spTgt spid="23"/>
                                        </p:tgtEl>
                                        <p:attrNameLst>
                                          <p:attrName>ppt_w</p:attrName>
                                        </p:attrNameLst>
                                      </p:cBhvr>
                                      <p:tavLst>
                                        <p:tav tm="0">
                                          <p:val>
                                            <p:fltVal val="0"/>
                                          </p:val>
                                        </p:tav>
                                        <p:tav tm="100000">
                                          <p:val>
                                            <p:strVal val="#ppt_w"/>
                                          </p:val>
                                        </p:tav>
                                      </p:tavLst>
                                    </p:anim>
                                    <p:anim calcmode="lin" valueType="num">
                                      <p:cBhvr>
                                        <p:cTn id="99" dur="400" fill="hold"/>
                                        <p:tgtEl>
                                          <p:spTgt spid="23"/>
                                        </p:tgtEl>
                                        <p:attrNameLst>
                                          <p:attrName>ppt_h</p:attrName>
                                        </p:attrNameLst>
                                      </p:cBhvr>
                                      <p:tavLst>
                                        <p:tav tm="0">
                                          <p:val>
                                            <p:fltVal val="0"/>
                                          </p:val>
                                        </p:tav>
                                        <p:tav tm="100000">
                                          <p:val>
                                            <p:strVal val="#ppt_h"/>
                                          </p:val>
                                        </p:tav>
                                      </p:tavLst>
                                    </p:anim>
                                    <p:animEffect transition="in" filter="fade">
                                      <p:cBhvr>
                                        <p:cTn id="100" dur="400"/>
                                        <p:tgtEl>
                                          <p:spTgt spid="23"/>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24">
                                            <p:txEl>
                                              <p:pRg st="0" end="0"/>
                                            </p:txEl>
                                          </p:spTgt>
                                        </p:tgtEl>
                                        <p:attrNameLst>
                                          <p:attrName>style.visibility</p:attrName>
                                        </p:attrNameLst>
                                      </p:cBhvr>
                                      <p:to>
                                        <p:strVal val="visible"/>
                                      </p:to>
                                    </p:set>
                                    <p:anim calcmode="lin" valueType="num">
                                      <p:cBhvr>
                                        <p:cTn id="104" dur="3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24">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25">
                                            <p:txEl>
                                              <p:pRg st="0" end="0"/>
                                            </p:txEl>
                                          </p:spTgt>
                                        </p:tgtEl>
                                        <p:attrNameLst>
                                          <p:attrName>style.visibility</p:attrName>
                                        </p:attrNameLst>
                                      </p:cBhvr>
                                      <p:to>
                                        <p:strVal val="visible"/>
                                      </p:to>
                                    </p:set>
                                    <p:animEffect transition="in" filter="fade">
                                      <p:cBhvr>
                                        <p:cTn id="109" dur="500"/>
                                        <p:tgtEl>
                                          <p:spTgt spid="25">
                                            <p:txEl>
                                              <p:pRg st="0" end="0"/>
                                            </p:txEl>
                                          </p:spTgt>
                                        </p:tgtEl>
                                      </p:cBhvr>
                                    </p:animEffect>
                                    <p:anim calcmode="lin" valueType="num">
                                      <p:cBhvr>
                                        <p:cTn id="11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25">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26">
                                            <p:txEl>
                                              <p:pRg st="0" end="0"/>
                                            </p:txEl>
                                          </p:spTgt>
                                        </p:tgtEl>
                                        <p:attrNameLst>
                                          <p:attrName>style.visibility</p:attrName>
                                        </p:attrNameLst>
                                      </p:cBhvr>
                                      <p:to>
                                        <p:strVal val="visible"/>
                                      </p:to>
                                    </p:set>
                                    <p:animEffect transition="in" filter="fade">
                                      <p:cBhvr>
                                        <p:cTn id="114" dur="500"/>
                                        <p:tgtEl>
                                          <p:spTgt spid="26">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p:cTn id="118" dur="400" fill="hold"/>
                                        <p:tgtEl>
                                          <p:spTgt spid="27"/>
                                        </p:tgtEl>
                                        <p:attrNameLst>
                                          <p:attrName>ppt_w</p:attrName>
                                        </p:attrNameLst>
                                      </p:cBhvr>
                                      <p:tavLst>
                                        <p:tav tm="0">
                                          <p:val>
                                            <p:fltVal val="0"/>
                                          </p:val>
                                        </p:tav>
                                        <p:tav tm="100000">
                                          <p:val>
                                            <p:strVal val="#ppt_w"/>
                                          </p:val>
                                        </p:tav>
                                      </p:tavLst>
                                    </p:anim>
                                    <p:anim calcmode="lin" valueType="num">
                                      <p:cBhvr>
                                        <p:cTn id="119" dur="400" fill="hold"/>
                                        <p:tgtEl>
                                          <p:spTgt spid="27"/>
                                        </p:tgtEl>
                                        <p:attrNameLst>
                                          <p:attrName>ppt_h</p:attrName>
                                        </p:attrNameLst>
                                      </p:cBhvr>
                                      <p:tavLst>
                                        <p:tav tm="0">
                                          <p:val>
                                            <p:fltVal val="0"/>
                                          </p:val>
                                        </p:tav>
                                        <p:tav tm="100000">
                                          <p:val>
                                            <p:strVal val="#ppt_h"/>
                                          </p:val>
                                        </p:tav>
                                      </p:tavLst>
                                    </p:anim>
                                    <p:animEffect transition="in" filter="fade">
                                      <p:cBhvr>
                                        <p:cTn id="120" dur="400"/>
                                        <p:tgtEl>
                                          <p:spTgt spid="27"/>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28">
                                            <p:txEl>
                                              <p:pRg st="0" end="0"/>
                                            </p:txEl>
                                          </p:spTgt>
                                        </p:tgtEl>
                                        <p:attrNameLst>
                                          <p:attrName>style.visibility</p:attrName>
                                        </p:attrNameLst>
                                      </p:cBhvr>
                                      <p:to>
                                        <p:strVal val="visible"/>
                                      </p:to>
                                    </p:set>
                                    <p:anim calcmode="lin" valueType="num">
                                      <p:cBhvr>
                                        <p:cTn id="124" dur="3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28">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29">
                                            <p:txEl>
                                              <p:pRg st="0" end="0"/>
                                            </p:txEl>
                                          </p:spTgt>
                                        </p:tgtEl>
                                        <p:attrNameLst>
                                          <p:attrName>style.visibility</p:attrName>
                                        </p:attrNameLst>
                                      </p:cBhvr>
                                      <p:to>
                                        <p:strVal val="visible"/>
                                      </p:to>
                                    </p:set>
                                    <p:animEffect transition="in" filter="fade">
                                      <p:cBhvr>
                                        <p:cTn id="129" dur="500"/>
                                        <p:tgtEl>
                                          <p:spTgt spid="29">
                                            <p:txEl>
                                              <p:pRg st="0" end="0"/>
                                            </p:txEl>
                                          </p:spTgt>
                                        </p:tgtEl>
                                      </p:cBhvr>
                                    </p:animEffect>
                                    <p:anim calcmode="lin" valueType="num">
                                      <p:cBhvr>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29">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30">
                                            <p:txEl>
                                              <p:pRg st="0" end="0"/>
                                            </p:txEl>
                                          </p:spTgt>
                                        </p:tgtEl>
                                        <p:attrNameLst>
                                          <p:attrName>style.visibility</p:attrName>
                                        </p:attrNameLst>
                                      </p:cBhvr>
                                      <p:to>
                                        <p:strVal val="visible"/>
                                      </p:to>
                                    </p:set>
                                    <p:animEffect transition="in" filter="fade">
                                      <p:cBhvr>
                                        <p:cTn id="13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animBg="1"/>
      <p:bldP spid="8" grpId="0" build="p">
        <p:tmplLst>
          <p:tmpl lvl="1">
            <p:tnLst>
              <p:par>
                <p:cTn presetID="53" presetClass="entr" presetSubtype="16"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300" fill="hold"/>
                        <p:tgtEl>
                          <p:spTgt spid="8"/>
                        </p:tgtEl>
                        <p:attrNameLst>
                          <p:attrName>ppt_w</p:attrName>
                        </p:attrNameLst>
                      </p:cBhvr>
                      <p:tavLst>
                        <p:tav tm="0">
                          <p:val>
                            <p:fltVal val="0"/>
                          </p:val>
                        </p:tav>
                        <p:tav tm="100000">
                          <p:val>
                            <p:strVal val="#ppt_w"/>
                          </p:val>
                        </p:tav>
                      </p:tavLst>
                    </p:anim>
                    <p:anim calcmode="lin" valueType="num">
                      <p:cBhvr>
                        <p:cTn dur="300" fill="hold"/>
                        <p:tgtEl>
                          <p:spTgt spid="8"/>
                        </p:tgtEl>
                        <p:attrNameLst>
                          <p:attrName>ppt_h</p:attrName>
                        </p:attrNameLst>
                      </p:cBhvr>
                      <p:tavLst>
                        <p:tav tm="0">
                          <p:val>
                            <p:fltVal val="0"/>
                          </p:val>
                        </p:tav>
                        <p:tav tm="100000">
                          <p:val>
                            <p:strVal val="#ppt_h"/>
                          </p:val>
                        </p:tav>
                      </p:tavLst>
                    </p:anim>
                    <p:animEffect transition="in" filter="fade">
                      <p:cBhvr>
                        <p:cTn dur="300"/>
                        <p:tgtEl>
                          <p:spTgt spid="8"/>
                        </p:tgtEl>
                      </p:cBhvr>
                    </p:animEffect>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53" presetClass="entr" presetSubtype="16"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300" fill="hold"/>
                        <p:tgtEl>
                          <p:spTgt spid="12"/>
                        </p:tgtEl>
                        <p:attrNameLst>
                          <p:attrName>ppt_w</p:attrName>
                        </p:attrNameLst>
                      </p:cBhvr>
                      <p:tavLst>
                        <p:tav tm="0">
                          <p:val>
                            <p:fltVal val="0"/>
                          </p:val>
                        </p:tav>
                        <p:tav tm="100000">
                          <p:val>
                            <p:strVal val="#ppt_w"/>
                          </p:val>
                        </p:tav>
                      </p:tavLst>
                    </p:anim>
                    <p:anim calcmode="lin" valueType="num">
                      <p:cBhvr>
                        <p:cTn dur="300" fill="hold"/>
                        <p:tgtEl>
                          <p:spTgt spid="12"/>
                        </p:tgtEl>
                        <p:attrNameLst>
                          <p:attrName>ppt_h</p:attrName>
                        </p:attrNameLst>
                      </p:cBhvr>
                      <p:tavLst>
                        <p:tav tm="0">
                          <p:val>
                            <p:fltVal val="0"/>
                          </p:val>
                        </p:tav>
                        <p:tav tm="100000">
                          <p:val>
                            <p:strVal val="#ppt_h"/>
                          </p:val>
                        </p:tav>
                      </p:tavLst>
                    </p:anim>
                    <p:animEffect transition="in" filter="fade">
                      <p:cBhvr>
                        <p:cTn dur="300"/>
                        <p:tgtEl>
                          <p:spTgt spid="12"/>
                        </p:tgtEl>
                      </p:cBhvr>
                    </p:animEffect>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300" fill="hold"/>
                        <p:tgtEl>
                          <p:spTgt spid="20"/>
                        </p:tgtEl>
                        <p:attrNameLst>
                          <p:attrName>ppt_w</p:attrName>
                        </p:attrNameLst>
                      </p:cBhvr>
                      <p:tavLst>
                        <p:tav tm="0">
                          <p:val>
                            <p:fltVal val="0"/>
                          </p:val>
                        </p:tav>
                        <p:tav tm="100000">
                          <p:val>
                            <p:strVal val="#ppt_w"/>
                          </p:val>
                        </p:tav>
                      </p:tavLst>
                    </p:anim>
                    <p:anim calcmode="lin" valueType="num">
                      <p:cBhvr>
                        <p:cTn dur="300" fill="hold"/>
                        <p:tgtEl>
                          <p:spTgt spid="20"/>
                        </p:tgtEl>
                        <p:attrNameLst>
                          <p:attrName>ppt_h</p:attrName>
                        </p:attrNameLst>
                      </p:cBhvr>
                      <p:tavLst>
                        <p:tav tm="0">
                          <p:val>
                            <p:fltVal val="0"/>
                          </p:val>
                        </p:tav>
                        <p:tav tm="100000">
                          <p:val>
                            <p:strVal val="#ppt_h"/>
                          </p:val>
                        </p:tav>
                      </p:tavLst>
                    </p:anim>
                    <p:animEffect transition="in" filter="fade">
                      <p:cBhvr>
                        <p:cTn dur="300"/>
                        <p:tgtEl>
                          <p:spTgt spid="20"/>
                        </p:tgtEl>
                      </p:cBhvr>
                    </p:animEffect>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300" fill="hold"/>
                        <p:tgtEl>
                          <p:spTgt spid="24"/>
                        </p:tgtEl>
                        <p:attrNameLst>
                          <p:attrName>ppt_w</p:attrName>
                        </p:attrNameLst>
                      </p:cBhvr>
                      <p:tavLst>
                        <p:tav tm="0">
                          <p:val>
                            <p:fltVal val="0"/>
                          </p:val>
                        </p:tav>
                        <p:tav tm="100000">
                          <p:val>
                            <p:strVal val="#ppt_w"/>
                          </p:val>
                        </p:tav>
                      </p:tavLst>
                    </p:anim>
                    <p:anim calcmode="lin" valueType="num">
                      <p:cBhvr>
                        <p:cTn dur="300" fill="hold"/>
                        <p:tgtEl>
                          <p:spTgt spid="24"/>
                        </p:tgtEl>
                        <p:attrNameLst>
                          <p:attrName>ppt_h</p:attrName>
                        </p:attrNameLst>
                      </p:cBhvr>
                      <p:tavLst>
                        <p:tav tm="0">
                          <p:val>
                            <p:fltVal val="0"/>
                          </p:val>
                        </p:tav>
                        <p:tav tm="100000">
                          <p:val>
                            <p:strVal val="#ppt_h"/>
                          </p:val>
                        </p:tav>
                      </p:tavLst>
                    </p:anim>
                    <p:animEffect transition="in" filter="fade">
                      <p:cBhvr>
                        <p:cTn dur="3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300" fill="hold"/>
                        <p:tgtEl>
                          <p:spTgt spid="28"/>
                        </p:tgtEl>
                        <p:attrNameLst>
                          <p:attrName>ppt_w</p:attrName>
                        </p:attrNameLst>
                      </p:cBhvr>
                      <p:tavLst>
                        <p:tav tm="0">
                          <p:val>
                            <p:fltVal val="0"/>
                          </p:val>
                        </p:tav>
                        <p:tav tm="100000">
                          <p:val>
                            <p:strVal val="#ppt_w"/>
                          </p:val>
                        </p:tav>
                      </p:tavLst>
                    </p:anim>
                    <p:anim calcmode="lin" valueType="num">
                      <p:cBhvr>
                        <p:cTn dur="300" fill="hold"/>
                        <p:tgtEl>
                          <p:spTgt spid="28"/>
                        </p:tgtEl>
                        <p:attrNameLst>
                          <p:attrName>ppt_h</p:attrName>
                        </p:attrNameLst>
                      </p:cBhvr>
                      <p:tavLst>
                        <p:tav tm="0">
                          <p:val>
                            <p:fltVal val="0"/>
                          </p:val>
                        </p:tav>
                        <p:tav tm="100000">
                          <p:val>
                            <p:strVal val="#ppt_h"/>
                          </p:val>
                        </p:tav>
                      </p:tavLst>
                    </p:anim>
                    <p:animEffect transition="in" filter="fade">
                      <p:cBhvr>
                        <p:cTn dur="300"/>
                        <p:tgtEl>
                          <p:spTgt spid="28"/>
                        </p:tgtEl>
                      </p:cBhvr>
                    </p:animEffect>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724380" y="1638675"/>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1805522" y="1684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03251" y="2527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3" y="2837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5669847" y="1638675"/>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3" name="Text Placeholder 7"/>
          <p:cNvSpPr>
            <a:spLocks noGrp="1"/>
          </p:cNvSpPr>
          <p:nvPr>
            <p:ph type="body" sz="quarter" idx="40" hasCustomPrompt="1"/>
          </p:nvPr>
        </p:nvSpPr>
        <p:spPr>
          <a:xfrm>
            <a:off x="5750988" y="1684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548717" y="2527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0" y="2837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9625898" y="1638675"/>
            <a:ext cx="869949"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7" name="Text Placeholder 7"/>
          <p:cNvSpPr>
            <a:spLocks noGrp="1"/>
          </p:cNvSpPr>
          <p:nvPr>
            <p:ph type="body" sz="quarter" idx="43" hasCustomPrompt="1"/>
          </p:nvPr>
        </p:nvSpPr>
        <p:spPr>
          <a:xfrm>
            <a:off x="9707039" y="1684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8504768" y="2527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0" y="2837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1724380" y="3924675"/>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1" name="Text Placeholder 7"/>
          <p:cNvSpPr>
            <a:spLocks noGrp="1"/>
          </p:cNvSpPr>
          <p:nvPr>
            <p:ph type="body" sz="quarter" idx="46" hasCustomPrompt="1"/>
          </p:nvPr>
        </p:nvSpPr>
        <p:spPr>
          <a:xfrm>
            <a:off x="1805522" y="3970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603251" y="4813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603253" y="5123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5669847" y="3924675"/>
            <a:ext cx="869949"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5" name="Text Placeholder 7"/>
          <p:cNvSpPr>
            <a:spLocks noGrp="1"/>
          </p:cNvSpPr>
          <p:nvPr>
            <p:ph type="body" sz="quarter" idx="49" hasCustomPrompt="1"/>
          </p:nvPr>
        </p:nvSpPr>
        <p:spPr>
          <a:xfrm>
            <a:off x="5750988" y="3970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4548717" y="4813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4548720" y="5123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9625898" y="3924675"/>
            <a:ext cx="869949"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9" name="Text Placeholder 7"/>
          <p:cNvSpPr>
            <a:spLocks noGrp="1"/>
          </p:cNvSpPr>
          <p:nvPr>
            <p:ph type="body" sz="quarter" idx="52" hasCustomPrompt="1"/>
          </p:nvPr>
        </p:nvSpPr>
        <p:spPr>
          <a:xfrm>
            <a:off x="9707039" y="3970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8504768" y="4813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8504770" y="5123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3532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conic list 4">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186727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191299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239129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3" y="277675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186727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3" name="Text Placeholder 7"/>
          <p:cNvSpPr>
            <a:spLocks noGrp="1"/>
          </p:cNvSpPr>
          <p:nvPr>
            <p:ph type="body" sz="quarter" idx="40" hasCustomPrompt="1"/>
          </p:nvPr>
        </p:nvSpPr>
        <p:spPr>
          <a:xfrm>
            <a:off x="4616456" y="191299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239129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0" y="277675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186727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7" name="Text Placeholder 7"/>
          <p:cNvSpPr>
            <a:spLocks noGrp="1"/>
          </p:cNvSpPr>
          <p:nvPr>
            <p:ph type="body" sz="quarter" idx="43" hasCustomPrompt="1"/>
          </p:nvPr>
        </p:nvSpPr>
        <p:spPr>
          <a:xfrm>
            <a:off x="8585911" y="191299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239129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0" y="277675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603251" y="3863715"/>
            <a:ext cx="869949" cy="782954"/>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1" name="Text Placeholder 7"/>
          <p:cNvSpPr>
            <a:spLocks noGrp="1"/>
          </p:cNvSpPr>
          <p:nvPr>
            <p:ph type="body" sz="quarter" idx="46" hasCustomPrompt="1"/>
          </p:nvPr>
        </p:nvSpPr>
        <p:spPr>
          <a:xfrm>
            <a:off x="684392" y="39094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1608667" y="4386207"/>
            <a:ext cx="2065867"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603253" y="47731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4555778" y="3863715"/>
            <a:ext cx="869949" cy="782954"/>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5" name="Text Placeholder 7"/>
          <p:cNvSpPr>
            <a:spLocks noGrp="1"/>
          </p:cNvSpPr>
          <p:nvPr>
            <p:ph type="body" sz="quarter" idx="49" hasCustomPrompt="1"/>
          </p:nvPr>
        </p:nvSpPr>
        <p:spPr>
          <a:xfrm>
            <a:off x="4636919" y="39094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5554133" y="4386207"/>
            <a:ext cx="2065867"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4548720" y="47731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8504768" y="3863715"/>
            <a:ext cx="869949" cy="782954"/>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9" name="Text Placeholder 7"/>
          <p:cNvSpPr>
            <a:spLocks noGrp="1"/>
          </p:cNvSpPr>
          <p:nvPr>
            <p:ph type="body" sz="quarter" idx="52" hasCustomPrompt="1"/>
          </p:nvPr>
        </p:nvSpPr>
        <p:spPr>
          <a:xfrm>
            <a:off x="8585910" y="39094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9510184" y="4386207"/>
            <a:ext cx="2065867"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8504770" y="47731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18718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18718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18718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
        <p:nvSpPr>
          <p:cNvPr id="31" name="Text Placeholder 7"/>
          <p:cNvSpPr>
            <a:spLocks noGrp="1"/>
          </p:cNvSpPr>
          <p:nvPr>
            <p:ph type="body" sz="quarter" idx="58" hasCustomPrompt="1"/>
          </p:nvPr>
        </p:nvSpPr>
        <p:spPr>
          <a:xfrm>
            <a:off x="1608667" y="38637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4"/>
                </a:solidFill>
                <a:latin typeface="Lato Light"/>
                <a:cs typeface="Lato Light"/>
              </a:defRPr>
            </a:lvl1pPr>
          </a:lstStyle>
          <a:p>
            <a:pPr lvl="0"/>
            <a:r>
              <a:rPr lang="es-ES_tradnl" dirty="0"/>
              <a:t>80%</a:t>
            </a:r>
          </a:p>
        </p:txBody>
      </p:sp>
      <p:sp>
        <p:nvSpPr>
          <p:cNvPr id="32" name="Text Placeholder 7"/>
          <p:cNvSpPr>
            <a:spLocks noGrp="1"/>
          </p:cNvSpPr>
          <p:nvPr>
            <p:ph type="body" sz="quarter" idx="59" hasCustomPrompt="1"/>
          </p:nvPr>
        </p:nvSpPr>
        <p:spPr>
          <a:xfrm>
            <a:off x="5554133" y="38637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5"/>
                </a:solidFill>
                <a:latin typeface="Lato Light"/>
                <a:cs typeface="Lato Light"/>
              </a:defRPr>
            </a:lvl1pPr>
          </a:lstStyle>
          <a:p>
            <a:pPr lvl="0"/>
            <a:r>
              <a:rPr lang="es-ES_tradnl" dirty="0"/>
              <a:t>80%</a:t>
            </a:r>
          </a:p>
        </p:txBody>
      </p:sp>
      <p:sp>
        <p:nvSpPr>
          <p:cNvPr id="33" name="Text Placeholder 7"/>
          <p:cNvSpPr>
            <a:spLocks noGrp="1"/>
          </p:cNvSpPr>
          <p:nvPr>
            <p:ph type="body" sz="quarter" idx="60" hasCustomPrompt="1"/>
          </p:nvPr>
        </p:nvSpPr>
        <p:spPr>
          <a:xfrm>
            <a:off x="9510184" y="38637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6"/>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37038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28">
                                            <p:txEl>
                                              <p:pRg st="0" end="0"/>
                                            </p:txEl>
                                          </p:spTgt>
                                        </p:tgtEl>
                                        <p:attrNameLst>
                                          <p:attrName>style.visibility</p:attrName>
                                        </p:attrNameLst>
                                      </p:cBhvr>
                                      <p:to>
                                        <p:strVal val="visible"/>
                                      </p:to>
                                    </p:set>
                                    <p:animEffect transition="in" filter="fade">
                                      <p:cBhvr>
                                        <p:cTn id="137" dur="400"/>
                                        <p:tgtEl>
                                          <p:spTgt spid="28">
                                            <p:txEl>
                                              <p:pRg st="0" end="0"/>
                                            </p:txEl>
                                          </p:spTgt>
                                        </p:tgtEl>
                                      </p:cBhvr>
                                    </p:animEffect>
                                    <p:anim calcmode="lin" valueType="num">
                                      <p:cBhvr>
                                        <p:cTn id="13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29">
                                            <p:txEl>
                                              <p:pRg st="0" end="0"/>
                                            </p:txEl>
                                          </p:spTgt>
                                        </p:tgtEl>
                                        <p:attrNameLst>
                                          <p:attrName>style.visibility</p:attrName>
                                        </p:attrNameLst>
                                      </p:cBhvr>
                                      <p:to>
                                        <p:strVal val="visible"/>
                                      </p:to>
                                    </p:set>
                                    <p:animEffect transition="in" filter="fade">
                                      <p:cBhvr>
                                        <p:cTn id="142" dur="400"/>
                                        <p:tgtEl>
                                          <p:spTgt spid="29">
                                            <p:txEl>
                                              <p:pRg st="0" end="0"/>
                                            </p:txEl>
                                          </p:spTgt>
                                        </p:tgtEl>
                                      </p:cBhvr>
                                    </p:animEffect>
                                    <p:anim calcmode="lin" valueType="num">
                                      <p:cBhvr>
                                        <p:cTn id="14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0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fade">
                                      <p:cBhvr>
                                        <p:cTn id="147" dur="400"/>
                                        <p:tgtEl>
                                          <p:spTgt spid="30">
                                            <p:txEl>
                                              <p:pRg st="0" end="0"/>
                                            </p:txEl>
                                          </p:spTgt>
                                        </p:tgtEl>
                                      </p:cBhvr>
                                    </p:animEffect>
                                    <p:anim calcmode="lin" valueType="num">
                                      <p:cBhvr>
                                        <p:cTn id="14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9" dur="400" fill="hold"/>
                                        <p:tgtEl>
                                          <p:spTgt spid="30">
                                            <p:txEl>
                                              <p:pRg st="0" end="0"/>
                                            </p:tx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00"/>
                                  </p:stCondLst>
                                  <p:childTnLst>
                                    <p:set>
                                      <p:cBhvr>
                                        <p:cTn id="151" dur="1" fill="hold">
                                          <p:stCondLst>
                                            <p:cond delay="0"/>
                                          </p:stCondLst>
                                        </p:cTn>
                                        <p:tgtEl>
                                          <p:spTgt spid="31">
                                            <p:txEl>
                                              <p:pRg st="0" end="0"/>
                                            </p:txEl>
                                          </p:spTgt>
                                        </p:tgtEl>
                                        <p:attrNameLst>
                                          <p:attrName>style.visibility</p:attrName>
                                        </p:attrNameLst>
                                      </p:cBhvr>
                                      <p:to>
                                        <p:strVal val="visible"/>
                                      </p:to>
                                    </p:set>
                                    <p:animEffect transition="in" filter="fade">
                                      <p:cBhvr>
                                        <p:cTn id="152" dur="400"/>
                                        <p:tgtEl>
                                          <p:spTgt spid="31">
                                            <p:txEl>
                                              <p:pRg st="0" end="0"/>
                                            </p:txEl>
                                          </p:spTgt>
                                        </p:tgtEl>
                                      </p:cBhvr>
                                    </p:animEffect>
                                    <p:anim calcmode="lin" valueType="num">
                                      <p:cBhvr>
                                        <p:cTn id="153"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54" dur="400" fill="hold"/>
                                        <p:tgtEl>
                                          <p:spTgt spid="31">
                                            <p:txEl>
                                              <p:pRg st="0" end="0"/>
                                            </p:tx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00"/>
                                  </p:stCondLst>
                                  <p:childTnLst>
                                    <p:set>
                                      <p:cBhvr>
                                        <p:cTn id="156" dur="1" fill="hold">
                                          <p:stCondLst>
                                            <p:cond delay="0"/>
                                          </p:stCondLst>
                                        </p:cTn>
                                        <p:tgtEl>
                                          <p:spTgt spid="32">
                                            <p:txEl>
                                              <p:pRg st="0" end="0"/>
                                            </p:txEl>
                                          </p:spTgt>
                                        </p:tgtEl>
                                        <p:attrNameLst>
                                          <p:attrName>style.visibility</p:attrName>
                                        </p:attrNameLst>
                                      </p:cBhvr>
                                      <p:to>
                                        <p:strVal val="visible"/>
                                      </p:to>
                                    </p:set>
                                    <p:animEffect transition="in" filter="fade">
                                      <p:cBhvr>
                                        <p:cTn id="157" dur="400"/>
                                        <p:tgtEl>
                                          <p:spTgt spid="32">
                                            <p:txEl>
                                              <p:pRg st="0" end="0"/>
                                            </p:txEl>
                                          </p:spTgt>
                                        </p:tgtEl>
                                      </p:cBhvr>
                                    </p:animEffect>
                                    <p:anim calcmode="lin" valueType="num">
                                      <p:cBhvr>
                                        <p:cTn id="15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33">
                                            <p:txEl>
                                              <p:pRg st="0" end="0"/>
                                            </p:txEl>
                                          </p:spTgt>
                                        </p:tgtEl>
                                        <p:attrNameLst>
                                          <p:attrName>style.visibility</p:attrName>
                                        </p:attrNameLst>
                                      </p:cBhvr>
                                      <p:to>
                                        <p:strVal val="visible"/>
                                      </p:to>
                                    </p:set>
                                    <p:animEffect transition="in" filter="fade">
                                      <p:cBhvr>
                                        <p:cTn id="162" dur="400"/>
                                        <p:tgtEl>
                                          <p:spTgt spid="33">
                                            <p:txEl>
                                              <p:pRg st="0" end="0"/>
                                            </p:txEl>
                                          </p:spTgt>
                                        </p:tgtEl>
                                      </p:cBhvr>
                                    </p:animEffect>
                                    <p:anim calcmode="lin" valueType="num">
                                      <p:cBhvr>
                                        <p:cTn id="163" dur="4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64" dur="4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400"/>
                        <p:tgtEl>
                          <p:spTgt spid="33"/>
                        </p:tgtEl>
                      </p:cBhvr>
                    </p:animEffect>
                    <p:anim calcmode="lin" valueType="num">
                      <p:cBhvr>
                        <p:cTn dur="400" fill="hold"/>
                        <p:tgtEl>
                          <p:spTgt spid="33"/>
                        </p:tgtEl>
                        <p:attrNameLst>
                          <p:attrName>ppt_x</p:attrName>
                        </p:attrNameLst>
                      </p:cBhvr>
                      <p:tavLst>
                        <p:tav tm="0">
                          <p:val>
                            <p:strVal val="#ppt_x"/>
                          </p:val>
                        </p:tav>
                        <p:tav tm="100000">
                          <p:val>
                            <p:strVal val="#ppt_x"/>
                          </p:val>
                        </p:tav>
                      </p:tavLst>
                    </p:anim>
                    <p:anim calcmode="lin" valueType="num">
                      <p:cBhvr>
                        <p:cTn dur="4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7"/>
          <p:cNvSpPr>
            <a:spLocks noGrp="1"/>
          </p:cNvSpPr>
          <p:nvPr>
            <p:ph type="body" sz="quarter" idx="39" hasCustomPrompt="1"/>
          </p:nvPr>
        </p:nvSpPr>
        <p:spPr>
          <a:xfrm>
            <a:off x="623715" y="1730115"/>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solidFill>
                <a:latin typeface="FontAwesome"/>
                <a:cs typeface="FontAwesome"/>
              </a:defRPr>
            </a:lvl1pPr>
          </a:lstStyle>
          <a:p>
            <a:pPr lvl="0"/>
            <a:r>
              <a:rPr lang="es-ES_tradnl" dirty="0" err="1"/>
              <a:t>ico</a:t>
            </a:r>
            <a:endParaRPr lang="es-ES_tradnl" dirty="0"/>
          </a:p>
        </p:txBody>
      </p:sp>
      <p:sp>
        <p:nvSpPr>
          <p:cNvPr id="36" name="Text Placeholder 7"/>
          <p:cNvSpPr>
            <a:spLocks noGrp="1"/>
          </p:cNvSpPr>
          <p:nvPr>
            <p:ph type="body" sz="quarter" idx="19" hasCustomPrompt="1"/>
          </p:nvPr>
        </p:nvSpPr>
        <p:spPr>
          <a:xfrm>
            <a:off x="1327856" y="2143839"/>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16" hasCustomPrompt="1"/>
          </p:nvPr>
        </p:nvSpPr>
        <p:spPr>
          <a:xfrm>
            <a:off x="603253"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39" name="Text Placeholder 7"/>
          <p:cNvSpPr>
            <a:spLocks noGrp="1"/>
          </p:cNvSpPr>
          <p:nvPr>
            <p:ph type="body" sz="quarter" idx="55" hasCustomPrompt="1"/>
          </p:nvPr>
        </p:nvSpPr>
        <p:spPr>
          <a:xfrm>
            <a:off x="1327856" y="1724594"/>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0" name="Text Placeholder 7"/>
          <p:cNvSpPr>
            <a:spLocks noGrp="1"/>
          </p:cNvSpPr>
          <p:nvPr>
            <p:ph type="body" sz="quarter" idx="56" hasCustomPrompt="1"/>
          </p:nvPr>
        </p:nvSpPr>
        <p:spPr>
          <a:xfrm>
            <a:off x="4535315" y="1730115"/>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2"/>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57" hasCustomPrompt="1"/>
          </p:nvPr>
        </p:nvSpPr>
        <p:spPr>
          <a:xfrm>
            <a:off x="5239456" y="2143839"/>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58" hasCustomPrompt="1"/>
          </p:nvPr>
        </p:nvSpPr>
        <p:spPr>
          <a:xfrm>
            <a:off x="4514853"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59" hasCustomPrompt="1"/>
          </p:nvPr>
        </p:nvSpPr>
        <p:spPr>
          <a:xfrm>
            <a:off x="5239456" y="1724594"/>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4" name="Text Placeholder 7"/>
          <p:cNvSpPr>
            <a:spLocks noGrp="1"/>
          </p:cNvSpPr>
          <p:nvPr>
            <p:ph type="body" sz="quarter" idx="60" hasCustomPrompt="1"/>
          </p:nvPr>
        </p:nvSpPr>
        <p:spPr>
          <a:xfrm>
            <a:off x="8508299" y="1730115"/>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solidFill>
                <a:latin typeface="FontAwesome"/>
                <a:cs typeface="FontAwesome"/>
              </a:defRPr>
            </a:lvl1pPr>
          </a:lstStyle>
          <a:p>
            <a:pPr lvl="0"/>
            <a:r>
              <a:rPr lang="es-ES_tradnl" dirty="0" err="1"/>
              <a:t>ico</a:t>
            </a:r>
            <a:endParaRPr lang="es-ES_tradnl" dirty="0"/>
          </a:p>
        </p:txBody>
      </p:sp>
      <p:sp>
        <p:nvSpPr>
          <p:cNvPr id="45" name="Text Placeholder 7"/>
          <p:cNvSpPr>
            <a:spLocks noGrp="1"/>
          </p:cNvSpPr>
          <p:nvPr>
            <p:ph type="body" sz="quarter" idx="61" hasCustomPrompt="1"/>
          </p:nvPr>
        </p:nvSpPr>
        <p:spPr>
          <a:xfrm>
            <a:off x="9212440" y="2143839"/>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8487837"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7" name="Text Placeholder 7"/>
          <p:cNvSpPr>
            <a:spLocks noGrp="1"/>
          </p:cNvSpPr>
          <p:nvPr>
            <p:ph type="body" sz="quarter" idx="63" hasCustomPrompt="1"/>
          </p:nvPr>
        </p:nvSpPr>
        <p:spPr>
          <a:xfrm>
            <a:off x="9212440" y="1724594"/>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8"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9"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cxnSp>
        <p:nvCxnSpPr>
          <p:cNvPr id="50" name="Straight Connector 49"/>
          <p:cNvCxnSpPr/>
          <p:nvPr userDrawn="1"/>
        </p:nvCxnSpPr>
        <p:spPr>
          <a:xfrm>
            <a:off x="4114800" y="1724593"/>
            <a:ext cx="0" cy="3178966"/>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8026400" y="1724593"/>
            <a:ext cx="0" cy="3178966"/>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8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 calcmode="lin" valueType="num">
                                      <p:cBhvr>
                                        <p:cTn id="18"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9"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20" dur="300"/>
                                        <p:tgtEl>
                                          <p:spTgt spid="35">
                                            <p:txEl>
                                              <p:pRg st="0" end="0"/>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anim calcmode="lin" valueType="num">
                                      <p:cBhvr>
                                        <p:cTn id="2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6">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500"/>
                                        <p:tgtEl>
                                          <p:spTgt spid="37">
                                            <p:txEl>
                                              <p:pRg st="0" end="0"/>
                                            </p:txEl>
                                          </p:spTgt>
                                        </p:tgtEl>
                                      </p:cBhvr>
                                    </p:animEffect>
                                  </p:childTnLst>
                                </p:cTn>
                              </p:par>
                              <p:par>
                                <p:cTn id="33" presetID="42" presetClass="entr" presetSubtype="0" fill="hold" grpId="0" nodeType="withEffect">
                                  <p:stCondLst>
                                    <p:cond delay="200"/>
                                  </p:st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fade">
                                      <p:cBhvr>
                                        <p:cTn id="35" dur="400"/>
                                        <p:tgtEl>
                                          <p:spTgt spid="39">
                                            <p:txEl>
                                              <p:pRg st="0" end="0"/>
                                            </p:txEl>
                                          </p:spTgt>
                                        </p:tgtEl>
                                      </p:cBhvr>
                                    </p:animEffect>
                                    <p:anim calcmode="lin" valueType="num">
                                      <p:cBhvr>
                                        <p:cTn id="36" dur="4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300"/>
                            </p:stCondLst>
                            <p:childTnLst>
                              <p:par>
                                <p:cTn id="39" presetID="53" presetClass="entr" presetSubtype="16" fill="hold" grpId="0" nodeType="afterEffect">
                                  <p:stCondLst>
                                    <p:cond delay="0"/>
                                  </p:stCondLst>
                                  <p:childTnLst>
                                    <p:set>
                                      <p:cBhvr>
                                        <p:cTn id="40" dur="1" fill="hold">
                                          <p:stCondLst>
                                            <p:cond delay="0"/>
                                          </p:stCondLst>
                                        </p:cTn>
                                        <p:tgtEl>
                                          <p:spTgt spid="40">
                                            <p:txEl>
                                              <p:pRg st="0" end="0"/>
                                            </p:txEl>
                                          </p:spTgt>
                                        </p:tgtEl>
                                        <p:attrNameLst>
                                          <p:attrName>style.visibility</p:attrName>
                                        </p:attrNameLst>
                                      </p:cBhvr>
                                      <p:to>
                                        <p:strVal val="visible"/>
                                      </p:to>
                                    </p:set>
                                    <p:anim calcmode="lin" valueType="num">
                                      <p:cBhvr>
                                        <p:cTn id="41"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40">
                                            <p:txEl>
                                              <p:pRg st="0" end="0"/>
                                            </p:txEl>
                                          </p:spTgt>
                                        </p:tgtEl>
                                      </p:cBhvr>
                                    </p:animEffect>
                                  </p:childTnLst>
                                </p:cTn>
                              </p:par>
                            </p:childTnLst>
                          </p:cTn>
                        </p:par>
                        <p:par>
                          <p:cTn id="44" fill="hold">
                            <p:stCondLst>
                              <p:cond delay="26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1">
                                            <p:txEl>
                                              <p:pRg st="0" end="0"/>
                                            </p:txEl>
                                          </p:spTgt>
                                        </p:tgtEl>
                                        <p:attrNameLst>
                                          <p:attrName>style.visibility</p:attrName>
                                        </p:attrNameLst>
                                      </p:cBhvr>
                                      <p:to>
                                        <p:strVal val="visible"/>
                                      </p:to>
                                    </p:set>
                                    <p:animEffect transition="in" filter="fade">
                                      <p:cBhvr>
                                        <p:cTn id="50" dur="500"/>
                                        <p:tgtEl>
                                          <p:spTgt spid="41">
                                            <p:txEl>
                                              <p:pRg st="0" end="0"/>
                                            </p:txEl>
                                          </p:spTgt>
                                        </p:tgtEl>
                                      </p:cBhvr>
                                    </p:animEffect>
                                    <p:anim calcmode="lin" valueType="num">
                                      <p:cBhvr>
                                        <p:cTn id="5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43">
                                            <p:txEl>
                                              <p:pRg st="0" end="0"/>
                                            </p:txEl>
                                          </p:spTgt>
                                        </p:tgtEl>
                                        <p:attrNameLst>
                                          <p:attrName>style.visibility</p:attrName>
                                        </p:attrNameLst>
                                      </p:cBhvr>
                                      <p:to>
                                        <p:strVal val="visible"/>
                                      </p:to>
                                    </p:set>
                                    <p:animEffect transition="in" filter="fade">
                                      <p:cBhvr>
                                        <p:cTn id="58" dur="400"/>
                                        <p:tgtEl>
                                          <p:spTgt spid="43">
                                            <p:txEl>
                                              <p:pRg st="0" end="0"/>
                                            </p:txEl>
                                          </p:spTgt>
                                        </p:tgtEl>
                                      </p:cBhvr>
                                    </p:animEffect>
                                    <p:anim calcmode="lin" valueType="num">
                                      <p:cBhvr>
                                        <p:cTn id="59"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3900"/>
                            </p:stCondLst>
                            <p:childTnLst>
                              <p:par>
                                <p:cTn id="62" presetID="53" presetClass="entr" presetSubtype="16" fill="hold" grpId="0" nodeType="afterEffect">
                                  <p:stCondLst>
                                    <p:cond delay="0"/>
                                  </p:stCondLst>
                                  <p:childTnLst>
                                    <p:set>
                                      <p:cBhvr>
                                        <p:cTn id="63" dur="1" fill="hold">
                                          <p:stCondLst>
                                            <p:cond delay="0"/>
                                          </p:stCondLst>
                                        </p:cTn>
                                        <p:tgtEl>
                                          <p:spTgt spid="44">
                                            <p:txEl>
                                              <p:pRg st="0" end="0"/>
                                            </p:txEl>
                                          </p:spTgt>
                                        </p:tgtEl>
                                        <p:attrNameLst>
                                          <p:attrName>style.visibility</p:attrName>
                                        </p:attrNameLst>
                                      </p:cBhvr>
                                      <p:to>
                                        <p:strVal val="visible"/>
                                      </p:to>
                                    </p:set>
                                    <p:anim calcmode="lin" valueType="num">
                                      <p:cBhvr>
                                        <p:cTn id="64" dur="3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fade">
                                      <p:cBhvr>
                                        <p:cTn id="69" dur="500"/>
                                        <p:tgtEl>
                                          <p:spTgt spid="45">
                                            <p:txEl>
                                              <p:pRg st="0" end="0"/>
                                            </p:txEl>
                                          </p:spTgt>
                                        </p:tgtEl>
                                      </p:cBhvr>
                                    </p:animEffect>
                                    <p:anim calcmode="lin" valueType="num">
                                      <p:cBhvr>
                                        <p:cTn id="7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400"/>
                                        <p:tgtEl>
                                          <p:spTgt spid="47">
                                            <p:txEl>
                                              <p:pRg st="0" end="0"/>
                                            </p:txEl>
                                          </p:spTgt>
                                        </p:tgtEl>
                                      </p:cBhvr>
                                    </p:animEffect>
                                    <p:anim calcmode="lin" valueType="num">
                                      <p:cBhvr>
                                        <p:cTn id="78" dur="4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47">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48">
                                            <p:txEl>
                                              <p:pRg st="0" end="0"/>
                                            </p:txEl>
                                          </p:spTgt>
                                        </p:tgtEl>
                                        <p:attrNameLst>
                                          <p:attrName>style.visibility</p:attrName>
                                        </p:attrNameLst>
                                      </p:cBhvr>
                                      <p:to>
                                        <p:strVal val="visible"/>
                                      </p:to>
                                    </p:set>
                                    <p:animEffect transition="in" filter="fade">
                                      <p:cBhvr>
                                        <p:cTn id="82" dur="500"/>
                                        <p:tgtEl>
                                          <p:spTgt spid="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9">
                                            <p:txEl>
                                              <p:pRg st="0" end="0"/>
                                            </p:txEl>
                                          </p:spTgt>
                                        </p:tgtEl>
                                        <p:attrNameLst>
                                          <p:attrName>style.visibility</p:attrName>
                                        </p:attrNameLst>
                                      </p:cBhvr>
                                      <p:to>
                                        <p:strVal val="visible"/>
                                      </p:to>
                                    </p:set>
                                    <p:animEffect transition="in" filter="fade">
                                      <p:cBhvr>
                                        <p:cTn id="85" dur="400"/>
                                        <p:tgtEl>
                                          <p:spTgt spid="49">
                                            <p:txEl>
                                              <p:pRg st="0" end="0"/>
                                            </p:txEl>
                                          </p:spTgt>
                                        </p:tgtEl>
                                      </p:cBhvr>
                                    </p:animEffect>
                                    <p:anim calcmode="lin" valueType="num">
                                      <p:cBhvr>
                                        <p:cTn id="86" dur="4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400"/>
                        <p:tgtEl>
                          <p:spTgt spid="39"/>
                        </p:tgtEl>
                      </p:cBhvr>
                    </p:animEffect>
                    <p:anim calcmode="lin" valueType="num">
                      <p:cBhvr>
                        <p:cTn dur="400" fill="hold"/>
                        <p:tgtEl>
                          <p:spTgt spid="39"/>
                        </p:tgtEl>
                        <p:attrNameLst>
                          <p:attrName>ppt_x</p:attrName>
                        </p:attrNameLst>
                      </p:cBhvr>
                      <p:tavLst>
                        <p:tav tm="0">
                          <p:val>
                            <p:strVal val="#ppt_x"/>
                          </p:val>
                        </p:tav>
                        <p:tav tm="100000">
                          <p:val>
                            <p:strVal val="#ppt_x"/>
                          </p:val>
                        </p:tav>
                      </p:tavLst>
                    </p:anim>
                    <p:anim calcmode="lin" valueType="num">
                      <p:cBhvr>
                        <p:cTn dur="4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300" fill="hold"/>
                        <p:tgtEl>
                          <p:spTgt spid="44"/>
                        </p:tgtEl>
                        <p:attrNameLst>
                          <p:attrName>ppt_w</p:attrName>
                        </p:attrNameLst>
                      </p:cBhvr>
                      <p:tavLst>
                        <p:tav tm="0">
                          <p:val>
                            <p:fltVal val="0"/>
                          </p:val>
                        </p:tav>
                        <p:tav tm="100000">
                          <p:val>
                            <p:strVal val="#ppt_w"/>
                          </p:val>
                        </p:tav>
                      </p:tavLst>
                    </p:anim>
                    <p:anim calcmode="lin" valueType="num">
                      <p:cBhvr>
                        <p:cTn dur="300" fill="hold"/>
                        <p:tgtEl>
                          <p:spTgt spid="44"/>
                        </p:tgtEl>
                        <p:attrNameLst>
                          <p:attrName>ppt_h</p:attrName>
                        </p:attrNameLst>
                      </p:cBhvr>
                      <p:tavLst>
                        <p:tav tm="0">
                          <p:val>
                            <p:fltVal val="0"/>
                          </p:val>
                        </p:tav>
                        <p:tav tm="100000">
                          <p:val>
                            <p:strVal val="#ppt_h"/>
                          </p:val>
                        </p:tav>
                      </p:tavLst>
                    </p:anim>
                    <p:animEffect transition="in" filter="fade">
                      <p:cBhvr>
                        <p:cTn dur="3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withEffect">
                  <p:stCondLst>
                    <p:cond delay="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400"/>
                        <p:tgtEl>
                          <p:spTgt spid="47"/>
                        </p:tgtEl>
                      </p:cBhvr>
                    </p:animEffect>
                    <p:anim calcmode="lin" valueType="num">
                      <p:cBhvr>
                        <p:cTn dur="400" fill="hold"/>
                        <p:tgtEl>
                          <p:spTgt spid="47"/>
                        </p:tgtEl>
                        <p:attrNameLst>
                          <p:attrName>ppt_x</p:attrName>
                        </p:attrNameLst>
                      </p:cBhvr>
                      <p:tavLst>
                        <p:tav tm="0">
                          <p:val>
                            <p:strVal val="#ppt_x"/>
                          </p:val>
                        </p:tav>
                        <p:tav tm="100000">
                          <p:val>
                            <p:strVal val="#ppt_x"/>
                          </p:val>
                        </p:tav>
                      </p:tavLst>
                    </p:anim>
                    <p:anim calcmode="lin" valueType="num">
                      <p:cBhvr>
                        <p:cTn dur="4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400"/>
                        <p:tgtEl>
                          <p:spTgt spid="49"/>
                        </p:tgtEl>
                      </p:cBhvr>
                    </p:animEffect>
                    <p:anim calcmode="lin" valueType="num">
                      <p:cBhvr>
                        <p:cTn dur="400" fill="hold"/>
                        <p:tgtEl>
                          <p:spTgt spid="49"/>
                        </p:tgtEl>
                        <p:attrNameLst>
                          <p:attrName>ppt_x</p:attrName>
                        </p:attrNameLst>
                      </p:cBhvr>
                      <p:tavLst>
                        <p:tav tm="0">
                          <p:val>
                            <p:strVal val="#ppt_x"/>
                          </p:val>
                        </p:tav>
                        <p:tav tm="100000">
                          <p:val>
                            <p:strVal val="#ppt_x"/>
                          </p:val>
                        </p:tav>
                      </p:tavLst>
                    </p:anim>
                    <p:anim calcmode="lin" valueType="num">
                      <p:cBhvr>
                        <p:cTn dur="4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54951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45952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507353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3" y="54589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454951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3" name="Text Placeholder 7"/>
          <p:cNvSpPr>
            <a:spLocks noGrp="1"/>
          </p:cNvSpPr>
          <p:nvPr>
            <p:ph type="body" sz="quarter" idx="40" hasCustomPrompt="1"/>
          </p:nvPr>
        </p:nvSpPr>
        <p:spPr>
          <a:xfrm>
            <a:off x="4616456" y="45952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507353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0" y="54589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454951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7" name="Text Placeholder 7"/>
          <p:cNvSpPr>
            <a:spLocks noGrp="1"/>
          </p:cNvSpPr>
          <p:nvPr>
            <p:ph type="body" sz="quarter" idx="43" hasCustomPrompt="1"/>
          </p:nvPr>
        </p:nvSpPr>
        <p:spPr>
          <a:xfrm>
            <a:off x="8585911" y="45952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507353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0" y="54589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455405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455405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455405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24090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anim calcmode="lin" valueType="num">
                                      <p:cBhvr>
                                        <p:cTn id="7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400"/>
                                        <p:tgtEl>
                                          <p:spTgt spid="29">
                                            <p:txEl>
                                              <p:pRg st="0" end="0"/>
                                            </p:txEl>
                                          </p:spTgt>
                                        </p:tgtEl>
                                      </p:cBhvr>
                                    </p:animEffect>
                                    <p:anim calcmode="lin" valueType="num">
                                      <p:cBhvr>
                                        <p:cTn id="8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30">
                                            <p:txEl>
                                              <p:pRg st="0" end="0"/>
                                            </p:txEl>
                                          </p:spTgt>
                                        </p:tgtEl>
                                        <p:attrNameLst>
                                          <p:attrName>style.visibility</p:attrName>
                                        </p:attrNameLst>
                                      </p:cBhvr>
                                      <p:to>
                                        <p:strVal val="visible"/>
                                      </p:to>
                                    </p:set>
                                    <p:animEffect transition="in" filter="fade">
                                      <p:cBhvr>
                                        <p:cTn id="87" dur="400"/>
                                        <p:tgtEl>
                                          <p:spTgt spid="30">
                                            <p:txEl>
                                              <p:pRg st="0" end="0"/>
                                            </p:txEl>
                                          </p:spTgt>
                                        </p:tgtEl>
                                      </p:cBhvr>
                                    </p:animEffect>
                                    <p:anim calcmode="lin" valueType="num">
                                      <p:cBhvr>
                                        <p:cTn id="8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171537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544320"/>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603251" y="319365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3" name="Text Placeholder 7"/>
          <p:cNvSpPr>
            <a:spLocks noGrp="1"/>
          </p:cNvSpPr>
          <p:nvPr>
            <p:ph type="body" sz="quarter" idx="43" hasCustomPrompt="1"/>
          </p:nvPr>
        </p:nvSpPr>
        <p:spPr>
          <a:xfrm>
            <a:off x="684392"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022600"/>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603251" y="467193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1" name="Text Placeholder 7"/>
          <p:cNvSpPr>
            <a:spLocks noGrp="1"/>
          </p:cNvSpPr>
          <p:nvPr>
            <p:ph type="body" sz="quarter" idx="49" hasCustomPrompt="1"/>
          </p:nvPr>
        </p:nvSpPr>
        <p:spPr>
          <a:xfrm>
            <a:off x="684392"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500880"/>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4134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0706102" y="185253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10787243" y="18982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421968" y="1681480"/>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421970" y="2162270"/>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10706102" y="333081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3" name="Text Placeholder 7"/>
          <p:cNvSpPr>
            <a:spLocks noGrp="1"/>
          </p:cNvSpPr>
          <p:nvPr>
            <p:ph type="body" sz="quarter" idx="43" hasCustomPrompt="1"/>
          </p:nvPr>
        </p:nvSpPr>
        <p:spPr>
          <a:xfrm>
            <a:off x="10787243" y="337653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6421968" y="3159760"/>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6421970" y="3640550"/>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10706102" y="480909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1" name="Text Placeholder 7"/>
          <p:cNvSpPr>
            <a:spLocks noGrp="1"/>
          </p:cNvSpPr>
          <p:nvPr>
            <p:ph type="body" sz="quarter" idx="49" hasCustomPrompt="1"/>
          </p:nvPr>
        </p:nvSpPr>
        <p:spPr>
          <a:xfrm>
            <a:off x="10787243" y="485481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6421968" y="4638040"/>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6421970" y="5118830"/>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12670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 name="Picture Placeholder 2"/>
          <p:cNvSpPr>
            <a:spLocks noGrp="1"/>
          </p:cNvSpPr>
          <p:nvPr>
            <p:ph type="pic" sz="quarter" idx="17"/>
          </p:nvPr>
        </p:nvSpPr>
        <p:spPr>
          <a:xfrm>
            <a:off x="569385"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4" name="Text Placeholder 7"/>
          <p:cNvSpPr>
            <a:spLocks noGrp="1"/>
          </p:cNvSpPr>
          <p:nvPr>
            <p:ph type="body" sz="quarter" idx="18" hasCustomPrompt="1"/>
          </p:nvPr>
        </p:nvSpPr>
        <p:spPr>
          <a:xfrm>
            <a:off x="569384"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7"/>
          <p:cNvSpPr>
            <a:spLocks noGrp="1"/>
          </p:cNvSpPr>
          <p:nvPr>
            <p:ph type="body" sz="quarter" idx="19" hasCustomPrompt="1"/>
          </p:nvPr>
        </p:nvSpPr>
        <p:spPr>
          <a:xfrm>
            <a:off x="569384"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16" hasCustomPrompt="1"/>
          </p:nvPr>
        </p:nvSpPr>
        <p:spPr>
          <a:xfrm>
            <a:off x="569385"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7" name="Text Placeholder 7"/>
          <p:cNvSpPr>
            <a:spLocks noGrp="1"/>
          </p:cNvSpPr>
          <p:nvPr>
            <p:ph type="body" sz="quarter" idx="39" hasCustomPrompt="1"/>
          </p:nvPr>
        </p:nvSpPr>
        <p:spPr>
          <a:xfrm>
            <a:off x="1338845"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18" name="Picture Placeholder 2"/>
          <p:cNvSpPr>
            <a:spLocks noGrp="1"/>
          </p:cNvSpPr>
          <p:nvPr>
            <p:ph type="pic" sz="quarter" idx="40"/>
          </p:nvPr>
        </p:nvSpPr>
        <p:spPr>
          <a:xfrm>
            <a:off x="3459340"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Text Placeholder 7"/>
          <p:cNvSpPr>
            <a:spLocks noGrp="1"/>
          </p:cNvSpPr>
          <p:nvPr>
            <p:ph type="body" sz="quarter" idx="41" hasCustomPrompt="1"/>
          </p:nvPr>
        </p:nvSpPr>
        <p:spPr>
          <a:xfrm>
            <a:off x="3459339"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0" name="Text Placeholder 7"/>
          <p:cNvSpPr>
            <a:spLocks noGrp="1"/>
          </p:cNvSpPr>
          <p:nvPr>
            <p:ph type="body" sz="quarter" idx="42" hasCustomPrompt="1"/>
          </p:nvPr>
        </p:nvSpPr>
        <p:spPr>
          <a:xfrm>
            <a:off x="345933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43" hasCustomPrompt="1"/>
          </p:nvPr>
        </p:nvSpPr>
        <p:spPr>
          <a:xfrm>
            <a:off x="3459340"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4" hasCustomPrompt="1"/>
          </p:nvPr>
        </p:nvSpPr>
        <p:spPr>
          <a:xfrm>
            <a:off x="4228800"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3" name="Picture Placeholder 2"/>
          <p:cNvSpPr>
            <a:spLocks noGrp="1"/>
          </p:cNvSpPr>
          <p:nvPr>
            <p:ph type="pic" sz="quarter" idx="45"/>
          </p:nvPr>
        </p:nvSpPr>
        <p:spPr>
          <a:xfrm>
            <a:off x="6462180"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4" name="Text Placeholder 7"/>
          <p:cNvSpPr>
            <a:spLocks noGrp="1"/>
          </p:cNvSpPr>
          <p:nvPr>
            <p:ph type="body" sz="quarter" idx="46" hasCustomPrompt="1"/>
          </p:nvPr>
        </p:nvSpPr>
        <p:spPr>
          <a:xfrm>
            <a:off x="6462179"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5" name="Text Placeholder 7"/>
          <p:cNvSpPr>
            <a:spLocks noGrp="1"/>
          </p:cNvSpPr>
          <p:nvPr>
            <p:ph type="body" sz="quarter" idx="47" hasCustomPrompt="1"/>
          </p:nvPr>
        </p:nvSpPr>
        <p:spPr>
          <a:xfrm>
            <a:off x="646217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48" hasCustomPrompt="1"/>
          </p:nvPr>
        </p:nvSpPr>
        <p:spPr>
          <a:xfrm>
            <a:off x="6462180"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7" name="Text Placeholder 7"/>
          <p:cNvSpPr>
            <a:spLocks noGrp="1"/>
          </p:cNvSpPr>
          <p:nvPr>
            <p:ph type="body" sz="quarter" idx="49" hasCustomPrompt="1"/>
          </p:nvPr>
        </p:nvSpPr>
        <p:spPr>
          <a:xfrm>
            <a:off x="7231640"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8" name="Picture Placeholder 2"/>
          <p:cNvSpPr>
            <a:spLocks noGrp="1"/>
          </p:cNvSpPr>
          <p:nvPr>
            <p:ph type="pic" sz="quarter" idx="50"/>
          </p:nvPr>
        </p:nvSpPr>
        <p:spPr>
          <a:xfrm>
            <a:off x="9476312"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Text Placeholder 7"/>
          <p:cNvSpPr>
            <a:spLocks noGrp="1"/>
          </p:cNvSpPr>
          <p:nvPr>
            <p:ph type="body" sz="quarter" idx="51" hasCustomPrompt="1"/>
          </p:nvPr>
        </p:nvSpPr>
        <p:spPr>
          <a:xfrm>
            <a:off x="9476311"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0" name="Text Placeholder 7"/>
          <p:cNvSpPr>
            <a:spLocks noGrp="1"/>
          </p:cNvSpPr>
          <p:nvPr>
            <p:ph type="body" sz="quarter" idx="52" hasCustomPrompt="1"/>
          </p:nvPr>
        </p:nvSpPr>
        <p:spPr>
          <a:xfrm>
            <a:off x="9476311"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53" hasCustomPrompt="1"/>
          </p:nvPr>
        </p:nvSpPr>
        <p:spPr>
          <a:xfrm>
            <a:off x="9476312"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2" name="Text Placeholder 7"/>
          <p:cNvSpPr>
            <a:spLocks noGrp="1"/>
          </p:cNvSpPr>
          <p:nvPr>
            <p:ph type="body" sz="quarter" idx="54" hasCustomPrompt="1"/>
          </p:nvPr>
        </p:nvSpPr>
        <p:spPr>
          <a:xfrm>
            <a:off x="10245772"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3" name="Straight Connector 2"/>
          <p:cNvCxnSpPr/>
          <p:nvPr userDrawn="1"/>
        </p:nvCxnSpPr>
        <p:spPr>
          <a:xfrm>
            <a:off x="3064933" y="1666241"/>
            <a:ext cx="0" cy="41471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6011333" y="1666241"/>
            <a:ext cx="0" cy="41471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025467" y="1666241"/>
            <a:ext cx="0" cy="41471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400"/>
                                        <p:tgtEl>
                                          <p:spTgt spid="14">
                                            <p:txEl>
                                              <p:pRg st="0" end="0"/>
                                            </p:txEl>
                                          </p:spTgt>
                                        </p:tgtEl>
                                      </p:cBhvr>
                                    </p:animEffect>
                                    <p:anim calcmode="lin" valueType="num">
                                      <p:cBhvr>
                                        <p:cTn id="2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anim calcmode="lin" valueType="num">
                                      <p:cBhvr>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p:cTn id="37" dur="3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8" dur="3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9" dur="300"/>
                                        <p:tgtEl>
                                          <p:spTgt spid="17">
                                            <p:txEl>
                                              <p:pRg st="0" end="0"/>
                                            </p:txEl>
                                          </p:spTgt>
                                        </p:tgtEl>
                                      </p:cBhvr>
                                    </p:animEffect>
                                  </p:childTnLst>
                                </p:cTn>
                              </p:par>
                            </p:childTnLst>
                          </p:cTn>
                        </p:par>
                        <p:par>
                          <p:cTn id="40" fill="hold">
                            <p:stCondLst>
                              <p:cond delay="23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400"/>
                                        <p:tgtEl>
                                          <p:spTgt spid="19">
                                            <p:txEl>
                                              <p:pRg st="0" end="0"/>
                                            </p:txEl>
                                          </p:spTgt>
                                        </p:tgtEl>
                                      </p:cBhvr>
                                    </p:animEffect>
                                    <p:anim calcmode="lin" valueType="num">
                                      <p:cBhvr>
                                        <p:cTn id="53"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4" dur="400" fill="hold"/>
                                        <p:tgtEl>
                                          <p:spTgt spid="1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500"/>
                                        <p:tgtEl>
                                          <p:spTgt spid="20">
                                            <p:txEl>
                                              <p:pRg st="0" end="0"/>
                                            </p:txEl>
                                          </p:spTgt>
                                        </p:tgtEl>
                                      </p:cBhvr>
                                    </p:animEffect>
                                    <p:anim calcmode="lin" valueType="num">
                                      <p:cBhvr>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4100"/>
                            </p:stCondLst>
                            <p:childTnLst>
                              <p:par>
                                <p:cTn id="64" presetID="53" presetClass="entr" presetSubtype="16" fill="hold" grpId="0" nodeType="afterEffect">
                                  <p:stCondLst>
                                    <p:cond delay="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p:cTn id="66"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7"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8" dur="300"/>
                                        <p:tgtEl>
                                          <p:spTgt spid="22">
                                            <p:txEl>
                                              <p:pRg st="0" end="0"/>
                                            </p:txEl>
                                          </p:spTgt>
                                        </p:tgtEl>
                                      </p:cBhvr>
                                    </p:animEffect>
                                  </p:childTnLst>
                                </p:cTn>
                              </p:par>
                            </p:childTnLst>
                          </p:cTn>
                        </p:par>
                        <p:par>
                          <p:cTn id="69" fill="hold">
                            <p:stCondLst>
                              <p:cond delay="4400"/>
                            </p:stCondLst>
                            <p:childTnLst>
                              <p:par>
                                <p:cTn id="70" presetID="22"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500"/>
                                        <p:tgtEl>
                                          <p:spTgt spid="33"/>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42" presetClass="entr" presetSubtype="0" fill="hold" grpId="0" nodeType="withEffect">
                                  <p:stCondLst>
                                    <p:cond delay="200"/>
                                  </p:stCondLst>
                                  <p:childTnLst>
                                    <p:set>
                                      <p:cBhvr>
                                        <p:cTn id="80" dur="1" fill="hold">
                                          <p:stCondLst>
                                            <p:cond delay="0"/>
                                          </p:stCondLst>
                                        </p:cTn>
                                        <p:tgtEl>
                                          <p:spTgt spid="24">
                                            <p:txEl>
                                              <p:pRg st="0" end="0"/>
                                            </p:txEl>
                                          </p:spTgt>
                                        </p:tgtEl>
                                        <p:attrNameLst>
                                          <p:attrName>style.visibility</p:attrName>
                                        </p:attrNameLst>
                                      </p:cBhvr>
                                      <p:to>
                                        <p:strVal val="visible"/>
                                      </p:to>
                                    </p:set>
                                    <p:animEffect transition="in" filter="fade">
                                      <p:cBhvr>
                                        <p:cTn id="81" dur="400"/>
                                        <p:tgtEl>
                                          <p:spTgt spid="24">
                                            <p:txEl>
                                              <p:pRg st="0" end="0"/>
                                            </p:txEl>
                                          </p:spTgt>
                                        </p:tgtEl>
                                      </p:cBhvr>
                                    </p:animEffect>
                                    <p:anim calcmode="lin" valueType="num">
                                      <p:cBhvr>
                                        <p:cTn id="82"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24">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Effect transition="in" filter="fade">
                                      <p:cBhvr>
                                        <p:cTn id="86" dur="500"/>
                                        <p:tgtEl>
                                          <p:spTgt spid="25">
                                            <p:txEl>
                                              <p:pRg st="0" end="0"/>
                                            </p:txEl>
                                          </p:spTgt>
                                        </p:tgtEl>
                                      </p:cBhvr>
                                    </p:animEffect>
                                    <p:anim calcmode="lin" valueType="num">
                                      <p:cBhvr>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5">
                                            <p:txEl>
                                              <p:pRg st="0" end="0"/>
                                            </p:txEl>
                                          </p:spTgt>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800"/>
                                  </p:stCondLst>
                                  <p:childTnLst>
                                    <p:set>
                                      <p:cBhvr>
                                        <p:cTn id="90" dur="1" fill="hold">
                                          <p:stCondLst>
                                            <p:cond delay="0"/>
                                          </p:stCondLst>
                                        </p:cTn>
                                        <p:tgtEl>
                                          <p:spTgt spid="26">
                                            <p:txEl>
                                              <p:pRg st="0" end="0"/>
                                            </p:txEl>
                                          </p:spTgt>
                                        </p:tgtEl>
                                        <p:attrNameLst>
                                          <p:attrName>style.visibility</p:attrName>
                                        </p:attrNameLst>
                                      </p:cBhvr>
                                      <p:to>
                                        <p:strVal val="visible"/>
                                      </p:to>
                                    </p:set>
                                    <p:animEffect transition="in" filter="fade">
                                      <p:cBhvr>
                                        <p:cTn id="91" dur="500"/>
                                        <p:tgtEl>
                                          <p:spTgt spid="26">
                                            <p:txEl>
                                              <p:pRg st="0" end="0"/>
                                            </p:txEl>
                                          </p:spTgt>
                                        </p:tgtEl>
                                      </p:cBhvr>
                                    </p:animEffect>
                                  </p:childTnLst>
                                </p:cTn>
                              </p:par>
                            </p:childTnLst>
                          </p:cTn>
                        </p:par>
                        <p:par>
                          <p:cTn id="92" fill="hold">
                            <p:stCondLst>
                              <p:cond delay="6200"/>
                            </p:stCondLst>
                            <p:childTnLst>
                              <p:par>
                                <p:cTn id="93" presetID="53" presetClass="entr" presetSubtype="16" fill="hold" grpId="0"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300"/>
                                        <p:tgtEl>
                                          <p:spTgt spid="27">
                                            <p:txEl>
                                              <p:pRg st="0" end="0"/>
                                            </p:txEl>
                                          </p:spTgt>
                                        </p:tgtEl>
                                      </p:cBhvr>
                                    </p:animEffect>
                                  </p:childTnLst>
                                </p:cTn>
                              </p:par>
                            </p:childTnLst>
                          </p:cTn>
                        </p:par>
                        <p:par>
                          <p:cTn id="98" fill="hold">
                            <p:stCondLst>
                              <p:cond delay="6500"/>
                            </p:stCondLst>
                            <p:childTnLst>
                              <p:par>
                                <p:cTn id="99" presetID="22" presetClass="entr" presetSubtype="1" fill="hold"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up)">
                                      <p:cBhvr>
                                        <p:cTn id="101" dur="500"/>
                                        <p:tgtEl>
                                          <p:spTgt spid="34"/>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par>
                                <p:cTn id="108" presetID="42" presetClass="entr" presetSubtype="0" fill="hold" grpId="0" nodeType="withEffect">
                                  <p:stCondLst>
                                    <p:cond delay="200"/>
                                  </p:stCondLst>
                                  <p:childTnLst>
                                    <p:set>
                                      <p:cBhvr>
                                        <p:cTn id="109" dur="1" fill="hold">
                                          <p:stCondLst>
                                            <p:cond delay="0"/>
                                          </p:stCondLst>
                                        </p:cTn>
                                        <p:tgtEl>
                                          <p:spTgt spid="29">
                                            <p:txEl>
                                              <p:pRg st="0" end="0"/>
                                            </p:txEl>
                                          </p:spTgt>
                                        </p:tgtEl>
                                        <p:attrNameLst>
                                          <p:attrName>style.visibility</p:attrName>
                                        </p:attrNameLst>
                                      </p:cBhvr>
                                      <p:to>
                                        <p:strVal val="visible"/>
                                      </p:to>
                                    </p:set>
                                    <p:animEffect transition="in" filter="fade">
                                      <p:cBhvr>
                                        <p:cTn id="110" dur="400"/>
                                        <p:tgtEl>
                                          <p:spTgt spid="29">
                                            <p:txEl>
                                              <p:pRg st="0" end="0"/>
                                            </p:txEl>
                                          </p:spTgt>
                                        </p:tgtEl>
                                      </p:cBhvr>
                                    </p:animEffect>
                                    <p:anim calcmode="lin" valueType="num">
                                      <p:cBhvr>
                                        <p:cTn id="111"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30">
                                            <p:txEl>
                                              <p:pRg st="0" end="0"/>
                                            </p:txEl>
                                          </p:spTgt>
                                        </p:tgtEl>
                                        <p:attrNameLst>
                                          <p:attrName>style.visibility</p:attrName>
                                        </p:attrNameLst>
                                      </p:cBhvr>
                                      <p:to>
                                        <p:strVal val="visible"/>
                                      </p:to>
                                    </p:set>
                                    <p:animEffect transition="in" filter="fade">
                                      <p:cBhvr>
                                        <p:cTn id="115" dur="500"/>
                                        <p:tgtEl>
                                          <p:spTgt spid="30">
                                            <p:txEl>
                                              <p:pRg st="0" end="0"/>
                                            </p:txEl>
                                          </p:spTgt>
                                        </p:tgtEl>
                                      </p:cBhvr>
                                    </p:animEffect>
                                    <p:anim calcmode="lin" valueType="num">
                                      <p:cBhvr>
                                        <p:cTn id="11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80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fade">
                                      <p:cBhvr>
                                        <p:cTn id="120" dur="500"/>
                                        <p:tgtEl>
                                          <p:spTgt spid="31">
                                            <p:txEl>
                                              <p:pRg st="0" end="0"/>
                                            </p:txEl>
                                          </p:spTgt>
                                        </p:tgtEl>
                                      </p:cBhvr>
                                    </p:animEffect>
                                  </p:childTnLst>
                                </p:cTn>
                              </p:par>
                            </p:childTnLst>
                          </p:cTn>
                        </p:par>
                        <p:par>
                          <p:cTn id="121" fill="hold">
                            <p:stCondLst>
                              <p:cond delay="8300"/>
                            </p:stCondLst>
                            <p:childTnLst>
                              <p:par>
                                <p:cTn id="122" presetID="53" presetClass="entr" presetSubtype="16" fill="hold" grpId="0" nodeType="afterEffect">
                                  <p:stCondLst>
                                    <p:cond delay="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p:cTn id="124" dur="3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1" grpId="0"/>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53" presetClass="entr" presetSubtype="16"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300" fill="hold"/>
                        <p:tgtEl>
                          <p:spTgt spid="17"/>
                        </p:tgtEl>
                        <p:attrNameLst>
                          <p:attrName>ppt_w</p:attrName>
                        </p:attrNameLst>
                      </p:cBhvr>
                      <p:tavLst>
                        <p:tav tm="0">
                          <p:val>
                            <p:fltVal val="0"/>
                          </p:val>
                        </p:tav>
                        <p:tav tm="100000">
                          <p:val>
                            <p:strVal val="#ppt_w"/>
                          </p:val>
                        </p:tav>
                      </p:tavLst>
                    </p:anim>
                    <p:anim calcmode="lin" valueType="num">
                      <p:cBhvr>
                        <p:cTn dur="300" fill="hold"/>
                        <p:tgtEl>
                          <p:spTgt spid="17"/>
                        </p:tgtEl>
                        <p:attrNameLst>
                          <p:attrName>ppt_h</p:attrName>
                        </p:attrNameLst>
                      </p:cBhvr>
                      <p:tavLst>
                        <p:tav tm="0">
                          <p:val>
                            <p:fltVal val="0"/>
                          </p:val>
                        </p:tav>
                        <p:tav tm="100000">
                          <p:val>
                            <p:strVal val="#ppt_h"/>
                          </p:val>
                        </p:tav>
                      </p:tavLst>
                    </p:anim>
                    <p:animEffect transition="in" filter="fade">
                      <p:cBhvr>
                        <p:cTn dur="300"/>
                        <p:tgtEl>
                          <p:spTgt spid="17"/>
                        </p:tgtEl>
                      </p:cBhvr>
                    </p:animEffect>
                  </p:childTnLst>
                </p:cTn>
              </p:par>
            </p:tnLst>
          </p:tmpl>
        </p:tmplLst>
      </p:bldP>
      <p:bldP spid="18" grpId="0"/>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300" fill="hold"/>
                        <p:tgtEl>
                          <p:spTgt spid="32"/>
                        </p:tgtEl>
                        <p:attrNameLst>
                          <p:attrName>ppt_w</p:attrName>
                        </p:attrNameLst>
                      </p:cBhvr>
                      <p:tavLst>
                        <p:tav tm="0">
                          <p:val>
                            <p:fltVal val="0"/>
                          </p:val>
                        </p:tav>
                        <p:tav tm="100000">
                          <p:val>
                            <p:strVal val="#ppt_w"/>
                          </p:val>
                        </p:tav>
                      </p:tavLst>
                    </p:anim>
                    <p:anim calcmode="lin" valueType="num">
                      <p:cBhvr>
                        <p:cTn dur="300" fill="hold"/>
                        <p:tgtEl>
                          <p:spTgt spid="32"/>
                        </p:tgtEl>
                        <p:attrNameLst>
                          <p:attrName>ppt_h</p:attrName>
                        </p:attrNameLst>
                      </p:cBhvr>
                      <p:tavLst>
                        <p:tav tm="0">
                          <p:val>
                            <p:fltVal val="0"/>
                          </p:val>
                        </p:tav>
                        <p:tav tm="100000">
                          <p:val>
                            <p:strVal val="#ppt_h"/>
                          </p:val>
                        </p:tav>
                      </p:tavLst>
                    </p:anim>
                    <p:animEffect transition="in" filter="fade">
                      <p:cBhvr>
                        <p:cTn dur="300"/>
                        <p:tgtEl>
                          <p:spTgt spid="32"/>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56938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 name="Rectangle 2"/>
          <p:cNvSpPr/>
          <p:nvPr userDrawn="1"/>
        </p:nvSpPr>
        <p:spPr>
          <a:xfrm>
            <a:off x="569384" y="3434081"/>
            <a:ext cx="1953680"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4" name="Text Placeholder 7"/>
          <p:cNvSpPr>
            <a:spLocks noGrp="1"/>
          </p:cNvSpPr>
          <p:nvPr>
            <p:ph type="body" sz="quarter" idx="18" hasCustomPrompt="1"/>
          </p:nvPr>
        </p:nvSpPr>
        <p:spPr>
          <a:xfrm>
            <a:off x="569385"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569385"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569386"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132191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38" name="Picture Placeholder 2"/>
          <p:cNvSpPr>
            <a:spLocks noGrp="1"/>
          </p:cNvSpPr>
          <p:nvPr>
            <p:ph type="pic" sz="quarter" idx="40"/>
          </p:nvPr>
        </p:nvSpPr>
        <p:spPr>
          <a:xfrm>
            <a:off x="283845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ectangle 38"/>
          <p:cNvSpPr/>
          <p:nvPr userDrawn="1"/>
        </p:nvSpPr>
        <p:spPr>
          <a:xfrm>
            <a:off x="2838453" y="3434081"/>
            <a:ext cx="1953680"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0" name="Text Placeholder 7"/>
          <p:cNvSpPr>
            <a:spLocks noGrp="1"/>
          </p:cNvSpPr>
          <p:nvPr>
            <p:ph type="body" sz="quarter" idx="41" hasCustomPrompt="1"/>
          </p:nvPr>
        </p:nvSpPr>
        <p:spPr>
          <a:xfrm>
            <a:off x="2838454"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1" name="Text Placeholder 7"/>
          <p:cNvSpPr>
            <a:spLocks noGrp="1"/>
          </p:cNvSpPr>
          <p:nvPr>
            <p:ph type="body" sz="quarter" idx="42" hasCustomPrompt="1"/>
          </p:nvPr>
        </p:nvSpPr>
        <p:spPr>
          <a:xfrm>
            <a:off x="2838454"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43" hasCustomPrompt="1"/>
          </p:nvPr>
        </p:nvSpPr>
        <p:spPr>
          <a:xfrm>
            <a:off x="2838455"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3" name="Text Placeholder 7"/>
          <p:cNvSpPr>
            <a:spLocks noGrp="1"/>
          </p:cNvSpPr>
          <p:nvPr>
            <p:ph type="body" sz="quarter" idx="44" hasCustomPrompt="1"/>
          </p:nvPr>
        </p:nvSpPr>
        <p:spPr>
          <a:xfrm>
            <a:off x="359098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44" name="Picture Placeholder 2"/>
          <p:cNvSpPr>
            <a:spLocks noGrp="1"/>
          </p:cNvSpPr>
          <p:nvPr>
            <p:ph type="pic" sz="quarter" idx="45"/>
          </p:nvPr>
        </p:nvSpPr>
        <p:spPr>
          <a:xfrm>
            <a:off x="5107521"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5" name="Rectangle 44"/>
          <p:cNvSpPr/>
          <p:nvPr userDrawn="1"/>
        </p:nvSpPr>
        <p:spPr>
          <a:xfrm>
            <a:off x="5107520" y="3434081"/>
            <a:ext cx="1953680"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6" name="Text Placeholder 7"/>
          <p:cNvSpPr>
            <a:spLocks noGrp="1"/>
          </p:cNvSpPr>
          <p:nvPr>
            <p:ph type="body" sz="quarter" idx="46" hasCustomPrompt="1"/>
          </p:nvPr>
        </p:nvSpPr>
        <p:spPr>
          <a:xfrm>
            <a:off x="5107521"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7" name="Text Placeholder 7"/>
          <p:cNvSpPr>
            <a:spLocks noGrp="1"/>
          </p:cNvSpPr>
          <p:nvPr>
            <p:ph type="body" sz="quarter" idx="47" hasCustomPrompt="1"/>
          </p:nvPr>
        </p:nvSpPr>
        <p:spPr>
          <a:xfrm>
            <a:off x="5107521"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48" hasCustomPrompt="1"/>
          </p:nvPr>
        </p:nvSpPr>
        <p:spPr>
          <a:xfrm>
            <a:off x="5107522"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9" name="Text Placeholder 7"/>
          <p:cNvSpPr>
            <a:spLocks noGrp="1"/>
          </p:cNvSpPr>
          <p:nvPr>
            <p:ph type="body" sz="quarter" idx="49" hasCustomPrompt="1"/>
          </p:nvPr>
        </p:nvSpPr>
        <p:spPr>
          <a:xfrm>
            <a:off x="5860048"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0" name="Picture Placeholder 2"/>
          <p:cNvSpPr>
            <a:spLocks noGrp="1"/>
          </p:cNvSpPr>
          <p:nvPr>
            <p:ph type="pic" sz="quarter" idx="50"/>
          </p:nvPr>
        </p:nvSpPr>
        <p:spPr>
          <a:xfrm>
            <a:off x="735965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1" name="Rectangle 50"/>
          <p:cNvSpPr/>
          <p:nvPr userDrawn="1"/>
        </p:nvSpPr>
        <p:spPr>
          <a:xfrm>
            <a:off x="7359653" y="3434081"/>
            <a:ext cx="1953680"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2" name="Text Placeholder 7"/>
          <p:cNvSpPr>
            <a:spLocks noGrp="1"/>
          </p:cNvSpPr>
          <p:nvPr>
            <p:ph type="body" sz="quarter" idx="51" hasCustomPrompt="1"/>
          </p:nvPr>
        </p:nvSpPr>
        <p:spPr>
          <a:xfrm>
            <a:off x="7359654"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3" name="Text Placeholder 7"/>
          <p:cNvSpPr>
            <a:spLocks noGrp="1"/>
          </p:cNvSpPr>
          <p:nvPr>
            <p:ph type="body" sz="quarter" idx="52" hasCustomPrompt="1"/>
          </p:nvPr>
        </p:nvSpPr>
        <p:spPr>
          <a:xfrm>
            <a:off x="7359654"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3" hasCustomPrompt="1"/>
          </p:nvPr>
        </p:nvSpPr>
        <p:spPr>
          <a:xfrm>
            <a:off x="7359655"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55" name="Text Placeholder 7"/>
          <p:cNvSpPr>
            <a:spLocks noGrp="1"/>
          </p:cNvSpPr>
          <p:nvPr>
            <p:ph type="body" sz="quarter" idx="54" hasCustomPrompt="1"/>
          </p:nvPr>
        </p:nvSpPr>
        <p:spPr>
          <a:xfrm>
            <a:off x="811218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6" name="Picture Placeholder 2"/>
          <p:cNvSpPr>
            <a:spLocks noGrp="1"/>
          </p:cNvSpPr>
          <p:nvPr>
            <p:ph type="pic" sz="quarter" idx="55"/>
          </p:nvPr>
        </p:nvSpPr>
        <p:spPr>
          <a:xfrm>
            <a:off x="9622371"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7" name="Rectangle 56"/>
          <p:cNvSpPr/>
          <p:nvPr userDrawn="1"/>
        </p:nvSpPr>
        <p:spPr>
          <a:xfrm>
            <a:off x="9622369" y="3434081"/>
            <a:ext cx="1953680"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Text Placeholder 7"/>
          <p:cNvSpPr>
            <a:spLocks noGrp="1"/>
          </p:cNvSpPr>
          <p:nvPr>
            <p:ph type="body" sz="quarter" idx="56" hasCustomPrompt="1"/>
          </p:nvPr>
        </p:nvSpPr>
        <p:spPr>
          <a:xfrm>
            <a:off x="9622370"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9" name="Text Placeholder 7"/>
          <p:cNvSpPr>
            <a:spLocks noGrp="1"/>
          </p:cNvSpPr>
          <p:nvPr>
            <p:ph type="body" sz="quarter" idx="57" hasCustomPrompt="1"/>
          </p:nvPr>
        </p:nvSpPr>
        <p:spPr>
          <a:xfrm>
            <a:off x="9622370"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Text Placeholder 2"/>
          <p:cNvSpPr>
            <a:spLocks noGrp="1"/>
          </p:cNvSpPr>
          <p:nvPr>
            <p:ph type="body" sz="quarter" idx="58" hasCustomPrompt="1"/>
          </p:nvPr>
        </p:nvSpPr>
        <p:spPr>
          <a:xfrm>
            <a:off x="9622371"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61" name="Text Placeholder 7"/>
          <p:cNvSpPr>
            <a:spLocks noGrp="1"/>
          </p:cNvSpPr>
          <p:nvPr>
            <p:ph type="body" sz="quarter" idx="59" hasCustomPrompt="1"/>
          </p:nvPr>
        </p:nvSpPr>
        <p:spPr>
          <a:xfrm>
            <a:off x="10374898"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307312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400"/>
                                        <p:tgtEl>
                                          <p:spTgt spid="34">
                                            <p:txEl>
                                              <p:pRg st="0" end="0"/>
                                            </p:txEl>
                                          </p:spTgt>
                                        </p:tgtEl>
                                      </p:cBhvr>
                                    </p:animEffect>
                                    <p:anim calcmode="lin" valueType="num">
                                      <p:cBhvr>
                                        <p:cTn id="2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anim calcmode="lin" valueType="num">
                                      <p:cBhvr>
                                        <p:cTn id="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500"/>
                                        <p:tgtEl>
                                          <p:spTgt spid="36">
                                            <p:txEl>
                                              <p:pRg st="0" end="0"/>
                                            </p:txEl>
                                          </p:spTgt>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p:cTn id="41"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37">
                                            <p:txEl>
                                              <p:pRg st="0" end="0"/>
                                            </p:txEl>
                                          </p:spTgt>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3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42" presetClass="entr" presetSubtype="0" fill="hold" grpId="0" nodeType="withEffect">
                                  <p:stCondLst>
                                    <p:cond delay="20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400"/>
                                        <p:tgtEl>
                                          <p:spTgt spid="40">
                                            <p:txEl>
                                              <p:pRg st="0" end="0"/>
                                            </p:txEl>
                                          </p:spTgt>
                                        </p:tgtEl>
                                      </p:cBhvr>
                                    </p:animEffect>
                                    <p:anim calcmode="lin" valueType="num">
                                      <p:cBhvr>
                                        <p:cTn id="57"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4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anim calcmode="lin" valueType="num">
                                      <p:cBhvr>
                                        <p:cTn id="6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8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childTnLst>
                                </p:cTn>
                              </p:par>
                            </p:childTnLst>
                          </p:cTn>
                        </p:par>
                        <p:par>
                          <p:cTn id="67" fill="hold">
                            <p:stCondLst>
                              <p:cond delay="4600"/>
                            </p:stCondLst>
                            <p:childTnLst>
                              <p:par>
                                <p:cTn id="68" presetID="53" presetClass="entr" presetSubtype="16"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p:cTn id="70" dur="3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43">
                                            <p:txEl>
                                              <p:pRg st="0" end="0"/>
                                            </p:txEl>
                                          </p:spTgt>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540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6">
                                            <p:txEl>
                                              <p:pRg st="0" end="0"/>
                                            </p:txEl>
                                          </p:spTgt>
                                        </p:tgtEl>
                                        <p:attrNameLst>
                                          <p:attrName>style.visibility</p:attrName>
                                        </p:attrNameLst>
                                      </p:cBhvr>
                                      <p:to>
                                        <p:strVal val="visible"/>
                                      </p:to>
                                    </p:set>
                                    <p:animEffect transition="in" filter="fade">
                                      <p:cBhvr>
                                        <p:cTn id="85" dur="400"/>
                                        <p:tgtEl>
                                          <p:spTgt spid="46">
                                            <p:txEl>
                                              <p:pRg st="0" end="0"/>
                                            </p:txEl>
                                          </p:spTgt>
                                        </p:tgtEl>
                                      </p:cBhvr>
                                    </p:animEffect>
                                    <p:anim calcmode="lin" valueType="num">
                                      <p:cBhvr>
                                        <p:cTn id="86"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6">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7">
                                            <p:txEl>
                                              <p:pRg st="0" end="0"/>
                                            </p:txEl>
                                          </p:spTgt>
                                        </p:tgtEl>
                                        <p:attrNameLst>
                                          <p:attrName>style.visibility</p:attrName>
                                        </p:attrNameLst>
                                      </p:cBhvr>
                                      <p:to>
                                        <p:strVal val="visible"/>
                                      </p:to>
                                    </p:set>
                                    <p:animEffect transition="in" filter="fade">
                                      <p:cBhvr>
                                        <p:cTn id="90" dur="500"/>
                                        <p:tgtEl>
                                          <p:spTgt spid="47">
                                            <p:txEl>
                                              <p:pRg st="0" end="0"/>
                                            </p:txEl>
                                          </p:spTgt>
                                        </p:tgtEl>
                                      </p:cBhvr>
                                    </p:animEffect>
                                    <p:anim calcmode="lin" valueType="num">
                                      <p:cBhvr>
                                        <p:cTn id="9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800"/>
                                  </p:stCondLst>
                                  <p:childTnLst>
                                    <p:set>
                                      <p:cBhvr>
                                        <p:cTn id="94" dur="1" fill="hold">
                                          <p:stCondLst>
                                            <p:cond delay="0"/>
                                          </p:stCondLst>
                                        </p:cTn>
                                        <p:tgtEl>
                                          <p:spTgt spid="48">
                                            <p:txEl>
                                              <p:pRg st="0" end="0"/>
                                            </p:txEl>
                                          </p:spTgt>
                                        </p:tgtEl>
                                        <p:attrNameLst>
                                          <p:attrName>style.visibility</p:attrName>
                                        </p:attrNameLst>
                                      </p:cBhvr>
                                      <p:to>
                                        <p:strVal val="visible"/>
                                      </p:to>
                                    </p:set>
                                    <p:animEffect transition="in" filter="fade">
                                      <p:cBhvr>
                                        <p:cTn id="95" dur="500"/>
                                        <p:tgtEl>
                                          <p:spTgt spid="48">
                                            <p:txEl>
                                              <p:pRg st="0" end="0"/>
                                            </p:txEl>
                                          </p:spTgt>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49">
                                            <p:txEl>
                                              <p:pRg st="0" end="0"/>
                                            </p:txEl>
                                          </p:spTgt>
                                        </p:tgtEl>
                                        <p:attrNameLst>
                                          <p:attrName>style.visibility</p:attrName>
                                        </p:attrNameLst>
                                      </p:cBhvr>
                                      <p:to>
                                        <p:strVal val="visible"/>
                                      </p:to>
                                    </p:set>
                                    <p:anim calcmode="lin" valueType="num">
                                      <p:cBhvr>
                                        <p:cTn id="99" dur="3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49">
                                            <p:txEl>
                                              <p:pRg st="0" end="0"/>
                                            </p:txEl>
                                          </p:spTgt>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left)">
                                      <p:cBhvr>
                                        <p:cTn id="111" dur="500"/>
                                        <p:tgtEl>
                                          <p:spTgt spid="51"/>
                                        </p:tgtEl>
                                      </p:cBhvr>
                                    </p:animEffect>
                                  </p:childTnLst>
                                </p:cTn>
                              </p:par>
                              <p:par>
                                <p:cTn id="112" presetID="42" presetClass="entr" presetSubtype="0" fill="hold" grpId="0" nodeType="withEffect">
                                  <p:stCondLst>
                                    <p:cond delay="200"/>
                                  </p:stCondLst>
                                  <p:childTnLst>
                                    <p:set>
                                      <p:cBhvr>
                                        <p:cTn id="113" dur="1" fill="hold">
                                          <p:stCondLst>
                                            <p:cond delay="0"/>
                                          </p:stCondLst>
                                        </p:cTn>
                                        <p:tgtEl>
                                          <p:spTgt spid="52">
                                            <p:txEl>
                                              <p:pRg st="0" end="0"/>
                                            </p:txEl>
                                          </p:spTgt>
                                        </p:tgtEl>
                                        <p:attrNameLst>
                                          <p:attrName>style.visibility</p:attrName>
                                        </p:attrNameLst>
                                      </p:cBhvr>
                                      <p:to>
                                        <p:strVal val="visible"/>
                                      </p:to>
                                    </p:set>
                                    <p:animEffect transition="in" filter="fade">
                                      <p:cBhvr>
                                        <p:cTn id="114" dur="400"/>
                                        <p:tgtEl>
                                          <p:spTgt spid="52">
                                            <p:txEl>
                                              <p:pRg st="0" end="0"/>
                                            </p:txEl>
                                          </p:spTgt>
                                        </p:tgtEl>
                                      </p:cBhvr>
                                    </p:animEffect>
                                    <p:anim calcmode="lin" valueType="num">
                                      <p:cBhvr>
                                        <p:cTn id="115" dur="4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16" dur="400" fill="hold"/>
                                        <p:tgtEl>
                                          <p:spTgt spid="52">
                                            <p:txEl>
                                              <p:pRg st="0" end="0"/>
                                            </p:tx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00"/>
                                  </p:stCondLst>
                                  <p:childTnLst>
                                    <p:set>
                                      <p:cBhvr>
                                        <p:cTn id="118" dur="1" fill="hold">
                                          <p:stCondLst>
                                            <p:cond delay="0"/>
                                          </p:stCondLst>
                                        </p:cTn>
                                        <p:tgtEl>
                                          <p:spTgt spid="53">
                                            <p:txEl>
                                              <p:pRg st="0" end="0"/>
                                            </p:txEl>
                                          </p:spTgt>
                                        </p:tgtEl>
                                        <p:attrNameLst>
                                          <p:attrName>style.visibility</p:attrName>
                                        </p:attrNameLst>
                                      </p:cBhvr>
                                      <p:to>
                                        <p:strVal val="visible"/>
                                      </p:to>
                                    </p:set>
                                    <p:animEffect transition="in" filter="fade">
                                      <p:cBhvr>
                                        <p:cTn id="119" dur="500"/>
                                        <p:tgtEl>
                                          <p:spTgt spid="53">
                                            <p:txEl>
                                              <p:pRg st="0" end="0"/>
                                            </p:txEl>
                                          </p:spTgt>
                                        </p:tgtEl>
                                      </p:cBhvr>
                                    </p:animEffect>
                                    <p:anim calcmode="lin" valueType="num">
                                      <p:cBhvr>
                                        <p:cTn id="12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2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800"/>
                                  </p:stCondLst>
                                  <p:childTnLst>
                                    <p:set>
                                      <p:cBhvr>
                                        <p:cTn id="123" dur="1" fill="hold">
                                          <p:stCondLst>
                                            <p:cond delay="0"/>
                                          </p:stCondLst>
                                        </p:cTn>
                                        <p:tgtEl>
                                          <p:spTgt spid="54">
                                            <p:txEl>
                                              <p:pRg st="0" end="0"/>
                                            </p:txEl>
                                          </p:spTgt>
                                        </p:tgtEl>
                                        <p:attrNameLst>
                                          <p:attrName>style.visibility</p:attrName>
                                        </p:attrNameLst>
                                      </p:cBhvr>
                                      <p:to>
                                        <p:strVal val="visible"/>
                                      </p:to>
                                    </p:set>
                                    <p:animEffect transition="in" filter="fade">
                                      <p:cBhvr>
                                        <p:cTn id="124" dur="500"/>
                                        <p:tgtEl>
                                          <p:spTgt spid="54">
                                            <p:txEl>
                                              <p:pRg st="0" end="0"/>
                                            </p:txEl>
                                          </p:spTgt>
                                        </p:tgtEl>
                                      </p:cBhvr>
                                    </p:animEffect>
                                  </p:childTnLst>
                                </p:cTn>
                              </p:par>
                            </p:childTnLst>
                          </p:cTn>
                        </p:par>
                        <p:par>
                          <p:cTn id="125" fill="hold">
                            <p:stCondLst>
                              <p:cond delay="8800"/>
                            </p:stCondLst>
                            <p:childTnLst>
                              <p:par>
                                <p:cTn id="126" presetID="53" presetClass="entr" presetSubtype="16" fill="hold" grpId="0" nodeType="afterEffect">
                                  <p:stCondLst>
                                    <p:cond delay="0"/>
                                  </p:stCondLst>
                                  <p:childTnLst>
                                    <p:set>
                                      <p:cBhvr>
                                        <p:cTn id="127" dur="1" fill="hold">
                                          <p:stCondLst>
                                            <p:cond delay="0"/>
                                          </p:stCondLst>
                                        </p:cTn>
                                        <p:tgtEl>
                                          <p:spTgt spid="55">
                                            <p:txEl>
                                              <p:pRg st="0" end="0"/>
                                            </p:txEl>
                                          </p:spTgt>
                                        </p:tgtEl>
                                        <p:attrNameLst>
                                          <p:attrName>style.visibility</p:attrName>
                                        </p:attrNameLst>
                                      </p:cBhvr>
                                      <p:to>
                                        <p:strVal val="visible"/>
                                      </p:to>
                                    </p:set>
                                    <p:anim calcmode="lin" valueType="num">
                                      <p:cBhvr>
                                        <p:cTn id="128"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29"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30" dur="300"/>
                                        <p:tgtEl>
                                          <p:spTgt spid="55">
                                            <p:txEl>
                                              <p:pRg st="0" end="0"/>
                                            </p:txEl>
                                          </p:spTgt>
                                        </p:tgtEl>
                                      </p:cBhvr>
                                    </p:animEffect>
                                  </p:childTnLst>
                                </p:cTn>
                              </p:par>
                            </p:childTnLst>
                          </p:cTn>
                        </p:par>
                        <p:par>
                          <p:cTn id="131" fill="hold">
                            <p:stCondLst>
                              <p:cond delay="9100"/>
                            </p:stCondLst>
                            <p:childTnLst>
                              <p:par>
                                <p:cTn id="132" presetID="53" presetClass="entr" presetSubtype="16" fill="hold" grpId="0" nodeType="afterEffect" nodePh="1">
                                  <p:stCondLst>
                                    <p:cond delay="0"/>
                                  </p:stCondLst>
                                  <p:endCondLst>
                                    <p:cond evt="begin" delay="0">
                                      <p:tn val="132"/>
                                    </p:cond>
                                  </p:endCondLst>
                                  <p:childTnLst>
                                    <p:set>
                                      <p:cBhvr>
                                        <p:cTn id="133" dur="1" fill="hold">
                                          <p:stCondLst>
                                            <p:cond delay="0"/>
                                          </p:stCondLst>
                                        </p:cTn>
                                        <p:tgtEl>
                                          <p:spTgt spid="56"/>
                                        </p:tgtEl>
                                        <p:attrNameLst>
                                          <p:attrName>style.visibility</p:attrName>
                                        </p:attrNameLst>
                                      </p:cBhvr>
                                      <p:to>
                                        <p:strVal val="visible"/>
                                      </p:to>
                                    </p:set>
                                    <p:anim calcmode="lin" valueType="num">
                                      <p:cBhvr>
                                        <p:cTn id="134" dur="500" fill="hold"/>
                                        <p:tgtEl>
                                          <p:spTgt spid="56"/>
                                        </p:tgtEl>
                                        <p:attrNameLst>
                                          <p:attrName>ppt_w</p:attrName>
                                        </p:attrNameLst>
                                      </p:cBhvr>
                                      <p:tavLst>
                                        <p:tav tm="0">
                                          <p:val>
                                            <p:fltVal val="0"/>
                                          </p:val>
                                        </p:tav>
                                        <p:tav tm="100000">
                                          <p:val>
                                            <p:strVal val="#ppt_w"/>
                                          </p:val>
                                        </p:tav>
                                      </p:tavLst>
                                    </p:anim>
                                    <p:anim calcmode="lin" valueType="num">
                                      <p:cBhvr>
                                        <p:cTn id="135" dur="500" fill="hold"/>
                                        <p:tgtEl>
                                          <p:spTgt spid="56"/>
                                        </p:tgtEl>
                                        <p:attrNameLst>
                                          <p:attrName>ppt_h</p:attrName>
                                        </p:attrNameLst>
                                      </p:cBhvr>
                                      <p:tavLst>
                                        <p:tav tm="0">
                                          <p:val>
                                            <p:fltVal val="0"/>
                                          </p:val>
                                        </p:tav>
                                        <p:tav tm="100000">
                                          <p:val>
                                            <p:strVal val="#ppt_h"/>
                                          </p:val>
                                        </p:tav>
                                      </p:tavLst>
                                    </p:anim>
                                    <p:animEffect transition="in" filter="fade">
                                      <p:cBhvr>
                                        <p:cTn id="136" dur="500"/>
                                        <p:tgtEl>
                                          <p:spTgt spid="56"/>
                                        </p:tgtEl>
                                      </p:cBhvr>
                                    </p:animEffect>
                                  </p:childTnLst>
                                </p:cTn>
                              </p:par>
                            </p:childTnLst>
                          </p:cTn>
                        </p:par>
                        <p:par>
                          <p:cTn id="137" fill="hold">
                            <p:stCondLst>
                              <p:cond delay="9600"/>
                            </p:stCondLst>
                            <p:childTnLst>
                              <p:par>
                                <p:cTn id="138" presetID="22" presetClass="entr" presetSubtype="8" fill="hold" grpId="0" nodeType="after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wipe(left)">
                                      <p:cBhvr>
                                        <p:cTn id="140" dur="500"/>
                                        <p:tgtEl>
                                          <p:spTgt spid="57"/>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58">
                                            <p:txEl>
                                              <p:pRg st="0" end="0"/>
                                            </p:txEl>
                                          </p:spTgt>
                                        </p:tgtEl>
                                        <p:attrNameLst>
                                          <p:attrName>style.visibility</p:attrName>
                                        </p:attrNameLst>
                                      </p:cBhvr>
                                      <p:to>
                                        <p:strVal val="visible"/>
                                      </p:to>
                                    </p:set>
                                    <p:animEffect transition="in" filter="fade">
                                      <p:cBhvr>
                                        <p:cTn id="143" dur="400"/>
                                        <p:tgtEl>
                                          <p:spTgt spid="58">
                                            <p:txEl>
                                              <p:pRg st="0" end="0"/>
                                            </p:txEl>
                                          </p:spTgt>
                                        </p:tgtEl>
                                      </p:cBhvr>
                                    </p:animEffect>
                                    <p:anim calcmode="lin" valueType="num">
                                      <p:cBhvr>
                                        <p:cTn id="144"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59">
                                            <p:txEl>
                                              <p:pRg st="0" end="0"/>
                                            </p:txEl>
                                          </p:spTgt>
                                        </p:tgtEl>
                                        <p:attrNameLst>
                                          <p:attrName>style.visibility</p:attrName>
                                        </p:attrNameLst>
                                      </p:cBhvr>
                                      <p:to>
                                        <p:strVal val="visible"/>
                                      </p:to>
                                    </p:set>
                                    <p:animEffect transition="in" filter="fade">
                                      <p:cBhvr>
                                        <p:cTn id="148" dur="500"/>
                                        <p:tgtEl>
                                          <p:spTgt spid="59">
                                            <p:txEl>
                                              <p:pRg st="0" end="0"/>
                                            </p:txEl>
                                          </p:spTgt>
                                        </p:tgtEl>
                                      </p:cBhvr>
                                    </p:animEffect>
                                    <p:anim calcmode="lin" valueType="num">
                                      <p:cBhvr>
                                        <p:cTn id="149"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59">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60">
                                            <p:txEl>
                                              <p:pRg st="0" end="0"/>
                                            </p:txEl>
                                          </p:spTgt>
                                        </p:tgtEl>
                                        <p:attrNameLst>
                                          <p:attrName>style.visibility</p:attrName>
                                        </p:attrNameLst>
                                      </p:cBhvr>
                                      <p:to>
                                        <p:strVal val="visible"/>
                                      </p:to>
                                    </p:set>
                                    <p:animEffect transition="in" filter="fade">
                                      <p:cBhvr>
                                        <p:cTn id="153" dur="500"/>
                                        <p:tgtEl>
                                          <p:spTgt spid="60">
                                            <p:txEl>
                                              <p:pRg st="0" end="0"/>
                                            </p:txEl>
                                          </p:spTgt>
                                        </p:tgtEl>
                                      </p:cBhvr>
                                    </p:animEffect>
                                  </p:childTnLst>
                                </p:cTn>
                              </p:par>
                            </p:childTnLst>
                          </p:cTn>
                        </p:par>
                        <p:par>
                          <p:cTn id="154" fill="hold">
                            <p:stCondLst>
                              <p:cond delay="10900"/>
                            </p:stCondLst>
                            <p:childTnLst>
                              <p:par>
                                <p:cTn id="155" presetID="53" presetClass="entr" presetSubtype="16" fill="hold" grpId="0" nodeType="afterEffect">
                                  <p:stCondLst>
                                    <p:cond delay="0"/>
                                  </p:stCondLst>
                                  <p:childTnLst>
                                    <p:set>
                                      <p:cBhvr>
                                        <p:cTn id="156" dur="1" fill="hold">
                                          <p:stCondLst>
                                            <p:cond delay="0"/>
                                          </p:stCondLst>
                                        </p:cTn>
                                        <p:tgtEl>
                                          <p:spTgt spid="61">
                                            <p:txEl>
                                              <p:pRg st="0" end="0"/>
                                            </p:txEl>
                                          </p:spTgt>
                                        </p:tgtEl>
                                        <p:attrNameLst>
                                          <p:attrName>style.visibility</p:attrName>
                                        </p:attrNameLst>
                                      </p:cBhvr>
                                      <p:to>
                                        <p:strVal val="visible"/>
                                      </p:to>
                                    </p:set>
                                    <p:anim calcmode="lin" valueType="num">
                                      <p:cBhvr>
                                        <p:cTn id="157" dur="3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p:bldP spid="39"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300" fill="hold"/>
                        <p:tgtEl>
                          <p:spTgt spid="43"/>
                        </p:tgtEl>
                        <p:attrNameLst>
                          <p:attrName>ppt_w</p:attrName>
                        </p:attrNameLst>
                      </p:cBhvr>
                      <p:tavLst>
                        <p:tav tm="0">
                          <p:val>
                            <p:fltVal val="0"/>
                          </p:val>
                        </p:tav>
                        <p:tav tm="100000">
                          <p:val>
                            <p:strVal val="#ppt_w"/>
                          </p:val>
                        </p:tav>
                      </p:tavLst>
                    </p:anim>
                    <p:anim calcmode="lin" valueType="num">
                      <p:cBhvr>
                        <p:cTn dur="300" fill="hold"/>
                        <p:tgtEl>
                          <p:spTgt spid="43"/>
                        </p:tgtEl>
                        <p:attrNameLst>
                          <p:attrName>ppt_h</p:attrName>
                        </p:attrNameLst>
                      </p:cBhvr>
                      <p:tavLst>
                        <p:tav tm="0">
                          <p:val>
                            <p:fltVal val="0"/>
                          </p:val>
                        </p:tav>
                        <p:tav tm="100000">
                          <p:val>
                            <p:strVal val="#ppt_h"/>
                          </p:val>
                        </p:tav>
                      </p:tavLst>
                    </p:anim>
                    <p:animEffect transition="in" filter="fade">
                      <p:cBhvr>
                        <p:cTn dur="300"/>
                        <p:tgtEl>
                          <p:spTgt spid="43"/>
                        </p:tgtEl>
                      </p:cBhvr>
                    </p:animEffect>
                  </p:childTnLst>
                </p:cTn>
              </p:par>
            </p:tnLst>
          </p:tmpl>
        </p:tmplLst>
      </p:bldP>
      <p:bldP spid="44" grpId="0"/>
      <p:bldP spid="45"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53" presetClass="entr" presetSubtype="16"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300" fill="hold"/>
                        <p:tgtEl>
                          <p:spTgt spid="49"/>
                        </p:tgtEl>
                        <p:attrNameLst>
                          <p:attrName>ppt_w</p:attrName>
                        </p:attrNameLst>
                      </p:cBhvr>
                      <p:tavLst>
                        <p:tav tm="0">
                          <p:val>
                            <p:fltVal val="0"/>
                          </p:val>
                        </p:tav>
                        <p:tav tm="100000">
                          <p:val>
                            <p:strVal val="#ppt_w"/>
                          </p:val>
                        </p:tav>
                      </p:tavLst>
                    </p:anim>
                    <p:anim calcmode="lin" valueType="num">
                      <p:cBhvr>
                        <p:cTn dur="300" fill="hold"/>
                        <p:tgtEl>
                          <p:spTgt spid="49"/>
                        </p:tgtEl>
                        <p:attrNameLst>
                          <p:attrName>ppt_h</p:attrName>
                        </p:attrNameLst>
                      </p:cBhvr>
                      <p:tavLst>
                        <p:tav tm="0">
                          <p:val>
                            <p:fltVal val="0"/>
                          </p:val>
                        </p:tav>
                        <p:tav tm="100000">
                          <p:val>
                            <p:strVal val="#ppt_h"/>
                          </p:val>
                        </p:tav>
                      </p:tavLst>
                    </p:anim>
                    <p:animEffect transition="in" filter="fade">
                      <p:cBhvr>
                        <p:cTn dur="300"/>
                        <p:tgtEl>
                          <p:spTgt spid="49"/>
                        </p:tgtEl>
                      </p:cBhvr>
                    </p:animEffect>
                  </p:childTnLst>
                </p:cTn>
              </p:par>
            </p:tnLst>
          </p:tmpl>
        </p:tmplLst>
      </p:bldP>
      <p:bldP spid="50" grpId="0"/>
      <p:bldP spid="51" grpId="0" animBg="1"/>
      <p:bldP spid="52" grpId="0" build="p">
        <p:tmplLst>
          <p:tmpl lvl="1">
            <p:tnLst>
              <p:par>
                <p:cTn presetID="42" presetClass="entr" presetSubtype="0"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Effect transition="in" filter="fade">
                      <p:cBhvr>
                        <p:cTn dur="400"/>
                        <p:tgtEl>
                          <p:spTgt spid="52"/>
                        </p:tgtEl>
                      </p:cBhvr>
                    </p:animEffect>
                    <p:anim calcmode="lin" valueType="num">
                      <p:cBhvr>
                        <p:cTn dur="400" fill="hold"/>
                        <p:tgtEl>
                          <p:spTgt spid="52"/>
                        </p:tgtEl>
                        <p:attrNameLst>
                          <p:attrName>ppt_x</p:attrName>
                        </p:attrNameLst>
                      </p:cBhvr>
                      <p:tavLst>
                        <p:tav tm="0">
                          <p:val>
                            <p:strVal val="#ppt_x"/>
                          </p:val>
                        </p:tav>
                        <p:tav tm="100000">
                          <p:val>
                            <p:strVal val="#ppt_x"/>
                          </p:val>
                        </p:tav>
                      </p:tavLst>
                    </p:anim>
                    <p:anim calcmode="lin" valueType="num">
                      <p:cBhvr>
                        <p:cTn dur="400" fill="hold"/>
                        <p:tgtEl>
                          <p:spTgt spid="52"/>
                        </p:tgtEl>
                        <p:attrNameLst>
                          <p:attrName>ppt_y</p:attrName>
                        </p:attrNameLst>
                      </p:cBhvr>
                      <p:tavLst>
                        <p:tav tm="0">
                          <p:val>
                            <p:strVal val="#ppt_y+.1"/>
                          </p:val>
                        </p:tav>
                        <p:tav tm="100000">
                          <p:val>
                            <p:strVal val="#ppt_y"/>
                          </p:val>
                        </p:tav>
                      </p:tavLst>
                    </p:anim>
                  </p:childTnLst>
                </p:cTn>
              </p:par>
            </p:tnLst>
          </p:tmpl>
        </p:tmplLst>
      </p:bldP>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10" presetClass="entr" presetSubtype="0" fill="hold" nodeType="withEffect">
                  <p:stCondLst>
                    <p:cond delay="8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53" presetClass="entr" presetSubtype="16"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p:cTn dur="300" fill="hold"/>
                        <p:tgtEl>
                          <p:spTgt spid="61"/>
                        </p:tgtEl>
                        <p:attrNameLst>
                          <p:attrName>ppt_w</p:attrName>
                        </p:attrNameLst>
                      </p:cBhvr>
                      <p:tavLst>
                        <p:tav tm="0">
                          <p:val>
                            <p:fltVal val="0"/>
                          </p:val>
                        </p:tav>
                        <p:tav tm="100000">
                          <p:val>
                            <p:strVal val="#ppt_w"/>
                          </p:val>
                        </p:tav>
                      </p:tavLst>
                    </p:anim>
                    <p:anim calcmode="lin" valueType="num">
                      <p:cBhvr>
                        <p:cTn dur="300" fill="hold"/>
                        <p:tgtEl>
                          <p:spTgt spid="61"/>
                        </p:tgtEl>
                        <p:attrNameLst>
                          <p:attrName>ppt_h</p:attrName>
                        </p:attrNameLst>
                      </p:cBhvr>
                      <p:tavLst>
                        <p:tav tm="0">
                          <p:val>
                            <p:fltVal val="0"/>
                          </p:val>
                        </p:tav>
                        <p:tav tm="100000">
                          <p:val>
                            <p:strVal val="#ppt_h"/>
                          </p:val>
                        </p:tav>
                      </p:tavLst>
                    </p:anim>
                    <p:animEffect transition="in" filter="fade">
                      <p:cBhvr>
                        <p:cTn dur="300"/>
                        <p:tgtEl>
                          <p:spTgt spid="6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eam member zoo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56938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 name="Rectangle 2"/>
          <p:cNvSpPr/>
          <p:nvPr userDrawn="1"/>
        </p:nvSpPr>
        <p:spPr>
          <a:xfrm>
            <a:off x="569384" y="3434081"/>
            <a:ext cx="1953680"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4" name="Text Placeholder 7"/>
          <p:cNvSpPr>
            <a:spLocks noGrp="1"/>
          </p:cNvSpPr>
          <p:nvPr>
            <p:ph type="body" sz="quarter" idx="18" hasCustomPrompt="1"/>
          </p:nvPr>
        </p:nvSpPr>
        <p:spPr>
          <a:xfrm>
            <a:off x="569385"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569385"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569386"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132191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62" name="Text Placeholder 7"/>
          <p:cNvSpPr>
            <a:spLocks noGrp="1"/>
          </p:cNvSpPr>
          <p:nvPr>
            <p:ph type="body" sz="quarter" idx="40" hasCustomPrompt="1"/>
          </p:nvPr>
        </p:nvSpPr>
        <p:spPr>
          <a:xfrm>
            <a:off x="2876551" y="1630682"/>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2876550" y="2112880"/>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2897011" y="2443854"/>
            <a:ext cx="3910188" cy="2771786"/>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a:p>
            <a:pPr marL="0" marR="0" lvl="0" indent="0" algn="just" defTabSz="486044" rtl="0" eaLnBrk="1" fontAlgn="auto" latinLnBrk="0" hangingPunct="1">
              <a:lnSpc>
                <a:spcPct val="13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p:txBody>
      </p:sp>
      <p:sp>
        <p:nvSpPr>
          <p:cNvPr id="70" name="Text Placeholder 7"/>
          <p:cNvSpPr>
            <a:spLocks noGrp="1"/>
          </p:cNvSpPr>
          <p:nvPr>
            <p:ph type="body" sz="quarter" idx="43" hasCustomPrompt="1"/>
          </p:nvPr>
        </p:nvSpPr>
        <p:spPr>
          <a:xfrm>
            <a:off x="7644475" y="1630682"/>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7644475" y="2677534"/>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2" name="Rectangle 71"/>
          <p:cNvSpPr/>
          <p:nvPr userDrawn="1"/>
        </p:nvSpPr>
        <p:spPr>
          <a:xfrm>
            <a:off x="7644475" y="3400964"/>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3" name="Rectangle 72"/>
          <p:cNvSpPr/>
          <p:nvPr userDrawn="1"/>
        </p:nvSpPr>
        <p:spPr>
          <a:xfrm>
            <a:off x="7644475" y="4134052"/>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4" name="Rectangle 73"/>
          <p:cNvSpPr/>
          <p:nvPr userDrawn="1"/>
        </p:nvSpPr>
        <p:spPr>
          <a:xfrm>
            <a:off x="7644475" y="4910841"/>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5" name="Text Placeholder 7"/>
          <p:cNvSpPr>
            <a:spLocks noGrp="1"/>
          </p:cNvSpPr>
          <p:nvPr>
            <p:ph type="body" sz="quarter" idx="44" hasCustomPrompt="1"/>
          </p:nvPr>
        </p:nvSpPr>
        <p:spPr>
          <a:xfrm>
            <a:off x="7644474" y="2341331"/>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7644474" y="308186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7644474" y="380230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7644474" y="457954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baseline="0">
                <a:solidFill>
                  <a:schemeClr val="tx1">
                    <a:lumMod val="65000"/>
                    <a:lumOff val="35000"/>
                  </a:schemeClr>
                </a:solidFill>
                <a:latin typeface="Lato Light"/>
                <a:cs typeface="Lato Light"/>
              </a:defRPr>
            </a:lvl1pPr>
          </a:lstStyle>
          <a:p>
            <a:pPr lvl="0"/>
            <a:r>
              <a:rPr lang="es-ES_tradnl" dirty="0"/>
              <a:t>Muse</a:t>
            </a:r>
          </a:p>
        </p:txBody>
      </p:sp>
      <p:cxnSp>
        <p:nvCxnSpPr>
          <p:cNvPr id="22" name="Straight Connector 21"/>
          <p:cNvCxnSpPr/>
          <p:nvPr userDrawn="1"/>
        </p:nvCxnSpPr>
        <p:spPr>
          <a:xfrm>
            <a:off x="7213600" y="1630682"/>
            <a:ext cx="0" cy="358759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1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53" presetClass="entr" presetSubtype="16" fill="hold" grpId="0" nodeType="withEffect" nodePh="1">
                                  <p:stCondLst>
                                    <p:cond delay="80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Effect transition="in" filter="fade">
                                      <p:cBhvr>
                                        <p:cTn id="23" dur="10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400"/>
                                        <p:tgtEl>
                                          <p:spTgt spid="34">
                                            <p:txEl>
                                              <p:pRg st="0" end="0"/>
                                            </p:txEl>
                                          </p:spTgt>
                                        </p:tgtEl>
                                      </p:cBhvr>
                                    </p:animEffect>
                                    <p:anim calcmode="lin" valueType="num">
                                      <p:cBhvr>
                                        <p:cTn id="31"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fade">
                                      <p:cBhvr>
                                        <p:cTn id="35" dur="500"/>
                                        <p:tgtEl>
                                          <p:spTgt spid="35">
                                            <p:txEl>
                                              <p:pRg st="0" end="0"/>
                                            </p:txEl>
                                          </p:spTgt>
                                        </p:tgtEl>
                                      </p:cBhvr>
                                    </p:animEffect>
                                    <p:anim calcmode="lin" valueType="num">
                                      <p:cBhvr>
                                        <p:cTn id="36"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80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childTnLst>
                          </p:cTn>
                        </p:par>
                        <p:par>
                          <p:cTn id="41" fill="hold">
                            <p:stCondLst>
                              <p:cond delay="3800"/>
                            </p:stCondLst>
                            <p:childTnLst>
                              <p:par>
                                <p:cTn id="42" presetID="53" presetClass="entr" presetSubtype="16" fill="hold" grpId="0" nodeType="after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p:cTn id="4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fade">
                                      <p:cBhvr>
                                        <p:cTn id="49" dur="400"/>
                                        <p:tgtEl>
                                          <p:spTgt spid="62">
                                            <p:txEl>
                                              <p:pRg st="0" end="0"/>
                                            </p:txEl>
                                          </p:spTgt>
                                        </p:tgtEl>
                                      </p:cBhvr>
                                    </p:animEffect>
                                    <p:anim calcmode="lin" valueType="num">
                                      <p:cBhvr>
                                        <p:cTn id="50"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6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63">
                                            <p:txEl>
                                              <p:pRg st="0" end="0"/>
                                            </p:txEl>
                                          </p:spTgt>
                                        </p:tgtEl>
                                        <p:attrNameLst>
                                          <p:attrName>style.visibility</p:attrName>
                                        </p:attrNameLst>
                                      </p:cBhvr>
                                      <p:to>
                                        <p:strVal val="visible"/>
                                      </p:to>
                                    </p:set>
                                    <p:animEffect transition="in" filter="fade">
                                      <p:cBhvr>
                                        <p:cTn id="54" dur="500"/>
                                        <p:tgtEl>
                                          <p:spTgt spid="63">
                                            <p:txEl>
                                              <p:pRg st="0" end="0"/>
                                            </p:txEl>
                                          </p:spTgt>
                                        </p:tgtEl>
                                      </p:cBhvr>
                                    </p:animEffect>
                                    <p:anim calcmode="lin" valueType="num">
                                      <p:cBhvr>
                                        <p:cTn id="5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69">
                                            <p:txEl>
                                              <p:pRg st="0" end="0"/>
                                            </p:txEl>
                                          </p:spTgt>
                                        </p:tgtEl>
                                        <p:attrNameLst>
                                          <p:attrName>style.visibility</p:attrName>
                                        </p:attrNameLst>
                                      </p:cBhvr>
                                      <p:to>
                                        <p:strVal val="visible"/>
                                      </p:to>
                                    </p:set>
                                    <p:animEffect transition="in" filter="fade">
                                      <p:cBhvr>
                                        <p:cTn id="59" dur="500"/>
                                        <p:tgtEl>
                                          <p:spTgt spid="69">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69">
                                            <p:txEl>
                                              <p:pRg st="1" end="1"/>
                                            </p:txEl>
                                          </p:spTgt>
                                        </p:tgtEl>
                                        <p:attrNameLst>
                                          <p:attrName>style.visibility</p:attrName>
                                        </p:attrNameLst>
                                      </p:cBhvr>
                                      <p:to>
                                        <p:strVal val="visible"/>
                                      </p:to>
                                    </p:set>
                                    <p:animEffect transition="in" filter="fade">
                                      <p:cBhvr>
                                        <p:cTn id="62" dur="500"/>
                                        <p:tgtEl>
                                          <p:spTgt spid="69">
                                            <p:txEl>
                                              <p:pRg st="1" end="1"/>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69">
                                            <p:txEl>
                                              <p:pRg st="2" end="2"/>
                                            </p:txEl>
                                          </p:spTgt>
                                        </p:tgtEl>
                                        <p:attrNameLst>
                                          <p:attrName>style.visibility</p:attrName>
                                        </p:attrNameLst>
                                      </p:cBhvr>
                                      <p:to>
                                        <p:strVal val="visible"/>
                                      </p:to>
                                    </p:set>
                                    <p:animEffect transition="in" filter="fade">
                                      <p:cBhvr>
                                        <p:cTn id="65" dur="500"/>
                                        <p:tgtEl>
                                          <p:spTgt spid="69">
                                            <p:txEl>
                                              <p:pRg st="2" end="2"/>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70">
                                            <p:txEl>
                                              <p:pRg st="0" end="0"/>
                                            </p:txEl>
                                          </p:spTgt>
                                        </p:tgtEl>
                                        <p:attrNameLst>
                                          <p:attrName>style.visibility</p:attrName>
                                        </p:attrNameLst>
                                      </p:cBhvr>
                                      <p:to>
                                        <p:strVal val="visible"/>
                                      </p:to>
                                    </p:set>
                                    <p:animEffect transition="in" filter="fade">
                                      <p:cBhvr>
                                        <p:cTn id="68" dur="400"/>
                                        <p:tgtEl>
                                          <p:spTgt spid="70">
                                            <p:txEl>
                                              <p:pRg st="0" end="0"/>
                                            </p:txEl>
                                          </p:spTgt>
                                        </p:tgtEl>
                                      </p:cBhvr>
                                    </p:animEffect>
                                    <p:anim calcmode="lin" valueType="num">
                                      <p:cBhvr>
                                        <p:cTn id="6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500"/>
                                        <p:tgtEl>
                                          <p:spTgt spid="72"/>
                                        </p:tgtEl>
                                      </p:cBhvr>
                                    </p:animEffect>
                                  </p:childTnLst>
                                </p:cTn>
                              </p:par>
                              <p:par>
                                <p:cTn id="77" presetID="22" presetClass="entr" presetSubtype="8" fill="hold" grpId="0" nodeType="withEffect">
                                  <p:stCondLst>
                                    <p:cond delay="20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75">
                                            <p:txEl>
                                              <p:pRg st="0" end="0"/>
                                            </p:txEl>
                                          </p:spTgt>
                                        </p:tgtEl>
                                        <p:attrNameLst>
                                          <p:attrName>style.visibility</p:attrName>
                                        </p:attrNameLst>
                                      </p:cBhvr>
                                      <p:to>
                                        <p:strVal val="visible"/>
                                      </p:to>
                                    </p:set>
                                    <p:animEffect transition="in" filter="fade">
                                      <p:cBhvr>
                                        <p:cTn id="85" dur="500"/>
                                        <p:tgtEl>
                                          <p:spTgt spid="75">
                                            <p:txEl>
                                              <p:pRg st="0" end="0"/>
                                            </p:txEl>
                                          </p:spTgt>
                                        </p:tgtEl>
                                      </p:cBhvr>
                                    </p:animEffect>
                                    <p:anim calcmode="lin" valueType="num">
                                      <p:cBhvr>
                                        <p:cTn id="8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76">
                                            <p:txEl>
                                              <p:pRg st="0" end="0"/>
                                            </p:txEl>
                                          </p:spTgt>
                                        </p:tgtEl>
                                        <p:attrNameLst>
                                          <p:attrName>style.visibility</p:attrName>
                                        </p:attrNameLst>
                                      </p:cBhvr>
                                      <p:to>
                                        <p:strVal val="visible"/>
                                      </p:to>
                                    </p:set>
                                    <p:animEffect transition="in" filter="fade">
                                      <p:cBhvr>
                                        <p:cTn id="90" dur="500"/>
                                        <p:tgtEl>
                                          <p:spTgt spid="76">
                                            <p:txEl>
                                              <p:pRg st="0" end="0"/>
                                            </p:txEl>
                                          </p:spTgt>
                                        </p:tgtEl>
                                      </p:cBhvr>
                                    </p:animEffect>
                                    <p:anim calcmode="lin" valueType="num">
                                      <p:cBhvr>
                                        <p:cTn id="9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77">
                                            <p:txEl>
                                              <p:pRg st="0" end="0"/>
                                            </p:txEl>
                                          </p:spTgt>
                                        </p:tgtEl>
                                        <p:attrNameLst>
                                          <p:attrName>style.visibility</p:attrName>
                                        </p:attrNameLst>
                                      </p:cBhvr>
                                      <p:to>
                                        <p:strVal val="visible"/>
                                      </p:to>
                                    </p:set>
                                    <p:animEffect transition="in" filter="fade">
                                      <p:cBhvr>
                                        <p:cTn id="95" dur="500"/>
                                        <p:tgtEl>
                                          <p:spTgt spid="77">
                                            <p:txEl>
                                              <p:pRg st="0" end="0"/>
                                            </p:txEl>
                                          </p:spTgt>
                                        </p:tgtEl>
                                      </p:cBhvr>
                                    </p:animEffect>
                                    <p:anim calcmode="lin" valueType="num">
                                      <p:cBhvr>
                                        <p:cTn id="9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78">
                                            <p:txEl>
                                              <p:pRg st="0" end="0"/>
                                            </p:txEl>
                                          </p:spTgt>
                                        </p:tgtEl>
                                        <p:attrNameLst>
                                          <p:attrName>style.visibility</p:attrName>
                                        </p:attrNameLst>
                                      </p:cBhvr>
                                      <p:to>
                                        <p:strVal val="visible"/>
                                      </p:to>
                                    </p:set>
                                    <p:animEffect transition="in" filter="fade">
                                      <p:cBhvr>
                                        <p:cTn id="100" dur="500"/>
                                        <p:tgtEl>
                                          <p:spTgt spid="78">
                                            <p:txEl>
                                              <p:pRg st="0" end="0"/>
                                            </p:txEl>
                                          </p:spTgt>
                                        </p:tgtEl>
                                      </p:cBhvr>
                                    </p:animEffect>
                                    <p:anim calcmode="lin" valueType="num">
                                      <p:cBhvr>
                                        <p:cTn id="10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eam member zoom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569385" y="1371601"/>
            <a:ext cx="4358215" cy="5623559"/>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2" name="Text Placeholder 7"/>
          <p:cNvSpPr>
            <a:spLocks noGrp="1"/>
          </p:cNvSpPr>
          <p:nvPr>
            <p:ph type="body" sz="quarter" idx="40" hasCustomPrompt="1"/>
          </p:nvPr>
        </p:nvSpPr>
        <p:spPr>
          <a:xfrm>
            <a:off x="5689600" y="4416192"/>
            <a:ext cx="5865061"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5689601" y="4898389"/>
            <a:ext cx="586506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5689599" y="5126839"/>
            <a:ext cx="5865063" cy="1273961"/>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70" name="Text Placeholder 7"/>
          <p:cNvSpPr>
            <a:spLocks noGrp="1"/>
          </p:cNvSpPr>
          <p:nvPr>
            <p:ph type="body" sz="quarter" idx="43" hasCustomPrompt="1"/>
          </p:nvPr>
        </p:nvSpPr>
        <p:spPr>
          <a:xfrm>
            <a:off x="5689604" y="1280162"/>
            <a:ext cx="5865281"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5689603" y="2205094"/>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2" name="Rectangle 71"/>
          <p:cNvSpPr/>
          <p:nvPr userDrawn="1"/>
        </p:nvSpPr>
        <p:spPr>
          <a:xfrm>
            <a:off x="5689603" y="2806604"/>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3" name="Rectangle 72"/>
          <p:cNvSpPr/>
          <p:nvPr userDrawn="1"/>
        </p:nvSpPr>
        <p:spPr>
          <a:xfrm>
            <a:off x="5689603" y="3433012"/>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4" name="Rectangle 73"/>
          <p:cNvSpPr/>
          <p:nvPr userDrawn="1"/>
        </p:nvSpPr>
        <p:spPr>
          <a:xfrm>
            <a:off x="5689603" y="4087881"/>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5" name="Text Placeholder 7"/>
          <p:cNvSpPr>
            <a:spLocks noGrp="1"/>
          </p:cNvSpPr>
          <p:nvPr>
            <p:ph type="body" sz="quarter" idx="44" hasCustomPrompt="1"/>
          </p:nvPr>
        </p:nvSpPr>
        <p:spPr>
          <a:xfrm>
            <a:off x="5689602" y="1868891"/>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5689602" y="248750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5689602" y="310126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5689602" y="375658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baseline="0">
                <a:solidFill>
                  <a:schemeClr val="tx1">
                    <a:lumMod val="65000"/>
                    <a:lumOff val="35000"/>
                  </a:schemeClr>
                </a:solidFill>
                <a:latin typeface="Lato Light"/>
                <a:cs typeface="Lato Light"/>
              </a:defRPr>
            </a:lvl1pPr>
          </a:lstStyle>
          <a:p>
            <a:pPr lvl="0"/>
            <a:r>
              <a:rPr lang="es-ES_tradnl" dirty="0"/>
              <a:t>Muse</a:t>
            </a:r>
          </a:p>
        </p:txBody>
      </p:sp>
      <p:sp>
        <p:nvSpPr>
          <p:cNvPr id="17" name="Freeform 16"/>
          <p:cNvSpPr/>
          <p:nvPr userDrawn="1"/>
        </p:nvSpPr>
        <p:spPr>
          <a:xfrm rot="1955458">
            <a:off x="-2087313" y="2001586"/>
            <a:ext cx="7551480" cy="1948085"/>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 fmla="*/ 4436533 w 4436533"/>
              <a:gd name="connsiteY0" fmla="*/ 260722 h 1853405"/>
              <a:gd name="connsiteX1" fmla="*/ 2302933 w 4436533"/>
              <a:gd name="connsiteY1" fmla="*/ 446989 h 1853405"/>
              <a:gd name="connsiteX2" fmla="*/ 3132667 w 4436533"/>
              <a:gd name="connsiteY2" fmla="*/ 1852455 h 1853405"/>
              <a:gd name="connsiteX3" fmla="*/ 3623733 w 4436533"/>
              <a:gd name="connsiteY3" fmla="*/ 599389 h 1853405"/>
              <a:gd name="connsiteX4" fmla="*/ 1405467 w 4436533"/>
              <a:gd name="connsiteY4" fmla="*/ 142189 h 1853405"/>
              <a:gd name="connsiteX5" fmla="*/ 0 w 4436533"/>
              <a:gd name="connsiteY5" fmla="*/ 1632322 h 1853405"/>
              <a:gd name="connsiteX0" fmla="*/ 4436533 w 4436533"/>
              <a:gd name="connsiteY0" fmla="*/ 260722 h 1852567"/>
              <a:gd name="connsiteX1" fmla="*/ 2302933 w 4436533"/>
              <a:gd name="connsiteY1" fmla="*/ 446989 h 1852567"/>
              <a:gd name="connsiteX2" fmla="*/ 3132667 w 4436533"/>
              <a:gd name="connsiteY2" fmla="*/ 1852455 h 1852567"/>
              <a:gd name="connsiteX3" fmla="*/ 3623733 w 4436533"/>
              <a:gd name="connsiteY3" fmla="*/ 599389 h 1852567"/>
              <a:gd name="connsiteX4" fmla="*/ 1405467 w 4436533"/>
              <a:gd name="connsiteY4" fmla="*/ 142189 h 1852567"/>
              <a:gd name="connsiteX5" fmla="*/ 0 w 4436533"/>
              <a:gd name="connsiteY5" fmla="*/ 1632322 h 1852567"/>
              <a:gd name="connsiteX0" fmla="*/ 4436533 w 4436533"/>
              <a:gd name="connsiteY0" fmla="*/ 260722 h 1852461"/>
              <a:gd name="connsiteX1" fmla="*/ 2540000 w 4436533"/>
              <a:gd name="connsiteY1" fmla="*/ 616323 h 1852461"/>
              <a:gd name="connsiteX2" fmla="*/ 3132667 w 4436533"/>
              <a:gd name="connsiteY2" fmla="*/ 1852455 h 1852461"/>
              <a:gd name="connsiteX3" fmla="*/ 3623733 w 4436533"/>
              <a:gd name="connsiteY3" fmla="*/ 599389 h 1852461"/>
              <a:gd name="connsiteX4" fmla="*/ 1405467 w 4436533"/>
              <a:gd name="connsiteY4" fmla="*/ 142189 h 1852461"/>
              <a:gd name="connsiteX5" fmla="*/ 0 w 4436533"/>
              <a:gd name="connsiteY5" fmla="*/ 1632322 h 1852461"/>
              <a:gd name="connsiteX0" fmla="*/ 4436533 w 4436533"/>
              <a:gd name="connsiteY0" fmla="*/ 260722 h 1852464"/>
              <a:gd name="connsiteX1" fmla="*/ 2540000 w 4436533"/>
              <a:gd name="connsiteY1" fmla="*/ 616323 h 1852464"/>
              <a:gd name="connsiteX2" fmla="*/ 3132667 w 4436533"/>
              <a:gd name="connsiteY2" fmla="*/ 1852455 h 1852464"/>
              <a:gd name="connsiteX3" fmla="*/ 3623733 w 4436533"/>
              <a:gd name="connsiteY3" fmla="*/ 599389 h 1852464"/>
              <a:gd name="connsiteX4" fmla="*/ 1405467 w 4436533"/>
              <a:gd name="connsiteY4" fmla="*/ 142189 h 1852464"/>
              <a:gd name="connsiteX5" fmla="*/ 0 w 4436533"/>
              <a:gd name="connsiteY5" fmla="*/ 1632322 h 185246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3031066 w 3031066"/>
              <a:gd name="connsiteY0" fmla="*/ 160324 h 1419470"/>
              <a:gd name="connsiteX1" fmla="*/ 1134533 w 3031066"/>
              <a:gd name="connsiteY1" fmla="*/ 515925 h 1419470"/>
              <a:gd name="connsiteX2" fmla="*/ 1591733 w 3031066"/>
              <a:gd name="connsiteY2" fmla="*/ 1413391 h 1419470"/>
              <a:gd name="connsiteX3" fmla="*/ 2218266 w 3031066"/>
              <a:gd name="connsiteY3" fmla="*/ 498991 h 1419470"/>
              <a:gd name="connsiteX4" fmla="*/ 0 w 3031066"/>
              <a:gd name="connsiteY4" fmla="*/ 41791 h 1419470"/>
              <a:gd name="connsiteX0" fmla="*/ 4199466 w 4199466"/>
              <a:gd name="connsiteY0" fmla="*/ 5331 h 1264150"/>
              <a:gd name="connsiteX1" fmla="*/ 2302933 w 4199466"/>
              <a:gd name="connsiteY1" fmla="*/ 360932 h 1264150"/>
              <a:gd name="connsiteX2" fmla="*/ 2760133 w 4199466"/>
              <a:gd name="connsiteY2" fmla="*/ 1258398 h 1264150"/>
              <a:gd name="connsiteX3" fmla="*/ 3386666 w 4199466"/>
              <a:gd name="connsiteY3" fmla="*/ 343998 h 1264150"/>
              <a:gd name="connsiteX4" fmla="*/ 0 w 4199466"/>
              <a:gd name="connsiteY4" fmla="*/ 174664 h 1264150"/>
              <a:gd name="connsiteX0" fmla="*/ 4199466 w 4199466"/>
              <a:gd name="connsiteY0" fmla="*/ 272347 h 1531166"/>
              <a:gd name="connsiteX1" fmla="*/ 2302933 w 4199466"/>
              <a:gd name="connsiteY1" fmla="*/ 627948 h 1531166"/>
              <a:gd name="connsiteX2" fmla="*/ 2760133 w 4199466"/>
              <a:gd name="connsiteY2" fmla="*/ 1525414 h 1531166"/>
              <a:gd name="connsiteX3" fmla="*/ 3386666 w 4199466"/>
              <a:gd name="connsiteY3" fmla="*/ 611014 h 1531166"/>
              <a:gd name="connsiteX4" fmla="*/ 0 w 4199466"/>
              <a:gd name="connsiteY4" fmla="*/ 441680 h 1531166"/>
              <a:gd name="connsiteX0" fmla="*/ 4199466 w 4199466"/>
              <a:gd name="connsiteY0" fmla="*/ 340911 h 1602433"/>
              <a:gd name="connsiteX1" fmla="*/ 2302933 w 4199466"/>
              <a:gd name="connsiteY1" fmla="*/ 696512 h 1602433"/>
              <a:gd name="connsiteX2" fmla="*/ 2760133 w 4199466"/>
              <a:gd name="connsiteY2" fmla="*/ 1593978 h 1602433"/>
              <a:gd name="connsiteX3" fmla="*/ 3386666 w 4199466"/>
              <a:gd name="connsiteY3" fmla="*/ 679578 h 1602433"/>
              <a:gd name="connsiteX4" fmla="*/ 0 w 4199466"/>
              <a:gd name="connsiteY4" fmla="*/ 510244 h 1602433"/>
              <a:gd name="connsiteX0" fmla="*/ 4199466 w 4199466"/>
              <a:gd name="connsiteY0" fmla="*/ 320417 h 1573620"/>
              <a:gd name="connsiteX1" fmla="*/ 2302933 w 4199466"/>
              <a:gd name="connsiteY1" fmla="*/ 676018 h 1573620"/>
              <a:gd name="connsiteX2" fmla="*/ 2760133 w 4199466"/>
              <a:gd name="connsiteY2" fmla="*/ 1573484 h 1573620"/>
              <a:gd name="connsiteX3" fmla="*/ 3183466 w 4199466"/>
              <a:gd name="connsiteY3" fmla="*/ 726817 h 1573620"/>
              <a:gd name="connsiteX4" fmla="*/ 0 w 4199466"/>
              <a:gd name="connsiteY4" fmla="*/ 489750 h 1573620"/>
              <a:gd name="connsiteX0" fmla="*/ 4199466 w 4199466"/>
              <a:gd name="connsiteY0" fmla="*/ 320417 h 1573493"/>
              <a:gd name="connsiteX1" fmla="*/ 2048933 w 4199466"/>
              <a:gd name="connsiteY1" fmla="*/ 743751 h 1573493"/>
              <a:gd name="connsiteX2" fmla="*/ 2760133 w 4199466"/>
              <a:gd name="connsiteY2" fmla="*/ 1573484 h 1573493"/>
              <a:gd name="connsiteX3" fmla="*/ 3183466 w 4199466"/>
              <a:gd name="connsiteY3" fmla="*/ 726817 h 1573493"/>
              <a:gd name="connsiteX4" fmla="*/ 0 w 4199466"/>
              <a:gd name="connsiteY4" fmla="*/ 489750 h 1573493"/>
              <a:gd name="connsiteX0" fmla="*/ 4199466 w 4199466"/>
              <a:gd name="connsiteY0" fmla="*/ 320417 h 1573522"/>
              <a:gd name="connsiteX1" fmla="*/ 2048933 w 4199466"/>
              <a:gd name="connsiteY1" fmla="*/ 743751 h 1573522"/>
              <a:gd name="connsiteX2" fmla="*/ 2760133 w 4199466"/>
              <a:gd name="connsiteY2" fmla="*/ 1573484 h 1573522"/>
              <a:gd name="connsiteX3" fmla="*/ 3183466 w 4199466"/>
              <a:gd name="connsiteY3" fmla="*/ 726817 h 1573522"/>
              <a:gd name="connsiteX4" fmla="*/ 0 w 4199466"/>
              <a:gd name="connsiteY4" fmla="*/ 489750 h 1573522"/>
              <a:gd name="connsiteX0" fmla="*/ 4199466 w 4199466"/>
              <a:gd name="connsiteY0" fmla="*/ 254880 h 1474089"/>
              <a:gd name="connsiteX1" fmla="*/ 2048933 w 4199466"/>
              <a:gd name="connsiteY1" fmla="*/ 678214 h 1474089"/>
              <a:gd name="connsiteX2" fmla="*/ 2675467 w 4199466"/>
              <a:gd name="connsiteY2" fmla="*/ 1474080 h 1474089"/>
              <a:gd name="connsiteX3" fmla="*/ 3183466 w 4199466"/>
              <a:gd name="connsiteY3" fmla="*/ 661280 h 1474089"/>
              <a:gd name="connsiteX4" fmla="*/ 0 w 4199466"/>
              <a:gd name="connsiteY4" fmla="*/ 424213 h 1474089"/>
              <a:gd name="connsiteX0" fmla="*/ 4199466 w 4199466"/>
              <a:gd name="connsiteY0" fmla="*/ 254880 h 1476478"/>
              <a:gd name="connsiteX1" fmla="*/ 2048933 w 4199466"/>
              <a:gd name="connsiteY1" fmla="*/ 678214 h 1476478"/>
              <a:gd name="connsiteX2" fmla="*/ 2675467 w 4199466"/>
              <a:gd name="connsiteY2" fmla="*/ 1474080 h 1476478"/>
              <a:gd name="connsiteX3" fmla="*/ 3183466 w 4199466"/>
              <a:gd name="connsiteY3" fmla="*/ 661280 h 1476478"/>
              <a:gd name="connsiteX4" fmla="*/ 0 w 4199466"/>
              <a:gd name="connsiteY4" fmla="*/ 424213 h 1476478"/>
              <a:gd name="connsiteX0" fmla="*/ 4199466 w 4199466"/>
              <a:gd name="connsiteY0" fmla="*/ 279753 h 1501814"/>
              <a:gd name="connsiteX1" fmla="*/ 2048933 w 4199466"/>
              <a:gd name="connsiteY1" fmla="*/ 703087 h 1501814"/>
              <a:gd name="connsiteX2" fmla="*/ 2675467 w 4199466"/>
              <a:gd name="connsiteY2" fmla="*/ 1498953 h 1501814"/>
              <a:gd name="connsiteX3" fmla="*/ 3183466 w 4199466"/>
              <a:gd name="connsiteY3" fmla="*/ 686153 h 1501814"/>
              <a:gd name="connsiteX4" fmla="*/ 0 w 4199466"/>
              <a:gd name="connsiteY4" fmla="*/ 449086 h 1501814"/>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376915 h 1596472"/>
              <a:gd name="connsiteX1" fmla="*/ 2099733 w 4199466"/>
              <a:gd name="connsiteY1" fmla="*/ 732516 h 1596472"/>
              <a:gd name="connsiteX2" fmla="*/ 2675467 w 4199466"/>
              <a:gd name="connsiteY2" fmla="*/ 1596115 h 1596472"/>
              <a:gd name="connsiteX3" fmla="*/ 3183466 w 4199466"/>
              <a:gd name="connsiteY3" fmla="*/ 783315 h 1596472"/>
              <a:gd name="connsiteX4" fmla="*/ 0 w 4199466"/>
              <a:gd name="connsiteY4" fmla="*/ 546248 h 1596472"/>
              <a:gd name="connsiteX0" fmla="*/ 3544017 w 3544017"/>
              <a:gd name="connsiteY0" fmla="*/ 447473 h 1666760"/>
              <a:gd name="connsiteX1" fmla="*/ 1444284 w 3544017"/>
              <a:gd name="connsiteY1" fmla="*/ 803074 h 1666760"/>
              <a:gd name="connsiteX2" fmla="*/ 2020018 w 3544017"/>
              <a:gd name="connsiteY2" fmla="*/ 1666673 h 1666760"/>
              <a:gd name="connsiteX3" fmla="*/ 2528017 w 3544017"/>
              <a:gd name="connsiteY3" fmla="*/ 853873 h 1666760"/>
              <a:gd name="connsiteX4" fmla="*/ 0 w 3544017"/>
              <a:gd name="connsiteY4" fmla="*/ 382340 h 1666760"/>
              <a:gd name="connsiteX0" fmla="*/ 3544017 w 3544017"/>
              <a:gd name="connsiteY0" fmla="*/ 321471 h 1540758"/>
              <a:gd name="connsiteX1" fmla="*/ 1444284 w 3544017"/>
              <a:gd name="connsiteY1" fmla="*/ 677072 h 1540758"/>
              <a:gd name="connsiteX2" fmla="*/ 2020018 w 3544017"/>
              <a:gd name="connsiteY2" fmla="*/ 1540671 h 1540758"/>
              <a:gd name="connsiteX3" fmla="*/ 2528017 w 3544017"/>
              <a:gd name="connsiteY3" fmla="*/ 727871 h 1540758"/>
              <a:gd name="connsiteX4" fmla="*/ 0 w 3544017"/>
              <a:gd name="connsiteY4" fmla="*/ 256338 h 1540758"/>
              <a:gd name="connsiteX0" fmla="*/ 3544017 w 3544017"/>
              <a:gd name="connsiteY0" fmla="*/ 377302 h 1596681"/>
              <a:gd name="connsiteX1" fmla="*/ 1444284 w 3544017"/>
              <a:gd name="connsiteY1" fmla="*/ 732903 h 1596681"/>
              <a:gd name="connsiteX2" fmla="*/ 2020018 w 3544017"/>
              <a:gd name="connsiteY2" fmla="*/ 1596502 h 1596681"/>
              <a:gd name="connsiteX3" fmla="*/ 2528017 w 3544017"/>
              <a:gd name="connsiteY3" fmla="*/ 783702 h 1596681"/>
              <a:gd name="connsiteX4" fmla="*/ 0 w 3544017"/>
              <a:gd name="connsiteY4" fmla="*/ 312169 h 1596681"/>
              <a:gd name="connsiteX0" fmla="*/ 3544017 w 3544017"/>
              <a:gd name="connsiteY0" fmla="*/ 403902 h 1623404"/>
              <a:gd name="connsiteX1" fmla="*/ 1444284 w 3544017"/>
              <a:gd name="connsiteY1" fmla="*/ 759503 h 1623404"/>
              <a:gd name="connsiteX2" fmla="*/ 2020018 w 3544017"/>
              <a:gd name="connsiteY2" fmla="*/ 1623102 h 1623404"/>
              <a:gd name="connsiteX3" fmla="*/ 2528017 w 3544017"/>
              <a:gd name="connsiteY3" fmla="*/ 810302 h 1623404"/>
              <a:gd name="connsiteX4" fmla="*/ 0 w 3544017"/>
              <a:gd name="connsiteY4" fmla="*/ 338769 h 162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160"/>
          </a:p>
        </p:txBody>
      </p:sp>
      <p:sp>
        <p:nvSpPr>
          <p:cNvPr id="18" name="Isosceles Triangle 9"/>
          <p:cNvSpPr/>
          <p:nvPr userDrawn="1"/>
        </p:nvSpPr>
        <p:spPr>
          <a:xfrm rot="7893414">
            <a:off x="5165752" y="4270730"/>
            <a:ext cx="255050" cy="454587"/>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9" name="Picture Placeholder 2"/>
          <p:cNvSpPr>
            <a:spLocks noGrp="1"/>
          </p:cNvSpPr>
          <p:nvPr>
            <p:ph type="pic" sz="quarter" idx="48"/>
          </p:nvPr>
        </p:nvSpPr>
        <p:spPr>
          <a:xfrm>
            <a:off x="8957734" y="2205093"/>
            <a:ext cx="2618317" cy="2098786"/>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7783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400"/>
                                        <p:tgtEl>
                                          <p:spTgt spid="62">
                                            <p:txEl>
                                              <p:pRg st="0" end="0"/>
                                            </p:txEl>
                                          </p:spTgt>
                                        </p:tgtEl>
                                      </p:cBhvr>
                                    </p:animEffect>
                                    <p:anim calcmode="lin" valueType="num">
                                      <p:cBhvr>
                                        <p:cTn id="23"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63">
                                            <p:txEl>
                                              <p:pRg st="0" end="0"/>
                                            </p:txEl>
                                          </p:spTgt>
                                        </p:tgtEl>
                                        <p:attrNameLst>
                                          <p:attrName>style.visibility</p:attrName>
                                        </p:attrNameLst>
                                      </p:cBhvr>
                                      <p:to>
                                        <p:strVal val="visible"/>
                                      </p:to>
                                    </p:set>
                                    <p:animEffect transition="in" filter="fade">
                                      <p:cBhvr>
                                        <p:cTn id="27" dur="500"/>
                                        <p:tgtEl>
                                          <p:spTgt spid="63">
                                            <p:txEl>
                                              <p:pRg st="0" end="0"/>
                                            </p:txEl>
                                          </p:spTgt>
                                        </p:tgtEl>
                                      </p:cBhvr>
                                    </p:animEffect>
                                    <p:anim calcmode="lin" valueType="num">
                                      <p:cBhvr>
                                        <p:cTn id="2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fade">
                                      <p:cBhvr>
                                        <p:cTn id="32" dur="500"/>
                                        <p:tgtEl>
                                          <p:spTgt spid="69">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69">
                                            <p:txEl>
                                              <p:pRg st="1" end="1"/>
                                            </p:txEl>
                                          </p:spTgt>
                                        </p:tgtEl>
                                        <p:attrNameLst>
                                          <p:attrName>style.visibility</p:attrName>
                                        </p:attrNameLst>
                                      </p:cBhvr>
                                      <p:to>
                                        <p:strVal val="visible"/>
                                      </p:to>
                                    </p:set>
                                    <p:animEffect transition="in" filter="fade">
                                      <p:cBhvr>
                                        <p:cTn id="35" dur="500"/>
                                        <p:tgtEl>
                                          <p:spTgt spid="69">
                                            <p:txEl>
                                              <p:pRg st="1" end="1"/>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0">
                                            <p:txEl>
                                              <p:pRg st="0" end="0"/>
                                            </p:txEl>
                                          </p:spTgt>
                                        </p:tgtEl>
                                        <p:attrNameLst>
                                          <p:attrName>style.visibility</p:attrName>
                                        </p:attrNameLst>
                                      </p:cBhvr>
                                      <p:to>
                                        <p:strVal val="visible"/>
                                      </p:to>
                                    </p:set>
                                    <p:animEffect transition="in" filter="fade">
                                      <p:cBhvr>
                                        <p:cTn id="38" dur="400"/>
                                        <p:tgtEl>
                                          <p:spTgt spid="70">
                                            <p:txEl>
                                              <p:pRg st="0" end="0"/>
                                            </p:txEl>
                                          </p:spTgt>
                                        </p:tgtEl>
                                      </p:cBhvr>
                                    </p:animEffect>
                                    <p:anim calcmode="lin" valueType="num">
                                      <p:cBhvr>
                                        <p:cTn id="3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75">
                                            <p:txEl>
                                              <p:pRg st="0" end="0"/>
                                            </p:txEl>
                                          </p:spTgt>
                                        </p:tgtEl>
                                        <p:attrNameLst>
                                          <p:attrName>style.visibility</p:attrName>
                                        </p:attrNameLst>
                                      </p:cBhvr>
                                      <p:to>
                                        <p:strVal val="visible"/>
                                      </p:to>
                                    </p:set>
                                    <p:animEffect transition="in" filter="fade">
                                      <p:cBhvr>
                                        <p:cTn id="55" dur="500"/>
                                        <p:tgtEl>
                                          <p:spTgt spid="75">
                                            <p:txEl>
                                              <p:pRg st="0" end="0"/>
                                            </p:txEl>
                                          </p:spTgt>
                                        </p:tgtEl>
                                      </p:cBhvr>
                                    </p:animEffect>
                                    <p:anim calcmode="lin" valueType="num">
                                      <p:cBhvr>
                                        <p:cTn id="5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76">
                                            <p:txEl>
                                              <p:pRg st="0" end="0"/>
                                            </p:txEl>
                                          </p:spTgt>
                                        </p:tgtEl>
                                        <p:attrNameLst>
                                          <p:attrName>style.visibility</p:attrName>
                                        </p:attrNameLst>
                                      </p:cBhvr>
                                      <p:to>
                                        <p:strVal val="visible"/>
                                      </p:to>
                                    </p:set>
                                    <p:animEffect transition="in" filter="fade">
                                      <p:cBhvr>
                                        <p:cTn id="60" dur="500"/>
                                        <p:tgtEl>
                                          <p:spTgt spid="76">
                                            <p:txEl>
                                              <p:pRg st="0" end="0"/>
                                            </p:txEl>
                                          </p:spTgt>
                                        </p:tgtEl>
                                      </p:cBhvr>
                                    </p:animEffect>
                                    <p:anim calcmode="lin" valueType="num">
                                      <p:cBhvr>
                                        <p:cTn id="6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77">
                                            <p:txEl>
                                              <p:pRg st="0" end="0"/>
                                            </p:txEl>
                                          </p:spTgt>
                                        </p:tgtEl>
                                        <p:attrNameLst>
                                          <p:attrName>style.visibility</p:attrName>
                                        </p:attrNameLst>
                                      </p:cBhvr>
                                      <p:to>
                                        <p:strVal val="visible"/>
                                      </p:to>
                                    </p:set>
                                    <p:animEffect transition="in" filter="fade">
                                      <p:cBhvr>
                                        <p:cTn id="65" dur="500"/>
                                        <p:tgtEl>
                                          <p:spTgt spid="77">
                                            <p:txEl>
                                              <p:pRg st="0" end="0"/>
                                            </p:txEl>
                                          </p:spTgt>
                                        </p:tgtEl>
                                      </p:cBhvr>
                                    </p:animEffect>
                                    <p:anim calcmode="lin" valueType="num">
                                      <p:cBhvr>
                                        <p:cTn id="6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8">
                                            <p:txEl>
                                              <p:pRg st="0" end="0"/>
                                            </p:txEl>
                                          </p:spTgt>
                                        </p:tgtEl>
                                        <p:attrNameLst>
                                          <p:attrName>style.visibility</p:attrName>
                                        </p:attrNameLst>
                                      </p:cBhvr>
                                      <p:to>
                                        <p:strVal val="visible"/>
                                      </p:to>
                                    </p:set>
                                    <p:animEffect transition="in" filter="fade">
                                      <p:cBhvr>
                                        <p:cTn id="70" dur="500"/>
                                        <p:tgtEl>
                                          <p:spTgt spid="78">
                                            <p:txEl>
                                              <p:pRg st="0" end="0"/>
                                            </p:txEl>
                                          </p:spTgt>
                                        </p:tgtEl>
                                      </p:cBhvr>
                                    </p:animEffect>
                                    <p:anim calcmode="lin" valueType="num">
                                      <p:cBhvr>
                                        <p:cTn id="7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1800"/>
                            </p:stCondLst>
                            <p:childTnLst>
                              <p:par>
                                <p:cTn id="74" presetID="22" presetClass="entr" presetSubtype="2"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500"/>
                                        <p:tgtEl>
                                          <p:spTgt spid="17"/>
                                        </p:tgtEl>
                                      </p:cBhvr>
                                    </p:animEffect>
                                  </p:childTnLst>
                                </p:cTn>
                              </p:par>
                            </p:childTnLst>
                          </p:cTn>
                        </p:par>
                        <p:par>
                          <p:cTn id="77" fill="hold">
                            <p:stCondLst>
                              <p:cond delay="2300"/>
                            </p:stCondLst>
                            <p:childTnLst>
                              <p:par>
                                <p:cTn id="78" presetID="53" presetClass="entr" presetSubtype="1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par>
                                <p:cTn id="83" presetID="53" presetClass="entr" presetSubtype="16" fill="hold" grpId="0" nodeType="withEffect" nodePh="1">
                                  <p:stCondLst>
                                    <p:cond delay="800"/>
                                  </p:stCondLst>
                                  <p:endCondLst>
                                    <p:cond evt="begin" delay="0">
                                      <p:tn val="83"/>
                                    </p:cond>
                                  </p:end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Effect transition="in" filter="fade">
                                      <p:cBhvr>
                                        <p:cTn id="8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17" grpId="0" animBg="1"/>
      <p:bldP spid="18" grpId="0" animBg="1"/>
      <p:bldP spid="19"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eam member zoom 3">
    <p:spTree>
      <p:nvGrpSpPr>
        <p:cNvPr id="1" name=""/>
        <p:cNvGrpSpPr/>
        <p:nvPr/>
      </p:nvGrpSpPr>
      <p:grpSpPr>
        <a:xfrm>
          <a:off x="0" y="0"/>
          <a:ext cx="0" cy="0"/>
          <a:chOff x="0" y="0"/>
          <a:chExt cx="0" cy="0"/>
        </a:xfrm>
      </p:grpSpPr>
      <p:sp>
        <p:nvSpPr>
          <p:cNvPr id="20" name="Rectangle 19"/>
          <p:cNvSpPr/>
          <p:nvPr userDrawn="1"/>
        </p:nvSpPr>
        <p:spPr>
          <a:xfrm>
            <a:off x="1" y="2133602"/>
            <a:ext cx="12192000" cy="339851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Text Placeholder 7"/>
          <p:cNvSpPr>
            <a:spLocks noGrp="1"/>
          </p:cNvSpPr>
          <p:nvPr>
            <p:ph type="body" sz="quarter" idx="40" hasCustomPrompt="1"/>
          </p:nvPr>
        </p:nvSpPr>
        <p:spPr>
          <a:xfrm>
            <a:off x="603253" y="2663884"/>
            <a:ext cx="5391148"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603254" y="3146082"/>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603252" y="3374532"/>
            <a:ext cx="5391149" cy="164606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9" name="Picture Placeholder 2"/>
          <p:cNvSpPr>
            <a:spLocks noGrp="1"/>
          </p:cNvSpPr>
          <p:nvPr>
            <p:ph type="pic" sz="quarter" idx="48"/>
          </p:nvPr>
        </p:nvSpPr>
        <p:spPr>
          <a:xfrm>
            <a:off x="6298985" y="756360"/>
            <a:ext cx="5277067" cy="610164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8441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fade">
                                      <p:cBhvr>
                                        <p:cTn id="17" dur="400"/>
                                        <p:tgtEl>
                                          <p:spTgt spid="62">
                                            <p:txEl>
                                              <p:pRg st="0" end="0"/>
                                            </p:txEl>
                                          </p:spTgt>
                                        </p:tgtEl>
                                      </p:cBhvr>
                                    </p:animEffect>
                                    <p:anim calcmode="lin" valueType="num">
                                      <p:cBhvr>
                                        <p:cTn id="18"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fade">
                                      <p:cBhvr>
                                        <p:cTn id="22" dur="500"/>
                                        <p:tgtEl>
                                          <p:spTgt spid="63">
                                            <p:txEl>
                                              <p:pRg st="0" end="0"/>
                                            </p:txEl>
                                          </p:spTgt>
                                        </p:tgtEl>
                                      </p:cBhvr>
                                    </p:animEffect>
                                    <p:anim calcmode="lin" valueType="num">
                                      <p:cBhvr>
                                        <p:cTn id="2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63">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69">
                                            <p:txEl>
                                              <p:pRg st="1" end="1"/>
                                            </p:txEl>
                                          </p:spTgt>
                                        </p:tgtEl>
                                        <p:attrNameLst>
                                          <p:attrName>style.visibility</p:attrName>
                                        </p:attrNameLst>
                                      </p:cBhvr>
                                      <p:to>
                                        <p:strVal val="visible"/>
                                      </p:to>
                                    </p:set>
                                    <p:animEffect transition="in" filter="fade">
                                      <p:cBhvr>
                                        <p:cTn id="30" dur="500"/>
                                        <p:tgtEl>
                                          <p:spTgt spid="69">
                                            <p:txEl>
                                              <p:pRg st="1" end="1"/>
                                            </p:txEl>
                                          </p:spTgt>
                                        </p:tgtEl>
                                      </p:cBhvr>
                                    </p:animEffect>
                                  </p:childTnLst>
                                </p:cTn>
                              </p:par>
                              <p:par>
                                <p:cTn id="31" presetID="53" presetClass="entr" presetSubtype="16" fill="hold" grpId="0" nodeType="withEffect" nodePh="1">
                                  <p:stCondLst>
                                    <p:cond delay="800"/>
                                  </p:stCondLst>
                                  <p:endCondLst>
                                    <p:cond evt="begin" delay="0">
                                      <p:tn val="31"/>
                                    </p:cond>
                                  </p:end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Effect transition="in" filter="fade">
                                      <p:cBhvr>
                                        <p:cTn id="35" dur="1000"/>
                                        <p:tgtEl>
                                          <p:spTgt spid="19"/>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19"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dar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6122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0620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Title with content Clear">
    <p:spTree>
      <p:nvGrpSpPr>
        <p:cNvPr id="1" name=""/>
        <p:cNvGrpSpPr/>
        <p:nvPr/>
      </p:nvGrpSpPr>
      <p:grpSpPr>
        <a:xfrm>
          <a:off x="0" y="0"/>
          <a:ext cx="0" cy="0"/>
          <a:chOff x="0" y="0"/>
          <a:chExt cx="0" cy="0"/>
        </a:xfrm>
      </p:grpSpPr>
      <p:sp>
        <p:nvSpPr>
          <p:cNvPr id="12" name="Rectangle 11"/>
          <p:cNvSpPr/>
          <p:nvPr userDrawn="1"/>
        </p:nvSpPr>
        <p:spPr>
          <a:xfrm>
            <a:off x="-1" y="3215641"/>
            <a:ext cx="12192000" cy="2849880"/>
          </a:xfrm>
          <a:custGeom>
            <a:avLst/>
            <a:gdLst/>
            <a:ahLst/>
            <a:cxnLst/>
            <a:rect l="l" t="t" r="r" b="b"/>
            <a:pathLst>
              <a:path w="9144000" h="2153143">
                <a:moveTo>
                  <a:pt x="3759733" y="0"/>
                </a:moveTo>
                <a:cubicBezTo>
                  <a:pt x="3838366" y="0"/>
                  <a:pt x="3906277" y="26215"/>
                  <a:pt x="3962274" y="79300"/>
                </a:cubicBezTo>
                <a:cubicBezTo>
                  <a:pt x="4017676" y="132384"/>
                  <a:pt x="4045674" y="196609"/>
                  <a:pt x="4045674" y="271321"/>
                </a:cubicBezTo>
                <a:cubicBezTo>
                  <a:pt x="4045674" y="281152"/>
                  <a:pt x="4045674" y="290982"/>
                  <a:pt x="4044482" y="300157"/>
                </a:cubicBezTo>
                <a:cubicBezTo>
                  <a:pt x="4068311" y="294914"/>
                  <a:pt x="4093331" y="291638"/>
                  <a:pt x="4120138" y="291638"/>
                </a:cubicBezTo>
                <a:cubicBezTo>
                  <a:pt x="4202346" y="291638"/>
                  <a:pt x="4272640" y="319163"/>
                  <a:pt x="4331020" y="374869"/>
                </a:cubicBezTo>
                <a:cubicBezTo>
                  <a:pt x="4348295" y="391253"/>
                  <a:pt x="4363188" y="408948"/>
                  <a:pt x="4375103" y="427298"/>
                </a:cubicBezTo>
                <a:cubicBezTo>
                  <a:pt x="4428717" y="394530"/>
                  <a:pt x="4488883" y="377490"/>
                  <a:pt x="4556794" y="377490"/>
                </a:cubicBezTo>
                <a:lnTo>
                  <a:pt x="4572000" y="378013"/>
                </a:lnTo>
                <a:lnTo>
                  <a:pt x="4587205" y="377490"/>
                </a:lnTo>
                <a:cubicBezTo>
                  <a:pt x="4655116" y="377490"/>
                  <a:pt x="4715283" y="394530"/>
                  <a:pt x="4768896" y="427298"/>
                </a:cubicBezTo>
                <a:cubicBezTo>
                  <a:pt x="4780811" y="408948"/>
                  <a:pt x="4795704" y="391253"/>
                  <a:pt x="4812979" y="374869"/>
                </a:cubicBezTo>
                <a:cubicBezTo>
                  <a:pt x="4871359" y="319163"/>
                  <a:pt x="4941653" y="291638"/>
                  <a:pt x="5023861" y="291638"/>
                </a:cubicBezTo>
                <a:cubicBezTo>
                  <a:pt x="5050668" y="291638"/>
                  <a:pt x="5075688" y="294914"/>
                  <a:pt x="5099517" y="300157"/>
                </a:cubicBezTo>
                <a:cubicBezTo>
                  <a:pt x="5098325" y="290982"/>
                  <a:pt x="5098325" y="281152"/>
                  <a:pt x="5098325" y="271321"/>
                </a:cubicBezTo>
                <a:cubicBezTo>
                  <a:pt x="5098325" y="196609"/>
                  <a:pt x="5126323" y="132384"/>
                  <a:pt x="5181725" y="79300"/>
                </a:cubicBezTo>
                <a:cubicBezTo>
                  <a:pt x="5237722" y="26215"/>
                  <a:pt x="5305633" y="0"/>
                  <a:pt x="5384267" y="0"/>
                </a:cubicBezTo>
                <a:cubicBezTo>
                  <a:pt x="5463496" y="0"/>
                  <a:pt x="5530812" y="26215"/>
                  <a:pt x="5586808" y="79300"/>
                </a:cubicBezTo>
                <a:cubicBezTo>
                  <a:pt x="5615403" y="106169"/>
                  <a:pt x="5636849" y="136316"/>
                  <a:pt x="5650550" y="169084"/>
                </a:cubicBezTo>
                <a:cubicBezTo>
                  <a:pt x="5660081" y="158598"/>
                  <a:pt x="5669612" y="148113"/>
                  <a:pt x="5680335" y="138282"/>
                </a:cubicBezTo>
                <a:cubicBezTo>
                  <a:pt x="5764927" y="58327"/>
                  <a:pt x="5866197" y="18350"/>
                  <a:pt x="5985339" y="18350"/>
                </a:cubicBezTo>
                <a:cubicBezTo>
                  <a:pt x="6104482" y="18350"/>
                  <a:pt x="6206349" y="58327"/>
                  <a:pt x="6290344" y="138282"/>
                </a:cubicBezTo>
                <a:cubicBezTo>
                  <a:pt x="6308811" y="155650"/>
                  <a:pt x="6325193" y="173672"/>
                  <a:pt x="6339564" y="192514"/>
                </a:cubicBezTo>
                <a:lnTo>
                  <a:pt x="6372991" y="245722"/>
                </a:lnTo>
                <a:lnTo>
                  <a:pt x="6402166" y="212150"/>
                </a:lnTo>
                <a:cubicBezTo>
                  <a:pt x="6458162" y="159065"/>
                  <a:pt x="6526073" y="132850"/>
                  <a:pt x="6604707" y="132850"/>
                </a:cubicBezTo>
                <a:cubicBezTo>
                  <a:pt x="6683937" y="132850"/>
                  <a:pt x="6751253" y="159065"/>
                  <a:pt x="6807249" y="212150"/>
                </a:cubicBezTo>
                <a:cubicBezTo>
                  <a:pt x="6835843" y="239019"/>
                  <a:pt x="6857289" y="269166"/>
                  <a:pt x="6870991" y="301934"/>
                </a:cubicBezTo>
                <a:cubicBezTo>
                  <a:pt x="6880522" y="291449"/>
                  <a:pt x="6890053" y="280963"/>
                  <a:pt x="6900776" y="271132"/>
                </a:cubicBezTo>
                <a:cubicBezTo>
                  <a:pt x="6985367" y="191178"/>
                  <a:pt x="7086638" y="151200"/>
                  <a:pt x="7205780" y="151200"/>
                </a:cubicBezTo>
                <a:cubicBezTo>
                  <a:pt x="7324922" y="151200"/>
                  <a:pt x="7426789" y="191178"/>
                  <a:pt x="7510785" y="271132"/>
                </a:cubicBezTo>
                <a:cubicBezTo>
                  <a:pt x="7547719" y="305867"/>
                  <a:pt x="7576312" y="343222"/>
                  <a:pt x="7597162" y="384511"/>
                </a:cubicBezTo>
                <a:cubicBezTo>
                  <a:pt x="7625757" y="377957"/>
                  <a:pt x="7656138" y="374680"/>
                  <a:pt x="7688306" y="374680"/>
                </a:cubicBezTo>
                <a:cubicBezTo>
                  <a:pt x="7793152" y="374680"/>
                  <a:pt x="7882509" y="410069"/>
                  <a:pt x="7956376" y="480193"/>
                </a:cubicBezTo>
                <a:cubicBezTo>
                  <a:pt x="7996289" y="518205"/>
                  <a:pt x="8025479" y="560148"/>
                  <a:pt x="8043946" y="606679"/>
                </a:cubicBezTo>
                <a:cubicBezTo>
                  <a:pt x="8104113" y="580465"/>
                  <a:pt x="8170237" y="567357"/>
                  <a:pt x="8242914" y="567357"/>
                </a:cubicBezTo>
                <a:cubicBezTo>
                  <a:pt x="8332270" y="567357"/>
                  <a:pt x="8411574" y="587264"/>
                  <a:pt x="8481077" y="626801"/>
                </a:cubicBezTo>
                <a:lnTo>
                  <a:pt x="8488422" y="631909"/>
                </a:lnTo>
                <a:lnTo>
                  <a:pt x="8521208" y="615142"/>
                </a:lnTo>
                <a:cubicBezTo>
                  <a:pt x="8555238" y="601789"/>
                  <a:pt x="8592172" y="595072"/>
                  <a:pt x="8632085" y="595072"/>
                </a:cubicBezTo>
                <a:cubicBezTo>
                  <a:pt x="8711910" y="595072"/>
                  <a:pt x="8779822" y="621941"/>
                  <a:pt x="8836414" y="675026"/>
                </a:cubicBezTo>
                <a:cubicBezTo>
                  <a:pt x="8872753" y="709760"/>
                  <a:pt x="8897177" y="749082"/>
                  <a:pt x="8910282" y="792992"/>
                </a:cubicBezTo>
                <a:cubicBezTo>
                  <a:pt x="8928153" y="784472"/>
                  <a:pt x="8947216" y="780540"/>
                  <a:pt x="8968662" y="780540"/>
                </a:cubicBezTo>
                <a:cubicBezTo>
                  <a:pt x="9003213" y="780540"/>
                  <a:pt x="9032999" y="791681"/>
                  <a:pt x="9058018" y="813308"/>
                </a:cubicBezTo>
                <a:cubicBezTo>
                  <a:pt x="9065167" y="787094"/>
                  <a:pt x="9079464" y="763501"/>
                  <a:pt x="9100909" y="743185"/>
                </a:cubicBezTo>
                <a:cubicBezTo>
                  <a:pt x="9114015" y="730732"/>
                  <a:pt x="9128312" y="720901"/>
                  <a:pt x="9143205" y="713693"/>
                </a:cubicBezTo>
                <a:cubicBezTo>
                  <a:pt x="9143205" y="781523"/>
                  <a:pt x="9143205" y="832396"/>
                  <a:pt x="9143205" y="870551"/>
                </a:cubicBezTo>
                <a:lnTo>
                  <a:pt x="9143205" y="877894"/>
                </a:lnTo>
                <a:lnTo>
                  <a:pt x="9144000" y="877583"/>
                </a:lnTo>
                <a:lnTo>
                  <a:pt x="9144000" y="1264698"/>
                </a:lnTo>
                <a:lnTo>
                  <a:pt x="9142413" y="1264698"/>
                </a:lnTo>
                <a:lnTo>
                  <a:pt x="9142413" y="2153143"/>
                </a:lnTo>
                <a:lnTo>
                  <a:pt x="0" y="2153143"/>
                </a:lnTo>
                <a:lnTo>
                  <a:pt x="0" y="1264698"/>
                </a:lnTo>
                <a:lnTo>
                  <a:pt x="0" y="877583"/>
                </a:lnTo>
                <a:lnTo>
                  <a:pt x="794" y="877894"/>
                </a:lnTo>
                <a:lnTo>
                  <a:pt x="794" y="870551"/>
                </a:lnTo>
                <a:cubicBezTo>
                  <a:pt x="794" y="832396"/>
                  <a:pt x="794" y="781523"/>
                  <a:pt x="794" y="713693"/>
                </a:cubicBezTo>
                <a:cubicBezTo>
                  <a:pt x="15687" y="720901"/>
                  <a:pt x="29984" y="730732"/>
                  <a:pt x="43089" y="743185"/>
                </a:cubicBezTo>
                <a:cubicBezTo>
                  <a:pt x="64535" y="763501"/>
                  <a:pt x="78832" y="787094"/>
                  <a:pt x="85981" y="813308"/>
                </a:cubicBezTo>
                <a:cubicBezTo>
                  <a:pt x="111000" y="791681"/>
                  <a:pt x="140786" y="780540"/>
                  <a:pt x="175338" y="780540"/>
                </a:cubicBezTo>
                <a:cubicBezTo>
                  <a:pt x="196783" y="780540"/>
                  <a:pt x="215846" y="784472"/>
                  <a:pt x="233718" y="792992"/>
                </a:cubicBezTo>
                <a:cubicBezTo>
                  <a:pt x="246823" y="749082"/>
                  <a:pt x="271247" y="709760"/>
                  <a:pt x="307585" y="675026"/>
                </a:cubicBezTo>
                <a:cubicBezTo>
                  <a:pt x="364178" y="621941"/>
                  <a:pt x="432089" y="595072"/>
                  <a:pt x="511914" y="595072"/>
                </a:cubicBezTo>
                <a:cubicBezTo>
                  <a:pt x="551827" y="595072"/>
                  <a:pt x="588761" y="601789"/>
                  <a:pt x="622791" y="615142"/>
                </a:cubicBezTo>
                <a:lnTo>
                  <a:pt x="655577" y="631909"/>
                </a:lnTo>
                <a:lnTo>
                  <a:pt x="662922" y="626801"/>
                </a:lnTo>
                <a:cubicBezTo>
                  <a:pt x="732424" y="587264"/>
                  <a:pt x="811729" y="567357"/>
                  <a:pt x="901086" y="567357"/>
                </a:cubicBezTo>
                <a:cubicBezTo>
                  <a:pt x="973762" y="567357"/>
                  <a:pt x="1039887" y="580465"/>
                  <a:pt x="1100053" y="606679"/>
                </a:cubicBezTo>
                <a:cubicBezTo>
                  <a:pt x="1118520" y="560148"/>
                  <a:pt x="1147710" y="518205"/>
                  <a:pt x="1187623" y="480193"/>
                </a:cubicBezTo>
                <a:cubicBezTo>
                  <a:pt x="1261491" y="410069"/>
                  <a:pt x="1350848" y="374680"/>
                  <a:pt x="1455693" y="374680"/>
                </a:cubicBezTo>
                <a:cubicBezTo>
                  <a:pt x="1487862" y="374680"/>
                  <a:pt x="1518243" y="377957"/>
                  <a:pt x="1546837" y="384511"/>
                </a:cubicBezTo>
                <a:cubicBezTo>
                  <a:pt x="1567686" y="343222"/>
                  <a:pt x="1596281" y="305867"/>
                  <a:pt x="1633215" y="271132"/>
                </a:cubicBezTo>
                <a:cubicBezTo>
                  <a:pt x="1717210" y="191178"/>
                  <a:pt x="1819077" y="151200"/>
                  <a:pt x="1938219" y="151200"/>
                </a:cubicBezTo>
                <a:cubicBezTo>
                  <a:pt x="2057362" y="151200"/>
                  <a:pt x="2158632" y="191178"/>
                  <a:pt x="2243223" y="271132"/>
                </a:cubicBezTo>
                <a:cubicBezTo>
                  <a:pt x="2253947" y="280963"/>
                  <a:pt x="2263478" y="291449"/>
                  <a:pt x="2273009" y="301934"/>
                </a:cubicBezTo>
                <a:cubicBezTo>
                  <a:pt x="2286710" y="269166"/>
                  <a:pt x="2308156" y="239019"/>
                  <a:pt x="2336750" y="212150"/>
                </a:cubicBezTo>
                <a:cubicBezTo>
                  <a:pt x="2392747" y="159065"/>
                  <a:pt x="2460063" y="132850"/>
                  <a:pt x="2539292" y="132850"/>
                </a:cubicBezTo>
                <a:cubicBezTo>
                  <a:pt x="2617926" y="132850"/>
                  <a:pt x="2685837" y="159065"/>
                  <a:pt x="2741834" y="212150"/>
                </a:cubicBezTo>
                <a:lnTo>
                  <a:pt x="2771008" y="245722"/>
                </a:lnTo>
                <a:lnTo>
                  <a:pt x="2804435" y="192514"/>
                </a:lnTo>
                <a:cubicBezTo>
                  <a:pt x="2818807" y="173672"/>
                  <a:pt x="2835188" y="155650"/>
                  <a:pt x="2853656" y="138282"/>
                </a:cubicBezTo>
                <a:cubicBezTo>
                  <a:pt x="2937651" y="58327"/>
                  <a:pt x="3039517" y="18350"/>
                  <a:pt x="3158660" y="18350"/>
                </a:cubicBezTo>
                <a:cubicBezTo>
                  <a:pt x="3277802" y="18350"/>
                  <a:pt x="3379073" y="58327"/>
                  <a:pt x="3463664" y="138282"/>
                </a:cubicBezTo>
                <a:cubicBezTo>
                  <a:pt x="3474387" y="148113"/>
                  <a:pt x="3483918" y="158598"/>
                  <a:pt x="3493450" y="169084"/>
                </a:cubicBezTo>
                <a:cubicBezTo>
                  <a:pt x="3507150" y="136316"/>
                  <a:pt x="3528596" y="106169"/>
                  <a:pt x="3557190" y="79300"/>
                </a:cubicBezTo>
                <a:cubicBezTo>
                  <a:pt x="3613188" y="26215"/>
                  <a:pt x="3680503" y="0"/>
                  <a:pt x="3759733" y="0"/>
                </a:cubicBezTo>
                <a:close/>
              </a:path>
            </a:pathLst>
          </a:cu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2" name="Rectangle 1"/>
          <p:cNvSpPr/>
          <p:nvPr userDrawn="1"/>
        </p:nvSpPr>
        <p:spPr>
          <a:xfrm>
            <a:off x="1" y="3603669"/>
            <a:ext cx="12189884" cy="3254332"/>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6" name="Text Placeholder 7"/>
          <p:cNvSpPr>
            <a:spLocks noGrp="1"/>
          </p:cNvSpPr>
          <p:nvPr>
            <p:ph type="body" sz="quarter" idx="40" hasCustomPrompt="1"/>
          </p:nvPr>
        </p:nvSpPr>
        <p:spPr>
          <a:xfrm>
            <a:off x="738719" y="4904313"/>
            <a:ext cx="5391148"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50000"/>
                    <a:lumOff val="50000"/>
                  </a:schemeClr>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738721" y="5356031"/>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738719" y="5584481"/>
            <a:ext cx="5391149" cy="78583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980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400"/>
                                        <p:tgtEl>
                                          <p:spTgt spid="16">
                                            <p:txEl>
                                              <p:pRg st="0" end="0"/>
                                            </p:txEl>
                                          </p:spTgt>
                                        </p:tgtEl>
                                      </p:cBhvr>
                                    </p:animEffect>
                                    <p:anim calcmode="lin" valueType="num">
                                      <p:cBhvr>
                                        <p:cTn id="15"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anim calcmode="lin" valueType="num">
                                      <p:cBhvr>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with content Clear">
    <p:spTree>
      <p:nvGrpSpPr>
        <p:cNvPr id="1" name=""/>
        <p:cNvGrpSpPr/>
        <p:nvPr/>
      </p:nvGrpSpPr>
      <p:grpSpPr>
        <a:xfrm>
          <a:off x="0" y="0"/>
          <a:ext cx="0" cy="0"/>
          <a:chOff x="0" y="0"/>
          <a:chExt cx="0" cy="0"/>
        </a:xfrm>
      </p:grpSpPr>
      <p:sp>
        <p:nvSpPr>
          <p:cNvPr id="10" name="Rectangle 1"/>
          <p:cNvSpPr/>
          <p:nvPr userDrawn="1"/>
        </p:nvSpPr>
        <p:spPr>
          <a:xfrm rot="10800000">
            <a:off x="1" y="0"/>
            <a:ext cx="12189884" cy="3254332"/>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6" name="Text Placeholder 7"/>
          <p:cNvSpPr>
            <a:spLocks noGrp="1"/>
          </p:cNvSpPr>
          <p:nvPr>
            <p:ph type="body" sz="quarter" idx="40" hasCustomPrompt="1"/>
          </p:nvPr>
        </p:nvSpPr>
        <p:spPr>
          <a:xfrm>
            <a:off x="738719" y="4904313"/>
            <a:ext cx="5391148"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738721" y="5356031"/>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2">
                    <a:lumMod val="75000"/>
                  </a:schemeClr>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738719" y="5584481"/>
            <a:ext cx="5391149" cy="78583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Freeform 35"/>
          <p:cNvSpPr>
            <a:spLocks/>
          </p:cNvSpPr>
          <p:nvPr userDrawn="1"/>
        </p:nvSpPr>
        <p:spPr bwMode="auto">
          <a:xfrm>
            <a:off x="874187" y="1988075"/>
            <a:ext cx="3522952" cy="1866784"/>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109728" tIns="54864" rIns="109728" bIns="54864" numCol="1" anchor="t" anchorCtr="0" compatLnSpc="1">
            <a:prstTxWarp prst="textNoShape">
              <a:avLst/>
            </a:prstTxWarp>
          </a:bodyPr>
          <a:lstStyle/>
          <a:p>
            <a:endParaRPr lang="id-ID" sz="2160"/>
          </a:p>
        </p:txBody>
      </p:sp>
      <p:sp>
        <p:nvSpPr>
          <p:cNvPr id="13" name="Freeform 35"/>
          <p:cNvSpPr>
            <a:spLocks/>
          </p:cNvSpPr>
          <p:nvPr userDrawn="1"/>
        </p:nvSpPr>
        <p:spPr bwMode="auto">
          <a:xfrm flipH="1">
            <a:off x="7902339" y="3717698"/>
            <a:ext cx="3522952" cy="1866784"/>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109728" tIns="54864" rIns="109728" bIns="54864" numCol="1" anchor="t" anchorCtr="0" compatLnSpc="1">
            <a:prstTxWarp prst="textNoShape">
              <a:avLst/>
            </a:prstTxWarp>
          </a:bodyPr>
          <a:lstStyle/>
          <a:p>
            <a:endParaRPr lang="id-ID" sz="2160"/>
          </a:p>
        </p:txBody>
      </p:sp>
      <p:sp>
        <p:nvSpPr>
          <p:cNvPr id="14" name="Rounded Rectangle 13"/>
          <p:cNvSpPr/>
          <p:nvPr userDrawn="1"/>
        </p:nvSpPr>
        <p:spPr>
          <a:xfrm>
            <a:off x="11573937" y="324580"/>
            <a:ext cx="366184" cy="284632"/>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4068" tIns="57035" rIns="114068" bIns="57035" rtlCol="0" anchor="ctr"/>
          <a:lstStyle/>
          <a:p>
            <a:pPr algn="ctr"/>
            <a:endParaRPr lang="en-US" sz="2160" dirty="0">
              <a:solidFill>
                <a:srgbClr val="7F7F7F"/>
              </a:solidFill>
            </a:endParaRPr>
          </a:p>
        </p:txBody>
      </p:sp>
      <p:sp>
        <p:nvSpPr>
          <p:cNvPr id="15" name="TextBox 14"/>
          <p:cNvSpPr txBox="1"/>
          <p:nvPr userDrawn="1"/>
        </p:nvSpPr>
        <p:spPr>
          <a:xfrm flipH="1">
            <a:off x="11658948" y="316115"/>
            <a:ext cx="194387" cy="29309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1080" smtClean="0">
                <a:solidFill>
                  <a:schemeClr val="bg1"/>
                </a:solidFill>
                <a:latin typeface="Arial"/>
                <a:cs typeface="Arial"/>
              </a:rPr>
              <a:pPr algn="ctr">
                <a:lnSpc>
                  <a:spcPct val="100000"/>
                </a:lnSpc>
              </a:pPr>
              <a:t>‹#›</a:t>
            </a:fld>
            <a:endParaRPr lang="en-US" sz="1080" dirty="0">
              <a:solidFill>
                <a:schemeClr val="bg1"/>
              </a:solidFill>
              <a:latin typeface="Arial"/>
              <a:cs typeface="Arial"/>
            </a:endParaRPr>
          </a:p>
        </p:txBody>
      </p:sp>
    </p:spTree>
    <p:extLst>
      <p:ext uri="{BB962C8B-B14F-4D97-AF65-F5344CB8AC3E}">
        <p14:creationId xmlns:p14="http://schemas.microsoft.com/office/powerpoint/2010/main" val="16175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Effect transition="in" filter="fade">
                                      <p:cBhvr>
                                        <p:cTn id="3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1" grpId="0" animBg="1"/>
      <p:bldP spid="13" grpId="0" animBg="1"/>
      <p:bldP spid="14"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reack Section ">
    <p:spTree>
      <p:nvGrpSpPr>
        <p:cNvPr id="1" name=""/>
        <p:cNvGrpSpPr/>
        <p:nvPr/>
      </p:nvGrpSpPr>
      <p:grpSpPr>
        <a:xfrm>
          <a:off x="0" y="0"/>
          <a:ext cx="0" cy="0"/>
          <a:chOff x="0" y="0"/>
          <a:chExt cx="0" cy="0"/>
        </a:xfrm>
      </p:grpSpPr>
      <p:sp>
        <p:nvSpPr>
          <p:cNvPr id="12" name="Picture Placeholder 2"/>
          <p:cNvSpPr>
            <a:spLocks noGrp="1"/>
          </p:cNvSpPr>
          <p:nvPr>
            <p:ph type="pic" sz="quarter" idx="48"/>
          </p:nvPr>
        </p:nvSpPr>
        <p:spPr>
          <a:xfrm rot="10800000">
            <a:off x="0" y="-66037"/>
            <a:ext cx="12232216" cy="6924037"/>
          </a:xfrm>
          <a:custGeom>
            <a:avLst/>
            <a:gdLst>
              <a:gd name="connsiteX0" fmla="*/ 0 w 3903662"/>
              <a:gd name="connsiteY0" fmla="*/ 0 h 3433231"/>
              <a:gd name="connsiteX1" fmla="*/ 3903662 w 3903662"/>
              <a:gd name="connsiteY1" fmla="*/ 0 h 3433231"/>
              <a:gd name="connsiteX2" fmla="*/ 3903662 w 3903662"/>
              <a:gd name="connsiteY2" fmla="*/ 3433231 h 3433231"/>
              <a:gd name="connsiteX3" fmla="*/ 0 w 3903662"/>
              <a:gd name="connsiteY3" fmla="*/ 3433231 h 3433231"/>
              <a:gd name="connsiteX4" fmla="*/ 0 w 3903662"/>
              <a:gd name="connsiteY4" fmla="*/ 0 h 3433231"/>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415109 h 5848340"/>
              <a:gd name="connsiteX1" fmla="*/ 9174162 w 9174162"/>
              <a:gd name="connsiteY1" fmla="*/ 78309 h 5848340"/>
              <a:gd name="connsiteX2" fmla="*/ 3903662 w 9174162"/>
              <a:gd name="connsiteY2" fmla="*/ 5848340 h 5848340"/>
              <a:gd name="connsiteX3" fmla="*/ 0 w 9174162"/>
              <a:gd name="connsiteY3" fmla="*/ 5848340 h 5848340"/>
              <a:gd name="connsiteX4" fmla="*/ 0 w 9174162"/>
              <a:gd name="connsiteY4" fmla="*/ 2415109 h 5848340"/>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62" h="5770031">
                <a:moveTo>
                  <a:pt x="0" y="2336800"/>
                </a:moveTo>
                <a:cubicBezTo>
                  <a:pt x="5191654" y="2548467"/>
                  <a:pt x="8097308" y="512233"/>
                  <a:pt x="9174162" y="0"/>
                </a:cubicBezTo>
                <a:cubicBezTo>
                  <a:pt x="7671329" y="1351844"/>
                  <a:pt x="6651095" y="1738487"/>
                  <a:pt x="5935662" y="5757331"/>
                </a:cubicBezTo>
                <a:lnTo>
                  <a:pt x="0" y="5770031"/>
                </a:lnTo>
                <a:lnTo>
                  <a:pt x="0" y="23368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6" name="Text Placeholder 7"/>
          <p:cNvSpPr>
            <a:spLocks noGrp="1"/>
          </p:cNvSpPr>
          <p:nvPr>
            <p:ph type="body" sz="quarter" idx="40" hasCustomPrompt="1"/>
          </p:nvPr>
        </p:nvSpPr>
        <p:spPr>
          <a:xfrm>
            <a:off x="5954186" y="4950033"/>
            <a:ext cx="5391148"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5954187" y="5416991"/>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5954186" y="5645441"/>
            <a:ext cx="5391149" cy="78583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4" name="Rounded Rectangle 13"/>
          <p:cNvSpPr/>
          <p:nvPr userDrawn="1"/>
        </p:nvSpPr>
        <p:spPr>
          <a:xfrm>
            <a:off x="11573937" y="324580"/>
            <a:ext cx="366184" cy="284632"/>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4068" tIns="57035" rIns="114068" bIns="57035" rtlCol="0" anchor="ctr"/>
          <a:lstStyle/>
          <a:p>
            <a:pPr algn="ctr"/>
            <a:endParaRPr lang="en-US" sz="2160" dirty="0">
              <a:solidFill>
                <a:srgbClr val="7F7F7F"/>
              </a:solidFill>
            </a:endParaRPr>
          </a:p>
        </p:txBody>
      </p:sp>
      <p:sp>
        <p:nvSpPr>
          <p:cNvPr id="15" name="TextBox 14"/>
          <p:cNvSpPr txBox="1"/>
          <p:nvPr userDrawn="1"/>
        </p:nvSpPr>
        <p:spPr>
          <a:xfrm flipH="1">
            <a:off x="11658948" y="316115"/>
            <a:ext cx="194387" cy="29309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1080" smtClean="0">
                <a:solidFill>
                  <a:schemeClr val="bg1"/>
                </a:solidFill>
                <a:latin typeface="Arial"/>
                <a:cs typeface="Arial"/>
              </a:rPr>
              <a:pPr algn="ctr">
                <a:lnSpc>
                  <a:spcPct val="100000"/>
                </a:lnSpc>
              </a:pPr>
              <a:t>‹#›</a:t>
            </a:fld>
            <a:endParaRPr lang="en-US" sz="1080" dirty="0">
              <a:solidFill>
                <a:schemeClr val="bg1"/>
              </a:solidFill>
              <a:latin typeface="Arial"/>
              <a:cs typeface="Arial"/>
            </a:endParaRPr>
          </a:p>
        </p:txBody>
      </p:sp>
    </p:spTree>
    <p:extLst>
      <p:ext uri="{BB962C8B-B14F-4D97-AF65-F5344CB8AC3E}">
        <p14:creationId xmlns:p14="http://schemas.microsoft.com/office/powerpoint/2010/main" val="1251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300" fill="hold"/>
                                        <p:tgtEl>
                                          <p:spTgt spid="14"/>
                                        </p:tgtEl>
                                        <p:attrNameLst>
                                          <p:attrName>ppt_w</p:attrName>
                                        </p:attrNameLst>
                                      </p:cBhvr>
                                      <p:tavLst>
                                        <p:tav tm="0">
                                          <p:val>
                                            <p:fltVal val="0"/>
                                          </p:val>
                                        </p:tav>
                                        <p:tav tm="100000">
                                          <p:val>
                                            <p:strVal val="#ppt_w"/>
                                          </p:val>
                                        </p:tav>
                                      </p:tavLst>
                                    </p:anim>
                                    <p:anim calcmode="lin" valueType="num">
                                      <p:cBhvr>
                                        <p:cTn id="21" dur="300" fill="hold"/>
                                        <p:tgtEl>
                                          <p:spTgt spid="14"/>
                                        </p:tgtEl>
                                        <p:attrNameLst>
                                          <p:attrName>ppt_h</p:attrName>
                                        </p:attrNameLst>
                                      </p:cBhvr>
                                      <p:tavLst>
                                        <p:tav tm="0">
                                          <p:val>
                                            <p:fltVal val="0"/>
                                          </p:val>
                                        </p:tav>
                                        <p:tav tm="100000">
                                          <p:val>
                                            <p:strVal val="#ppt_h"/>
                                          </p:val>
                                        </p:tav>
                                      </p:tavLst>
                                    </p:anim>
                                    <p:animEffect transition="in" filter="fade">
                                      <p:cBhvr>
                                        <p:cTn id="22" dur="300"/>
                                        <p:tgtEl>
                                          <p:spTgt spid="14"/>
                                        </p:tgtEl>
                                      </p:cBhvr>
                                    </p:animEffect>
                                  </p:childTnLst>
                                </p:cTn>
                              </p:par>
                            </p:childTnLst>
                          </p:cTn>
                        </p:par>
                        <p:par>
                          <p:cTn id="23" fill="hold">
                            <p:stCondLst>
                              <p:cond delay="1300"/>
                            </p:stCondLst>
                            <p:childTnLst>
                              <p:par>
                                <p:cTn id="24" presetID="22" presetClass="entr" presetSubtype="8" fill="hold" grpId="0" nodeType="after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4"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reak slide 1">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1">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143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reak slide 2">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2">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155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reak slide 3">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6729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reak slide 4">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4">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18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reak slide 5">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5">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4999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 slide 6">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6">
                    <a:lumMod val="75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23046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603252" y="1467758"/>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603252" y="1949956"/>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623713" y="2280931"/>
            <a:ext cx="3910188" cy="2152280"/>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623711" y="5427907"/>
            <a:ext cx="3910188"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623711" y="4769499"/>
            <a:ext cx="3910188"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11" name="Text Placeholder 7"/>
          <p:cNvSpPr>
            <a:spLocks noGrp="1"/>
          </p:cNvSpPr>
          <p:nvPr>
            <p:ph type="body" sz="quarter" idx="65" hasCustomPrompt="1"/>
          </p:nvPr>
        </p:nvSpPr>
        <p:spPr>
          <a:xfrm>
            <a:off x="623711" y="5181089"/>
            <a:ext cx="39101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154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400"/>
                                        <p:tgtEl>
                                          <p:spTgt spid="4">
                                            <p:txEl>
                                              <p:pRg st="0" end="0"/>
                                            </p:txEl>
                                          </p:spTgt>
                                        </p:tgtEl>
                                      </p:cBhvr>
                                    </p:animEffect>
                                    <p:anim calcmode="lin" valueType="num">
                                      <p:cBhvr>
                                        <p:cTn id="1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400"/>
                                        <p:tgtEl>
                                          <p:spTgt spid="10">
                                            <p:txEl>
                                              <p:pRg st="0" end="0"/>
                                            </p:txEl>
                                          </p:spTgt>
                                        </p:tgtEl>
                                      </p:cBhvr>
                                    </p:animEffect>
                                    <p:anim calcmode="lin" valueType="num">
                                      <p:cBhvr>
                                        <p:cTn id="3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anim calcmode="lin" valueType="num">
                                      <p:cBhvr>
                                        <p:cTn id="4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4591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Dark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1864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591963" y="5482492"/>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569384" y="4664084"/>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2015</a:t>
            </a:r>
          </a:p>
        </p:txBody>
      </p:sp>
      <p:sp>
        <p:nvSpPr>
          <p:cNvPr id="12" name="Text Placeholder 7"/>
          <p:cNvSpPr>
            <a:spLocks noGrp="1"/>
          </p:cNvSpPr>
          <p:nvPr>
            <p:ph type="body" sz="quarter" idx="65" hasCustomPrompt="1"/>
          </p:nvPr>
        </p:nvSpPr>
        <p:spPr>
          <a:xfrm>
            <a:off x="603251" y="5151357"/>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6365523" y="5482492"/>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6342944" y="4664084"/>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2016</a:t>
            </a:r>
          </a:p>
        </p:txBody>
      </p:sp>
      <p:sp>
        <p:nvSpPr>
          <p:cNvPr id="15" name="Text Placeholder 7"/>
          <p:cNvSpPr>
            <a:spLocks noGrp="1"/>
          </p:cNvSpPr>
          <p:nvPr>
            <p:ph type="body" sz="quarter" idx="68" hasCustomPrompt="1"/>
          </p:nvPr>
        </p:nvSpPr>
        <p:spPr>
          <a:xfrm>
            <a:off x="6376811" y="5151357"/>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6780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400"/>
                                        <p:tgtEl>
                                          <p:spTgt spid="11">
                                            <p:txEl>
                                              <p:pRg st="0" end="0"/>
                                            </p:txEl>
                                          </p:spTgt>
                                        </p:tgtEl>
                                      </p:cBhvr>
                                    </p:animEffect>
                                    <p:anim calcmode="lin" valueType="num">
                                      <p:cBhvr>
                                        <p:cTn id="21"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anim calcmode="lin" valueType="num">
                                      <p:cBhvr>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400"/>
                                        <p:tgtEl>
                                          <p:spTgt spid="14">
                                            <p:txEl>
                                              <p:pRg st="0" end="0"/>
                                            </p:txEl>
                                          </p:spTgt>
                                        </p:tgtEl>
                                      </p:cBhvr>
                                    </p:animEffect>
                                    <p:anim calcmode="lin" valueType="num">
                                      <p:cBhvr>
                                        <p:cTn id="3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anim calcmode="lin" valueType="num">
                                      <p:cBhvr>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331655" y="21456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6331655" y="1527879"/>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6331655"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215262" y="1527879"/>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331655" y="3762175"/>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6331655" y="3144406"/>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6331655"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5"/>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215262" y="3144406"/>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331655" y="53442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6331655" y="4746928"/>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6331655"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9215262" y="53442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9215262" y="4746928"/>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9215262"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35835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400"/>
                                        <p:tgtEl>
                                          <p:spTgt spid="19">
                                            <p:txEl>
                                              <p:pRg st="0" end="0"/>
                                            </p:txEl>
                                          </p:spTgt>
                                        </p:tgtEl>
                                      </p:cBhvr>
                                    </p:animEffect>
                                    <p:anim calcmode="lin" valueType="num">
                                      <p:cBhvr>
                                        <p:cTn id="34"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500"/>
                                        <p:tgtEl>
                                          <p:spTgt spid="20">
                                            <p:txEl>
                                              <p:pRg st="0" end="0"/>
                                            </p:txEl>
                                          </p:spTgt>
                                        </p:tgtEl>
                                      </p:cBhvr>
                                    </p:animEffect>
                                    <p:anim calcmode="lin" valueType="num">
                                      <p:cBhvr>
                                        <p:cTn id="3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400"/>
                                        <p:tgtEl>
                                          <p:spTgt spid="22">
                                            <p:txEl>
                                              <p:pRg st="0" end="0"/>
                                            </p:txEl>
                                          </p:spTgt>
                                        </p:tgtEl>
                                      </p:cBhvr>
                                    </p:animEffect>
                                    <p:anim calcmode="lin" valueType="num">
                                      <p:cBhvr>
                                        <p:cTn id="47"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22">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anim calcmode="lin" valueType="num">
                                      <p:cBhvr>
                                        <p:cTn id="5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fade">
                                      <p:cBhvr>
                                        <p:cTn id="59" dur="400"/>
                                        <p:tgtEl>
                                          <p:spTgt spid="25">
                                            <p:txEl>
                                              <p:pRg st="0" end="0"/>
                                            </p:txEl>
                                          </p:spTgt>
                                        </p:tgtEl>
                                      </p:cBhvr>
                                    </p:animEffect>
                                    <p:anim calcmode="lin" valueType="num">
                                      <p:cBhvr>
                                        <p:cTn id="60"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500"/>
                                        <p:tgtEl>
                                          <p:spTgt spid="26">
                                            <p:txEl>
                                              <p:pRg st="0" end="0"/>
                                            </p:txEl>
                                          </p:spTgt>
                                        </p:tgtEl>
                                      </p:cBhvr>
                                    </p:animEffect>
                                    <p:anim calcmode="lin" valueType="num">
                                      <p:cBhvr>
                                        <p:cTn id="6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26">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fade">
                                      <p:cBhvr>
                                        <p:cTn id="69" dur="500"/>
                                        <p:tgtEl>
                                          <p:spTgt spid="2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8">
                                            <p:txEl>
                                              <p:pRg st="0" end="0"/>
                                            </p:txEl>
                                          </p:spTgt>
                                        </p:tgtEl>
                                        <p:attrNameLst>
                                          <p:attrName>style.visibility</p:attrName>
                                        </p:attrNameLst>
                                      </p:cBhvr>
                                      <p:to>
                                        <p:strVal val="visible"/>
                                      </p:to>
                                    </p:set>
                                    <p:animEffect transition="in" filter="fade">
                                      <p:cBhvr>
                                        <p:cTn id="72" dur="400"/>
                                        <p:tgtEl>
                                          <p:spTgt spid="28">
                                            <p:txEl>
                                              <p:pRg st="0" end="0"/>
                                            </p:txEl>
                                          </p:spTgt>
                                        </p:tgtEl>
                                      </p:cBhvr>
                                    </p:animEffect>
                                    <p:anim calcmode="lin" valueType="num">
                                      <p:cBhvr>
                                        <p:cTn id="73"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29">
                                            <p:txEl>
                                              <p:pRg st="0" end="0"/>
                                            </p:txEl>
                                          </p:spTgt>
                                        </p:tgtEl>
                                        <p:attrNameLst>
                                          <p:attrName>style.visibility</p:attrName>
                                        </p:attrNameLst>
                                      </p:cBhvr>
                                      <p:to>
                                        <p:strVal val="visible"/>
                                      </p:to>
                                    </p:set>
                                    <p:animEffect transition="in" filter="fade">
                                      <p:cBhvr>
                                        <p:cTn id="77" dur="500"/>
                                        <p:tgtEl>
                                          <p:spTgt spid="29">
                                            <p:txEl>
                                              <p:pRg st="0" end="0"/>
                                            </p:txEl>
                                          </p:spTgt>
                                        </p:tgtEl>
                                      </p:cBhvr>
                                    </p:animEffect>
                                    <p:anim calcmode="lin" valueType="num">
                                      <p:cBhvr>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fade">
                                      <p:cBhvr>
                                        <p:cTn id="82" dur="500"/>
                                        <p:tgtEl>
                                          <p:spTgt spid="30">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31">
                                            <p:txEl>
                                              <p:pRg st="0" end="0"/>
                                            </p:txEl>
                                          </p:spTgt>
                                        </p:tgtEl>
                                        <p:attrNameLst>
                                          <p:attrName>style.visibility</p:attrName>
                                        </p:attrNameLst>
                                      </p:cBhvr>
                                      <p:to>
                                        <p:strVal val="visible"/>
                                      </p:to>
                                    </p:set>
                                    <p:animEffect transition="in" filter="fade">
                                      <p:cBhvr>
                                        <p:cTn id="85" dur="400"/>
                                        <p:tgtEl>
                                          <p:spTgt spid="31">
                                            <p:txEl>
                                              <p:pRg st="0" end="0"/>
                                            </p:txEl>
                                          </p:spTgt>
                                        </p:tgtEl>
                                      </p:cBhvr>
                                    </p:animEffect>
                                    <p:anim calcmode="lin" valueType="num">
                                      <p:cBhvr>
                                        <p:cTn id="86"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3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32">
                                            <p:txEl>
                                              <p:pRg st="0" end="0"/>
                                            </p:txEl>
                                          </p:spTgt>
                                        </p:tgtEl>
                                        <p:attrNameLst>
                                          <p:attrName>style.visibility</p:attrName>
                                        </p:attrNameLst>
                                      </p:cBhvr>
                                      <p:to>
                                        <p:strVal val="visible"/>
                                      </p:to>
                                    </p:set>
                                    <p:animEffect transition="in" filter="fade">
                                      <p:cBhvr>
                                        <p:cTn id="90" dur="500"/>
                                        <p:tgtEl>
                                          <p:spTgt spid="32">
                                            <p:txEl>
                                              <p:pRg st="0" end="0"/>
                                            </p:txEl>
                                          </p:spTgt>
                                        </p:tgtEl>
                                      </p:cBhvr>
                                    </p:animEffect>
                                    <p:anim calcmode="lin" valueType="num">
                                      <p:cBhvr>
                                        <p:cTn id="9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51748"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551748"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7" name="Text Placeholder 7"/>
          <p:cNvSpPr>
            <a:spLocks noGrp="1"/>
          </p:cNvSpPr>
          <p:nvPr>
            <p:ph type="body" sz="quarter" idx="65" hasCustomPrompt="1"/>
          </p:nvPr>
        </p:nvSpPr>
        <p:spPr>
          <a:xfrm>
            <a:off x="551748"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3351388"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3351388"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35" name="Text Placeholder 7"/>
          <p:cNvSpPr>
            <a:spLocks noGrp="1"/>
          </p:cNvSpPr>
          <p:nvPr>
            <p:ph type="body" sz="quarter" idx="68" hasCustomPrompt="1"/>
          </p:nvPr>
        </p:nvSpPr>
        <p:spPr>
          <a:xfrm>
            <a:off x="3351388"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6286494"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6286494"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38" name="Text Placeholder 7"/>
          <p:cNvSpPr>
            <a:spLocks noGrp="1"/>
          </p:cNvSpPr>
          <p:nvPr>
            <p:ph type="body" sz="quarter" idx="71" hasCustomPrompt="1"/>
          </p:nvPr>
        </p:nvSpPr>
        <p:spPr>
          <a:xfrm>
            <a:off x="6286494"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9192684"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9192684"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41" name="Text Placeholder 7"/>
          <p:cNvSpPr>
            <a:spLocks noGrp="1"/>
          </p:cNvSpPr>
          <p:nvPr>
            <p:ph type="body" sz="quarter" idx="74" hasCustomPrompt="1"/>
          </p:nvPr>
        </p:nvSpPr>
        <p:spPr>
          <a:xfrm>
            <a:off x="9192684"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75"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76"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2990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400"/>
                                        <p:tgtEl>
                                          <p:spTgt spid="34">
                                            <p:txEl>
                                              <p:pRg st="0" end="0"/>
                                            </p:txEl>
                                          </p:spTgt>
                                        </p:tgtEl>
                                      </p:cBhvr>
                                    </p:animEffect>
                                    <p:anim calcmode="lin" valueType="num">
                                      <p:cBhvr>
                                        <p:cTn id="34"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fade">
                                      <p:cBhvr>
                                        <p:cTn id="38" dur="500"/>
                                        <p:tgtEl>
                                          <p:spTgt spid="35">
                                            <p:txEl>
                                              <p:pRg st="0" end="0"/>
                                            </p:txEl>
                                          </p:spTgt>
                                        </p:tgtEl>
                                      </p:cBhvr>
                                    </p:animEffect>
                                    <p:anim calcmode="lin" valueType="num">
                                      <p:cBhvr>
                                        <p:cTn id="3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fade">
                                      <p:cBhvr>
                                        <p:cTn id="46" dur="400"/>
                                        <p:tgtEl>
                                          <p:spTgt spid="37">
                                            <p:txEl>
                                              <p:pRg st="0" end="0"/>
                                            </p:txEl>
                                          </p:spTgt>
                                        </p:tgtEl>
                                      </p:cBhvr>
                                    </p:animEffect>
                                    <p:anim calcmode="lin" valueType="num">
                                      <p:cBhvr>
                                        <p:cTn id="47"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37">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anim calcmode="lin" valueType="num">
                                      <p:cBhvr>
                                        <p:cTn id="5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fade">
                                      <p:cBhvr>
                                        <p:cTn id="56" dur="500"/>
                                        <p:tgtEl>
                                          <p:spTgt spid="3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400"/>
                                        <p:tgtEl>
                                          <p:spTgt spid="40">
                                            <p:txEl>
                                              <p:pRg st="0" end="0"/>
                                            </p:txEl>
                                          </p:spTgt>
                                        </p:tgtEl>
                                      </p:cBhvr>
                                    </p:animEffect>
                                    <p:anim calcmode="lin" valueType="num">
                                      <p:cBhvr>
                                        <p:cTn id="60"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41">
                                            <p:txEl>
                                              <p:pRg st="0" end="0"/>
                                            </p:txEl>
                                          </p:spTgt>
                                        </p:tgtEl>
                                        <p:attrNameLst>
                                          <p:attrName>style.visibility</p:attrName>
                                        </p:attrNameLst>
                                      </p:cBhvr>
                                      <p:to>
                                        <p:strVal val="visible"/>
                                      </p:to>
                                    </p:set>
                                    <p:animEffect transition="in" filter="fade">
                                      <p:cBhvr>
                                        <p:cTn id="64" dur="500"/>
                                        <p:tgtEl>
                                          <p:spTgt spid="41">
                                            <p:txEl>
                                              <p:pRg st="0" end="0"/>
                                            </p:txEl>
                                          </p:spTgt>
                                        </p:tgtEl>
                                      </p:cBhvr>
                                    </p:animEffect>
                                    <p:anim calcmode="lin" valueType="num">
                                      <p:cBhvr>
                                        <p:cTn id="6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fade">
                                      <p:cBhvr>
                                        <p:cTn id="72" dur="400"/>
                                        <p:tgtEl>
                                          <p:spTgt spid="43">
                                            <p:txEl>
                                              <p:pRg st="0" end="0"/>
                                            </p:txEl>
                                          </p:spTgt>
                                        </p:tgtEl>
                                      </p:cBhvr>
                                    </p:animEffect>
                                    <p:anim calcmode="lin" valueType="num">
                                      <p:cBhvr>
                                        <p:cTn id="73"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9.jp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theme" Target="../theme/theme6.xml"/><Relationship Id="rId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theme" Target="../theme/theme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image" Target="../media/image11.jpg"/><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17C063DC-2DC3-41DE-8590-C2FCEFA83F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0F071-055F-47C1-A42F-B01CE3C799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AFD6B2A9-C7A3-43E9-9ABF-02ABA85817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EDD04-3380-456C-A4C5-9C1D0E1592E4}" type="datetimeFigureOut">
              <a:rPr lang="zh-CN" altLang="en-US" smtClean="0"/>
              <a:t>2022/7/30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0F071-055F-47C1-A42F-B01CE3C799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F2E57658-A679-4219-B253-C796A49773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B89BF-F59C-4561-8F31-0FCA3D94B268}" type="datetimeFigureOut">
              <a:rPr lang="zh-CN" altLang="en-US" smtClean="0"/>
              <a:t>2022/7/30</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7937180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76A64050-3BBC-4413-86EB-FFD3A162275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2022/7/30</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6633251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9D558CE7-45D0-4FBF-806B-BF6D70D3206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7/30/2022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46873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9Slide.vn - 2019">
            <a:extLst>
              <a:ext uri="{FF2B5EF4-FFF2-40B4-BE49-F238E27FC236}">
                <a16:creationId xmlns:a16="http://schemas.microsoft.com/office/drawing/2014/main" id="{E49F723E-0ECD-42B0-ACA3-EDE481BA3D1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486411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9" r:id="rId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56"/>
          <a:srcRect/>
          <a:stretch>
            <a:fillRect/>
          </a:stretch>
        </a:blipFill>
        <a:effectLst/>
      </p:bgPr>
    </p:bg>
    <p:spTree>
      <p:nvGrpSpPr>
        <p:cNvPr id="1" name=""/>
        <p:cNvGrpSpPr/>
        <p:nvPr/>
      </p:nvGrpSpPr>
      <p:grpSpPr>
        <a:xfrm>
          <a:off x="0" y="0"/>
          <a:ext cx="0" cy="0"/>
          <a:chOff x="0" y="0"/>
          <a:chExt cx="0" cy="0"/>
        </a:xfrm>
      </p:grpSpPr>
      <p:sp>
        <p:nvSpPr>
          <p:cNvPr id="50" name="9Slide.vn - 2019">
            <a:extLst>
              <a:ext uri="{FF2B5EF4-FFF2-40B4-BE49-F238E27FC236}">
                <a16:creationId xmlns:a16="http://schemas.microsoft.com/office/drawing/2014/main" id="{5DF05446-712B-42CA-A26F-058B5D0F03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Rounded Rectangle 1"/>
          <p:cNvSpPr/>
          <p:nvPr userDrawn="1"/>
        </p:nvSpPr>
        <p:spPr>
          <a:xfrm>
            <a:off x="11573937" y="324580"/>
            <a:ext cx="366184" cy="284632"/>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4068" tIns="57035" rIns="114068" bIns="57035" rtlCol="0" anchor="ctr"/>
          <a:lstStyle/>
          <a:p>
            <a:pPr algn="ctr"/>
            <a:endParaRPr lang="en-US" sz="2160" dirty="0">
              <a:solidFill>
                <a:srgbClr val="7F7F7F"/>
              </a:solidFill>
            </a:endParaRPr>
          </a:p>
        </p:txBody>
      </p:sp>
      <p:sp>
        <p:nvSpPr>
          <p:cNvPr id="3" name="TextBox 2"/>
          <p:cNvSpPr txBox="1"/>
          <p:nvPr userDrawn="1"/>
        </p:nvSpPr>
        <p:spPr>
          <a:xfrm flipH="1">
            <a:off x="11658948" y="316115"/>
            <a:ext cx="194387" cy="29309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1080" smtClean="0">
                <a:solidFill>
                  <a:schemeClr val="bg1"/>
                </a:solidFill>
                <a:latin typeface="Arial"/>
                <a:cs typeface="Arial"/>
              </a:rPr>
              <a:pPr algn="ctr">
                <a:lnSpc>
                  <a:spcPct val="100000"/>
                </a:lnSpc>
              </a:pPr>
              <a:t>‹#›</a:t>
            </a:fld>
            <a:endParaRPr lang="en-US" sz="1080" dirty="0">
              <a:solidFill>
                <a:schemeClr val="bg1"/>
              </a:solidFill>
              <a:latin typeface="Arial"/>
              <a:cs typeface="Arial"/>
            </a:endParaRPr>
          </a:p>
        </p:txBody>
      </p:sp>
    </p:spTree>
    <p:extLst>
      <p:ext uri="{BB962C8B-B14F-4D97-AF65-F5344CB8AC3E}">
        <p14:creationId xmlns:p14="http://schemas.microsoft.com/office/powerpoint/2010/main" val="185136206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814" r:id="rId44"/>
    <p:sldLayoutId id="2147483815" r:id="rId45"/>
    <p:sldLayoutId id="2147483816" r:id="rId46"/>
    <p:sldLayoutId id="2147483817" r:id="rId47"/>
    <p:sldLayoutId id="2147483818" r:id="rId48"/>
    <p:sldLayoutId id="2147483819" r:id="rId49"/>
    <p:sldLayoutId id="2147483820" r:id="rId50"/>
    <p:sldLayoutId id="2147483821" r:id="rId51"/>
    <p:sldLayoutId id="2147483822" r:id="rId52"/>
    <p:sldLayoutId id="2147483823" r:id="rId53"/>
    <p:sldLayoutId id="2147483825" r:id="rId5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hf hdr="0" ftr="0" dt="0"/>
  <p:txStyles>
    <p:titleStyle>
      <a:lvl1pPr algn="ctr" defTabSz="486044" rtl="0" eaLnBrk="1" latinLnBrk="0" hangingPunct="1">
        <a:spcBef>
          <a:spcPct val="0"/>
        </a:spcBef>
        <a:buNone/>
        <a:defRPr sz="4680" kern="1200">
          <a:solidFill>
            <a:schemeClr val="tx1"/>
          </a:solidFill>
          <a:latin typeface="+mj-lt"/>
          <a:ea typeface="+mj-ea"/>
          <a:cs typeface="+mj-cs"/>
        </a:defRPr>
      </a:lvl1pPr>
    </p:titleStyle>
    <p:bodyStyle>
      <a:lvl1pPr marL="364532" indent="-364532" algn="l" defTabSz="486044" rtl="0" eaLnBrk="1" latinLnBrk="0" hangingPunct="1">
        <a:spcBef>
          <a:spcPct val="20000"/>
        </a:spcBef>
        <a:buFont typeface="Arial"/>
        <a:buChar char="•"/>
        <a:defRPr sz="3360" kern="1200">
          <a:solidFill>
            <a:schemeClr val="tx1"/>
          </a:solidFill>
          <a:latin typeface="+mn-lt"/>
          <a:ea typeface="+mn-ea"/>
          <a:cs typeface="+mn-cs"/>
        </a:defRPr>
      </a:lvl1pPr>
      <a:lvl2pPr marL="789821" indent="-303776" algn="l" defTabSz="486044" rtl="0" eaLnBrk="1" latinLnBrk="0" hangingPunct="1">
        <a:spcBef>
          <a:spcPct val="20000"/>
        </a:spcBef>
        <a:buFont typeface="Arial"/>
        <a:buChar char="–"/>
        <a:defRPr sz="3000" kern="1200">
          <a:solidFill>
            <a:schemeClr val="tx1"/>
          </a:solidFill>
          <a:latin typeface="+mn-lt"/>
          <a:ea typeface="+mn-ea"/>
          <a:cs typeface="+mn-cs"/>
        </a:defRPr>
      </a:lvl2pPr>
      <a:lvl3pPr marL="1215109" indent="-243022" algn="l" defTabSz="486044" rtl="0" eaLnBrk="1" latinLnBrk="0" hangingPunct="1">
        <a:spcBef>
          <a:spcPct val="20000"/>
        </a:spcBef>
        <a:buFont typeface="Arial"/>
        <a:buChar char="•"/>
        <a:defRPr sz="2520" kern="1200">
          <a:solidFill>
            <a:schemeClr val="tx1"/>
          </a:solidFill>
          <a:latin typeface="+mn-lt"/>
          <a:ea typeface="+mn-ea"/>
          <a:cs typeface="+mn-cs"/>
        </a:defRPr>
      </a:lvl3pPr>
      <a:lvl4pPr marL="1701151" indent="-243022" algn="l" defTabSz="486044" rtl="0" eaLnBrk="1" latinLnBrk="0" hangingPunct="1">
        <a:spcBef>
          <a:spcPct val="20000"/>
        </a:spcBef>
        <a:buFont typeface="Arial"/>
        <a:buChar char="–"/>
        <a:defRPr sz="2160" kern="1200">
          <a:solidFill>
            <a:schemeClr val="tx1"/>
          </a:solidFill>
          <a:latin typeface="+mn-lt"/>
          <a:ea typeface="+mn-ea"/>
          <a:cs typeface="+mn-cs"/>
        </a:defRPr>
      </a:lvl4pPr>
      <a:lvl5pPr marL="2187194" indent="-243022" algn="l" defTabSz="486044" rtl="0" eaLnBrk="1" latinLnBrk="0" hangingPunct="1">
        <a:spcBef>
          <a:spcPct val="20000"/>
        </a:spcBef>
        <a:buFont typeface="Arial"/>
        <a:buChar char="»"/>
        <a:defRPr sz="2160" kern="1200">
          <a:solidFill>
            <a:schemeClr val="tx1"/>
          </a:solidFill>
          <a:latin typeface="+mn-lt"/>
          <a:ea typeface="+mn-ea"/>
          <a:cs typeface="+mn-cs"/>
        </a:defRPr>
      </a:lvl5pPr>
      <a:lvl6pPr marL="2673238" indent="-243022" algn="l" defTabSz="486044" rtl="0" eaLnBrk="1" latinLnBrk="0" hangingPunct="1">
        <a:spcBef>
          <a:spcPct val="20000"/>
        </a:spcBef>
        <a:buFont typeface="Arial"/>
        <a:buChar char="•"/>
        <a:defRPr sz="2160" kern="1200">
          <a:solidFill>
            <a:schemeClr val="tx1"/>
          </a:solidFill>
          <a:latin typeface="+mn-lt"/>
          <a:ea typeface="+mn-ea"/>
          <a:cs typeface="+mn-cs"/>
        </a:defRPr>
      </a:lvl6pPr>
      <a:lvl7pPr marL="3159282" indent="-243022" algn="l" defTabSz="486044" rtl="0" eaLnBrk="1" latinLnBrk="0" hangingPunct="1">
        <a:spcBef>
          <a:spcPct val="20000"/>
        </a:spcBef>
        <a:buFont typeface="Arial"/>
        <a:buChar char="•"/>
        <a:defRPr sz="2160" kern="1200">
          <a:solidFill>
            <a:schemeClr val="tx1"/>
          </a:solidFill>
          <a:latin typeface="+mn-lt"/>
          <a:ea typeface="+mn-ea"/>
          <a:cs typeface="+mn-cs"/>
        </a:defRPr>
      </a:lvl7pPr>
      <a:lvl8pPr marL="3645325" indent="-243022" algn="l" defTabSz="486044" rtl="0" eaLnBrk="1" latinLnBrk="0" hangingPunct="1">
        <a:spcBef>
          <a:spcPct val="20000"/>
        </a:spcBef>
        <a:buFont typeface="Arial"/>
        <a:buChar char="•"/>
        <a:defRPr sz="2160" kern="1200">
          <a:solidFill>
            <a:schemeClr val="tx1"/>
          </a:solidFill>
          <a:latin typeface="+mn-lt"/>
          <a:ea typeface="+mn-ea"/>
          <a:cs typeface="+mn-cs"/>
        </a:defRPr>
      </a:lvl8pPr>
      <a:lvl9pPr marL="4131368" indent="-243022" algn="l" defTabSz="486044"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86044" rtl="0" eaLnBrk="1" latinLnBrk="0" hangingPunct="1">
        <a:defRPr sz="1920" kern="1200">
          <a:solidFill>
            <a:schemeClr val="tx1"/>
          </a:solidFill>
          <a:latin typeface="+mn-lt"/>
          <a:ea typeface="+mn-ea"/>
          <a:cs typeface="+mn-cs"/>
        </a:defRPr>
      </a:lvl1pPr>
      <a:lvl2pPr marL="486044" algn="l" defTabSz="486044" rtl="0" eaLnBrk="1" latinLnBrk="0" hangingPunct="1">
        <a:defRPr sz="1920" kern="1200">
          <a:solidFill>
            <a:schemeClr val="tx1"/>
          </a:solidFill>
          <a:latin typeface="+mn-lt"/>
          <a:ea typeface="+mn-ea"/>
          <a:cs typeface="+mn-cs"/>
        </a:defRPr>
      </a:lvl2pPr>
      <a:lvl3pPr marL="972088" algn="l" defTabSz="486044" rtl="0" eaLnBrk="1" latinLnBrk="0" hangingPunct="1">
        <a:defRPr sz="1920" kern="1200">
          <a:solidFill>
            <a:schemeClr val="tx1"/>
          </a:solidFill>
          <a:latin typeface="+mn-lt"/>
          <a:ea typeface="+mn-ea"/>
          <a:cs typeface="+mn-cs"/>
        </a:defRPr>
      </a:lvl3pPr>
      <a:lvl4pPr marL="1458131" algn="l" defTabSz="486044" rtl="0" eaLnBrk="1" latinLnBrk="0" hangingPunct="1">
        <a:defRPr sz="1920" kern="1200">
          <a:solidFill>
            <a:schemeClr val="tx1"/>
          </a:solidFill>
          <a:latin typeface="+mn-lt"/>
          <a:ea typeface="+mn-ea"/>
          <a:cs typeface="+mn-cs"/>
        </a:defRPr>
      </a:lvl4pPr>
      <a:lvl5pPr marL="1944173" algn="l" defTabSz="486044" rtl="0" eaLnBrk="1" latinLnBrk="0" hangingPunct="1">
        <a:defRPr sz="1920" kern="1200">
          <a:solidFill>
            <a:schemeClr val="tx1"/>
          </a:solidFill>
          <a:latin typeface="+mn-lt"/>
          <a:ea typeface="+mn-ea"/>
          <a:cs typeface="+mn-cs"/>
        </a:defRPr>
      </a:lvl5pPr>
      <a:lvl6pPr marL="2430216" algn="l" defTabSz="486044" rtl="0" eaLnBrk="1" latinLnBrk="0" hangingPunct="1">
        <a:defRPr sz="1920" kern="1200">
          <a:solidFill>
            <a:schemeClr val="tx1"/>
          </a:solidFill>
          <a:latin typeface="+mn-lt"/>
          <a:ea typeface="+mn-ea"/>
          <a:cs typeface="+mn-cs"/>
        </a:defRPr>
      </a:lvl6pPr>
      <a:lvl7pPr marL="2916259" algn="l" defTabSz="486044" rtl="0" eaLnBrk="1" latinLnBrk="0" hangingPunct="1">
        <a:defRPr sz="1920" kern="1200">
          <a:solidFill>
            <a:schemeClr val="tx1"/>
          </a:solidFill>
          <a:latin typeface="+mn-lt"/>
          <a:ea typeface="+mn-ea"/>
          <a:cs typeface="+mn-cs"/>
        </a:defRPr>
      </a:lvl7pPr>
      <a:lvl8pPr marL="3402304" algn="l" defTabSz="486044" rtl="0" eaLnBrk="1" latinLnBrk="0" hangingPunct="1">
        <a:defRPr sz="1920" kern="1200">
          <a:solidFill>
            <a:schemeClr val="tx1"/>
          </a:solidFill>
          <a:latin typeface="+mn-lt"/>
          <a:ea typeface="+mn-ea"/>
          <a:cs typeface="+mn-cs"/>
        </a:defRPr>
      </a:lvl8pPr>
      <a:lvl9pPr marL="3888347" algn="l" defTabSz="486044"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0.tm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ki/Spider-Man:_No_Way_Home" TargetMode="External"/><Relationship Id="rId2" Type="http://schemas.openxmlformats.org/officeDocument/2006/relationships/image" Target="../media/image31.jpe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3.jpe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customXml" Target="../ink/ink1.xml"/><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15.xml"/><Relationship Id="rId4" Type="http://schemas.openxmlformats.org/officeDocument/2006/relationships/image" Target="../media/image40.tmp"/></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1.tmp"/><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tmp"/><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6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652D7F14-E0F0-4307-A44C-3AEFFBC8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7" y="0"/>
            <a:ext cx="12192000" cy="6858001"/>
          </a:xfrm>
          <a:prstGeom prst="rect">
            <a:avLst/>
          </a:prstGeom>
        </p:spPr>
      </p:pic>
      <p:sp>
        <p:nvSpPr>
          <p:cNvPr id="4" name="TextBox 3">
            <a:extLst>
              <a:ext uri="{FF2B5EF4-FFF2-40B4-BE49-F238E27FC236}">
                <a16:creationId xmlns:a16="http://schemas.microsoft.com/office/drawing/2014/main" id="{9239F6A0-74BE-4D87-A711-C0A47DD45B04}"/>
              </a:ext>
            </a:extLst>
          </p:cNvPr>
          <p:cNvSpPr txBox="1"/>
          <p:nvPr/>
        </p:nvSpPr>
        <p:spPr>
          <a:xfrm>
            <a:off x="3822492" y="269823"/>
            <a:ext cx="5141626" cy="646331"/>
          </a:xfrm>
          <a:prstGeom prst="rect">
            <a:avLst/>
          </a:prstGeom>
          <a:noFill/>
        </p:spPr>
        <p:txBody>
          <a:bodyPr wrap="square" rtlCol="0">
            <a:spAutoFit/>
          </a:bodyPr>
          <a:lstStyle/>
          <a:p>
            <a:pPr algn="ctr"/>
            <a:r>
              <a:rPr lang="en-US" sz="3600" b="1">
                <a:solidFill>
                  <a:schemeClr val="accent2"/>
                </a:solidFill>
                <a:latin typeface="Times New Roman" panose="02020603050405020304" pitchFamily="18" charset="0"/>
                <a:cs typeface="Times New Roman" panose="02020603050405020304" pitchFamily="18" charset="0"/>
              </a:rPr>
              <a:t>KHỞI ĐỘNG</a:t>
            </a:r>
          </a:p>
        </p:txBody>
      </p:sp>
      <p:graphicFrame>
        <p:nvGraphicFramePr>
          <p:cNvPr id="6" name="Table 6">
            <a:extLst>
              <a:ext uri="{FF2B5EF4-FFF2-40B4-BE49-F238E27FC236}">
                <a16:creationId xmlns:a16="http://schemas.microsoft.com/office/drawing/2014/main" id="{A6560EE6-55B1-40D6-AF0E-7DE7DE87DEC0}"/>
              </a:ext>
            </a:extLst>
          </p:cNvPr>
          <p:cNvGraphicFramePr>
            <a:graphicFrameLocks noGrp="1"/>
          </p:cNvGraphicFramePr>
          <p:nvPr>
            <p:extLst>
              <p:ext uri="{D42A27DB-BD31-4B8C-83A1-F6EECF244321}">
                <p14:modId xmlns:p14="http://schemas.microsoft.com/office/powerpoint/2010/main" val="3533194227"/>
              </p:ext>
            </p:extLst>
          </p:nvPr>
        </p:nvGraphicFramePr>
        <p:xfrm>
          <a:off x="1967043" y="2393482"/>
          <a:ext cx="8128000" cy="29616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155907781"/>
                    </a:ext>
                  </a:extLst>
                </a:gridCol>
                <a:gridCol w="812800">
                  <a:extLst>
                    <a:ext uri="{9D8B030D-6E8A-4147-A177-3AD203B41FA5}">
                      <a16:colId xmlns:a16="http://schemas.microsoft.com/office/drawing/2014/main" val="2773729105"/>
                    </a:ext>
                  </a:extLst>
                </a:gridCol>
                <a:gridCol w="812800">
                  <a:extLst>
                    <a:ext uri="{9D8B030D-6E8A-4147-A177-3AD203B41FA5}">
                      <a16:colId xmlns:a16="http://schemas.microsoft.com/office/drawing/2014/main" val="4273362897"/>
                    </a:ext>
                  </a:extLst>
                </a:gridCol>
                <a:gridCol w="812800">
                  <a:extLst>
                    <a:ext uri="{9D8B030D-6E8A-4147-A177-3AD203B41FA5}">
                      <a16:colId xmlns:a16="http://schemas.microsoft.com/office/drawing/2014/main" val="183418749"/>
                    </a:ext>
                  </a:extLst>
                </a:gridCol>
                <a:gridCol w="812800">
                  <a:extLst>
                    <a:ext uri="{9D8B030D-6E8A-4147-A177-3AD203B41FA5}">
                      <a16:colId xmlns:a16="http://schemas.microsoft.com/office/drawing/2014/main" val="267838087"/>
                    </a:ext>
                  </a:extLst>
                </a:gridCol>
                <a:gridCol w="812800">
                  <a:extLst>
                    <a:ext uri="{9D8B030D-6E8A-4147-A177-3AD203B41FA5}">
                      <a16:colId xmlns:a16="http://schemas.microsoft.com/office/drawing/2014/main" val="3502896016"/>
                    </a:ext>
                  </a:extLst>
                </a:gridCol>
                <a:gridCol w="812800">
                  <a:extLst>
                    <a:ext uri="{9D8B030D-6E8A-4147-A177-3AD203B41FA5}">
                      <a16:colId xmlns:a16="http://schemas.microsoft.com/office/drawing/2014/main" val="9614454"/>
                    </a:ext>
                  </a:extLst>
                </a:gridCol>
                <a:gridCol w="812800">
                  <a:extLst>
                    <a:ext uri="{9D8B030D-6E8A-4147-A177-3AD203B41FA5}">
                      <a16:colId xmlns:a16="http://schemas.microsoft.com/office/drawing/2014/main" val="334059596"/>
                    </a:ext>
                  </a:extLst>
                </a:gridCol>
                <a:gridCol w="812800">
                  <a:extLst>
                    <a:ext uri="{9D8B030D-6E8A-4147-A177-3AD203B41FA5}">
                      <a16:colId xmlns:a16="http://schemas.microsoft.com/office/drawing/2014/main" val="2513688695"/>
                    </a:ext>
                  </a:extLst>
                </a:gridCol>
                <a:gridCol w="812800">
                  <a:extLst>
                    <a:ext uri="{9D8B030D-6E8A-4147-A177-3AD203B41FA5}">
                      <a16:colId xmlns:a16="http://schemas.microsoft.com/office/drawing/2014/main" val="602035653"/>
                    </a:ext>
                  </a:extLst>
                </a:gridCol>
              </a:tblGrid>
              <a:tr h="0">
                <a:tc>
                  <a:txBody>
                    <a:bodyPr/>
                    <a:lstStyle/>
                    <a:p>
                      <a:pPr algn="ctr"/>
                      <a:r>
                        <a:rPr lang="en-US" b="1">
                          <a:solidFill>
                            <a:schemeClr val="bg1"/>
                          </a:solidFill>
                          <a:latin typeface="Times New Roman" panose="02020603050405020304" pitchFamily="18" charset="0"/>
                          <a:cs typeface="Times New Roman" panose="02020603050405020304" pitchFamily="18" charset="0"/>
                        </a:rPr>
                        <a:t>Đ</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I</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Ô</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I</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extLst>
                  <a:ext uri="{0D108BD9-81ED-4DB2-BD59-A6C34878D82A}">
                    <a16:rowId xmlns:a16="http://schemas.microsoft.com/office/drawing/2014/main" val="1631271679"/>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A</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X</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V</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M</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K</a:t>
                      </a:r>
                    </a:p>
                  </a:txBody>
                  <a:tcPr>
                    <a:solidFill>
                      <a:schemeClr val="accent2">
                        <a:lumMod val="60000"/>
                        <a:lumOff val="40000"/>
                      </a:schemeClr>
                    </a:solidFill>
                  </a:tcPr>
                </a:tc>
                <a:extLst>
                  <a:ext uri="{0D108BD9-81ED-4DB2-BD59-A6C34878D82A}">
                    <a16:rowId xmlns:a16="http://schemas.microsoft.com/office/drawing/2014/main" val="1432658286"/>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A</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O</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E</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Đ</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Ô</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Â</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P</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extLst>
                  <a:ext uri="{0D108BD9-81ED-4DB2-BD59-A6C34878D82A}">
                    <a16:rowId xmlns:a16="http://schemas.microsoft.com/office/drawing/2014/main" val="2001693057"/>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Y</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A</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J</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V</a:t>
                      </a:r>
                    </a:p>
                  </a:txBody>
                  <a:tcPr>
                    <a:solidFill>
                      <a:schemeClr val="accent2">
                        <a:lumMod val="60000"/>
                        <a:lumOff val="40000"/>
                      </a:schemeClr>
                    </a:solidFill>
                  </a:tcPr>
                </a:tc>
                <a:extLst>
                  <a:ext uri="{0D108BD9-81ED-4DB2-BD59-A6C34878D82A}">
                    <a16:rowId xmlns:a16="http://schemas.microsoft.com/office/drawing/2014/main" val="4154692760"/>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Đ</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S</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D</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O</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S</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D</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extLst>
                  <a:ext uri="{0D108BD9-81ED-4DB2-BD59-A6C34878D82A}">
                    <a16:rowId xmlns:a16="http://schemas.microsoft.com/office/drawing/2014/main" val="831048386"/>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K</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Ư</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D</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extLst>
                  <a:ext uri="{0D108BD9-81ED-4DB2-BD59-A6C34878D82A}">
                    <a16:rowId xmlns:a16="http://schemas.microsoft.com/office/drawing/2014/main" val="2610656709"/>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Ô</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Â</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extLst>
                  <a:ext uri="{0D108BD9-81ED-4DB2-BD59-A6C34878D82A}">
                    <a16:rowId xmlns:a16="http://schemas.microsoft.com/office/drawing/2014/main" val="3191892955"/>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P</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Q</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E</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E</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Y</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U</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I</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O</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K</a:t>
                      </a:r>
                    </a:p>
                  </a:txBody>
                  <a:tcPr>
                    <a:solidFill>
                      <a:schemeClr val="accent2">
                        <a:lumMod val="60000"/>
                        <a:lumOff val="40000"/>
                      </a:schemeClr>
                    </a:solidFill>
                  </a:tcPr>
                </a:tc>
                <a:extLst>
                  <a:ext uri="{0D108BD9-81ED-4DB2-BD59-A6C34878D82A}">
                    <a16:rowId xmlns:a16="http://schemas.microsoft.com/office/drawing/2014/main" val="4280257277"/>
                  </a:ext>
                </a:extLst>
              </a:tr>
            </a:tbl>
          </a:graphicData>
        </a:graphic>
      </p:graphicFrame>
      <p:sp>
        <p:nvSpPr>
          <p:cNvPr id="7" name="TextBox 6">
            <a:extLst>
              <a:ext uri="{FF2B5EF4-FFF2-40B4-BE49-F238E27FC236}">
                <a16:creationId xmlns:a16="http://schemas.microsoft.com/office/drawing/2014/main" id="{5F949376-FB08-4796-B950-E0D2A4D3C56F}"/>
              </a:ext>
            </a:extLst>
          </p:cNvPr>
          <p:cNvSpPr txBox="1"/>
          <p:nvPr/>
        </p:nvSpPr>
        <p:spPr>
          <a:xfrm>
            <a:off x="629587" y="916154"/>
            <a:ext cx="1095781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Trò chơi "Tìm từ khóa"</a:t>
            </a:r>
          </a:p>
          <a:p>
            <a:r>
              <a:rPr lang="en-US" sz="2400">
                <a:latin typeface="Times New Roman" panose="02020603050405020304" pitchFamily="18" charset="0"/>
                <a:cs typeface="Times New Roman" panose="02020603050405020304" pitchFamily="18" charset="0"/>
              </a:rPr>
              <a:t>Luật chơi: Trả lời câu hỏi để tìm được "Từ khóa" ở bảng dưới đây</a:t>
            </a:r>
          </a:p>
        </p:txBody>
      </p:sp>
    </p:spTree>
    <p:extLst>
      <p:ext uri="{BB962C8B-B14F-4D97-AF65-F5344CB8AC3E}">
        <p14:creationId xmlns:p14="http://schemas.microsoft.com/office/powerpoint/2010/main" val="853072552"/>
      </p:ext>
    </p:extLst>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758242" y="445971"/>
            <a:ext cx="9154597"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4" name="TextBox 15">
            <a:extLst>
              <a:ext uri="{FF2B5EF4-FFF2-40B4-BE49-F238E27FC236}">
                <a16:creationId xmlns:a16="http://schemas.microsoft.com/office/drawing/2014/main" id="{2415A440-D1C0-466A-B6E7-ADF1EE62B1F7}"/>
              </a:ext>
            </a:extLst>
          </p:cNvPr>
          <p:cNvSpPr txBox="1">
            <a:spLocks noChangeArrowheads="1"/>
          </p:cNvSpPr>
          <p:nvPr/>
        </p:nvSpPr>
        <p:spPr bwMode="auto">
          <a:xfrm>
            <a:off x="332358" y="2214224"/>
            <a:ext cx="1078425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en-US">
                <a:latin typeface="Times New Roman" panose="02020603050405020304" pitchFamily="18" charset="0"/>
                <a:cs typeface="Times New Roman" panose="02020603050405020304" pitchFamily="18" charset="0"/>
              </a:rPr>
              <a:t>*Sự thành lập:</a:t>
            </a:r>
          </a:p>
          <a:p>
            <a:pPr>
              <a:spcBef>
                <a:spcPct val="0"/>
              </a:spcBef>
              <a:buNone/>
            </a:pPr>
            <a:r>
              <a:rPr lang="pt-BR" altLang="en-US">
                <a:latin typeface="Times New Roman" panose="02020603050405020304" pitchFamily="18" charset="0"/>
                <a:cs typeface="Times New Roman" panose="02020603050405020304" pitchFamily="18" charset="0"/>
              </a:rPr>
              <a:t>- </a:t>
            </a:r>
            <a:r>
              <a:rPr lang="pt-BR" altLang="en-US" dirty="0">
                <a:latin typeface="Times New Roman" panose="02020603050405020304" pitchFamily="18" charset="0"/>
                <a:cs typeface="Times New Roman" panose="02020603050405020304" pitchFamily="18" charset="0"/>
              </a:rPr>
              <a:t>Năm 968, Đinh Bộ Lĩnh lên Hoàng đế, đặt tên nước là Đại Cồ Việt, đóng đô ở Hoa Lư.</a:t>
            </a:r>
          </a:p>
          <a:p>
            <a:pPr>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Năm</a:t>
            </a:r>
            <a:r>
              <a:rPr lang="en-US" altLang="en-US" dirty="0">
                <a:latin typeface="Times New Roman" panose="02020603050405020304" pitchFamily="18" charset="0"/>
                <a:cs typeface="Times New Roman" panose="02020603050405020304" pitchFamily="18" charset="0"/>
              </a:rPr>
              <a:t> 970, </a:t>
            </a:r>
            <a:r>
              <a:rPr lang="en-US" altLang="en-US" dirty="0" err="1">
                <a:latin typeface="Times New Roman" panose="02020603050405020304" pitchFamily="18" charset="0"/>
                <a:cs typeface="Times New Roman" panose="02020603050405020304" pitchFamily="18" charset="0"/>
              </a:rPr>
              <a:t>đặt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err="1">
                <a:latin typeface="Times New Roman" panose="02020603050405020304" pitchFamily="18" charset="0"/>
                <a:cs typeface="Times New Roman" panose="02020603050405020304" pitchFamily="18" charset="0"/>
              </a:rPr>
              <a:t>Thái</a:t>
            </a:r>
            <a:r>
              <a:rPr lang="en-US" altLang="en-US">
                <a:latin typeface="Times New Roman" panose="02020603050405020304" pitchFamily="18" charset="0"/>
                <a:cs typeface="Times New Roman" panose="02020603050405020304" pitchFamily="18" charset="0"/>
              </a:rPr>
              <a:t> Bình</a:t>
            </a:r>
          </a:p>
          <a:p>
            <a:pPr>
              <a:spcBef>
                <a:spcPct val="0"/>
              </a:spcBef>
              <a:buFontTx/>
              <a:buNone/>
            </a:pPr>
            <a:r>
              <a:rPr lang="en-US" altLang="en-US">
                <a:latin typeface="Times New Roman" panose="02020603050405020304" pitchFamily="18" charset="0"/>
                <a:cs typeface="Times New Roman" panose="02020603050405020304" pitchFamily="18" charset="0"/>
              </a:rPr>
              <a:t>*Bộ máy chính quyền</a:t>
            </a:r>
          </a:p>
          <a:p>
            <a:pPr>
              <a:spcBef>
                <a:spcPct val="0"/>
              </a:spcBef>
              <a:buFontTx/>
              <a:buNone/>
            </a:pPr>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244960"/>
      </p:ext>
    </p:ext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 calcmode="lin" valueType="num">
                                      <p:cBhvr additive="base">
                                        <p:cTn id="3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fade">
                                      <p:cBhvr>
                                        <p:cTn id="36" dur="1000"/>
                                        <p:tgtEl>
                                          <p:spTgt spid="14">
                                            <p:txEl>
                                              <p:pRg st="2" end="2"/>
                                            </p:txEl>
                                          </p:spTgt>
                                        </p:tgtEl>
                                      </p:cBhvr>
                                    </p:animEffect>
                                    <p:anim calcmode="lin" valueType="num">
                                      <p:cBhvr>
                                        <p:cTn id="37"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animEffect transition="in" filter="fade">
                                      <p:cBhvr>
                                        <p:cTn id="43" dur="1000"/>
                                        <p:tgtEl>
                                          <p:spTgt spid="14">
                                            <p:txEl>
                                              <p:pRg st="3" end="3"/>
                                            </p:txEl>
                                          </p:spTgt>
                                        </p:tgtEl>
                                      </p:cBhvr>
                                    </p:animEffect>
                                    <p:anim calcmode="lin" valueType="num">
                                      <p:cBhvr>
                                        <p:cTn id="44"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44433" y="40667"/>
            <a:ext cx="10163935"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4" name="TextBox 15">
            <a:extLst>
              <a:ext uri="{FF2B5EF4-FFF2-40B4-BE49-F238E27FC236}">
                <a16:creationId xmlns:a16="http://schemas.microsoft.com/office/drawing/2014/main" id="{2415A440-D1C0-466A-B6E7-ADF1EE62B1F7}"/>
              </a:ext>
            </a:extLst>
          </p:cNvPr>
          <p:cNvSpPr txBox="1">
            <a:spLocks noChangeArrowheads="1"/>
          </p:cNvSpPr>
          <p:nvPr/>
        </p:nvSpPr>
        <p:spPr bwMode="auto">
          <a:xfrm>
            <a:off x="269823" y="1509445"/>
            <a:ext cx="107842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*Bộ máy chính quyền</a:t>
            </a:r>
          </a:p>
          <a:p>
            <a:pPr>
              <a:spcBef>
                <a:spcPct val="0"/>
              </a:spcBef>
              <a:buFontTx/>
              <a:buNone/>
            </a:pP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7E943C4-748A-4EEF-9309-BC9E7117DE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171" y="2002807"/>
            <a:ext cx="5258534" cy="4496427"/>
          </a:xfrm>
          <a:prstGeom prst="rect">
            <a:avLst/>
          </a:prstGeom>
        </p:spPr>
      </p:pic>
      <p:sp>
        <p:nvSpPr>
          <p:cNvPr id="12" name="TextBox 11">
            <a:extLst>
              <a:ext uri="{FF2B5EF4-FFF2-40B4-BE49-F238E27FC236}">
                <a16:creationId xmlns:a16="http://schemas.microsoft.com/office/drawing/2014/main" id="{E37F48D2-8BB4-4703-A2A0-6AA11061D105}"/>
              </a:ext>
            </a:extLst>
          </p:cNvPr>
          <p:cNvSpPr txBox="1"/>
          <p:nvPr/>
        </p:nvSpPr>
        <p:spPr>
          <a:xfrm>
            <a:off x="5880988" y="4463289"/>
            <a:ext cx="6138472" cy="2308324"/>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=&gt; Tổ chức chính quyền thời Đinh được xây dựng từ trung ương đến địa phương khá quy củ với nhiều cấp hành chính. Đinh Bộ Lĩnh đã tiến thêm một bước trong việc xây dựng chính quyền độc lập, tự chủ, khẳng định chủ quyền quốc gia dân tộc so với thời Ngô Quyền.</a:t>
            </a:r>
            <a:endParaRPr lang="en-US" sz="2400"/>
          </a:p>
        </p:txBody>
      </p:sp>
    </p:spTree>
    <p:extLst>
      <p:ext uri="{BB962C8B-B14F-4D97-AF65-F5344CB8AC3E}">
        <p14:creationId xmlns:p14="http://schemas.microsoft.com/office/powerpoint/2010/main" val="2292548317"/>
      </p:ext>
    </p:ext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45904" y="62822"/>
            <a:ext cx="9229548"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2" name="TextBox 11">
            <a:extLst>
              <a:ext uri="{FF2B5EF4-FFF2-40B4-BE49-F238E27FC236}">
                <a16:creationId xmlns:a16="http://schemas.microsoft.com/office/drawing/2014/main" id="{6A69F9B1-6B7F-41C7-909A-FB4F44483A0A}"/>
              </a:ext>
            </a:extLst>
          </p:cNvPr>
          <p:cNvSpPr txBox="1"/>
          <p:nvPr/>
        </p:nvSpPr>
        <p:spPr>
          <a:xfrm>
            <a:off x="332357" y="2109002"/>
            <a:ext cx="11856643" cy="2062103"/>
          </a:xfrm>
          <a:prstGeom prst="rect">
            <a:avLst/>
          </a:prstGeom>
          <a:noFill/>
        </p:spPr>
        <p:txBody>
          <a:bodyPr wrap="square">
            <a:spAutoFit/>
          </a:bodyPr>
          <a:lstStyle/>
          <a:p>
            <a:pPr>
              <a:spcBef>
                <a:spcPct val="0"/>
              </a:spcBef>
              <a:buFontTx/>
              <a:buNone/>
            </a:pPr>
            <a:r>
              <a:rPr lang="en-US" altLang="en-US" sz="3200">
                <a:latin typeface="Times New Roman" panose="02020603050405020304" pitchFamily="18" charset="0"/>
                <a:cs typeface="Times New Roman" panose="02020603050405020304" pitchFamily="18" charset="0"/>
              </a:rPr>
              <a:t>* Nội trị: Dựng cung điện, đúc tiền, xử phạt nghiêm kẻ phạm tội.</a:t>
            </a:r>
          </a:p>
          <a:p>
            <a:pPr>
              <a:spcBef>
                <a:spcPct val="0"/>
              </a:spcBef>
            </a:pPr>
            <a:r>
              <a:rPr lang="en-US" altLang="en-US" sz="3200">
                <a:latin typeface="Times New Roman" panose="02020603050405020304" pitchFamily="18" charset="0"/>
                <a:cs typeface="Times New Roman" panose="02020603050405020304" pitchFamily="18" charset="0"/>
              </a:rPr>
              <a:t>* Ngoại giao: sai sứ sang giao hảo với nhà Tống.</a:t>
            </a:r>
          </a:p>
          <a:p>
            <a:pPr>
              <a:spcBef>
                <a:spcPct val="0"/>
              </a:spcBef>
              <a:buFontTx/>
              <a:buNone/>
            </a:pPr>
            <a:r>
              <a:rPr lang="en-US" altLang="en-US" sz="3200">
                <a:solidFill>
                  <a:srgbClr val="FF0000"/>
                </a:solidFill>
                <a:latin typeface="Times New Roman" panose="02020603050405020304" pitchFamily="18" charset="0"/>
                <a:cs typeface="Times New Roman" panose="02020603050405020304" pitchFamily="18" charset="0"/>
              </a:rPr>
              <a:t>- Ý nghĩa: </a:t>
            </a:r>
            <a:r>
              <a:rPr lang="en-US" altLang="en-US" sz="3200">
                <a:latin typeface="Times New Roman" panose="02020603050405020304" pitchFamily="18" charset="0"/>
                <a:cs typeface="Times New Roman" panose="02020603050405020304" pitchFamily="18" charset="0"/>
              </a:rPr>
              <a:t>Ổn định đời sống xã hội, là cơ sở để xây dựng và phát triển đất nước.</a:t>
            </a:r>
          </a:p>
        </p:txBody>
      </p:sp>
    </p:spTree>
    <p:extLst>
      <p:ext uri="{BB962C8B-B14F-4D97-AF65-F5344CB8AC3E}">
        <p14:creationId xmlns:p14="http://schemas.microsoft.com/office/powerpoint/2010/main" val="528601613"/>
      </p:ext>
    </p:ext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66786" y="62822"/>
            <a:ext cx="9964066"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b. Cuộc kháng chiến chống Tống (năm 981)</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3" name="Cloud 2">
            <a:extLst>
              <a:ext uri="{FF2B5EF4-FFF2-40B4-BE49-F238E27FC236}">
                <a16:creationId xmlns:a16="http://schemas.microsoft.com/office/drawing/2014/main" id="{161A614F-A998-44F5-B515-5B308CC59B30}"/>
              </a:ext>
            </a:extLst>
          </p:cNvPr>
          <p:cNvSpPr/>
          <p:nvPr/>
        </p:nvSpPr>
        <p:spPr>
          <a:xfrm>
            <a:off x="2353457" y="1915702"/>
            <a:ext cx="5996064" cy="30265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Nêu những hiểu biết của em về Lê Hoàn?</a:t>
            </a:r>
          </a:p>
        </p:txBody>
      </p:sp>
    </p:spTree>
    <p:extLst>
      <p:ext uri="{BB962C8B-B14F-4D97-AF65-F5344CB8AC3E}">
        <p14:creationId xmlns:p14="http://schemas.microsoft.com/office/powerpoint/2010/main" val="3937830837"/>
      </p:ext>
    </p:ext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4C324B61-4EBD-4693-92B9-7C3D8EE8EB7C}"/>
              </a:ext>
            </a:extLst>
          </p:cNvPr>
          <p:cNvGrpSpPr>
            <a:grpSpLocks/>
          </p:cNvGrpSpPr>
          <p:nvPr/>
        </p:nvGrpSpPr>
        <p:grpSpPr bwMode="auto">
          <a:xfrm>
            <a:off x="603250" y="450850"/>
            <a:ext cx="4171950" cy="6031399"/>
            <a:chOff x="4972050" y="685800"/>
            <a:chExt cx="4171950" cy="6175230"/>
          </a:xfrm>
        </p:grpSpPr>
        <p:pic>
          <p:nvPicPr>
            <p:cNvPr id="3" name="Picture 3" descr="Tập tin:Ledaihanh.jpg">
              <a:extLst>
                <a:ext uri="{FF2B5EF4-FFF2-40B4-BE49-F238E27FC236}">
                  <a16:creationId xmlns:a16="http://schemas.microsoft.com/office/drawing/2014/main" id="{AA7906AA-49F9-4E70-82E2-15A6E8E86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685800"/>
              <a:ext cx="4171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8">
              <a:extLst>
                <a:ext uri="{FF2B5EF4-FFF2-40B4-BE49-F238E27FC236}">
                  <a16:creationId xmlns:a16="http://schemas.microsoft.com/office/drawing/2014/main" id="{1C0165B4-6004-427C-8627-B3E1F0CEA485}"/>
                </a:ext>
              </a:extLst>
            </p:cNvPr>
            <p:cNvSpPr txBox="1">
              <a:spLocks noChangeArrowheads="1"/>
            </p:cNvSpPr>
            <p:nvPr/>
          </p:nvSpPr>
          <p:spPr bwMode="auto">
            <a:xfrm>
              <a:off x="5191760" y="6372600"/>
              <a:ext cx="3581400" cy="488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vi-VN" sz="2500" dirty="0">
                  <a:latin typeface="+mj-lt"/>
                </a:rPr>
                <a:t>Vua Lê </a:t>
              </a:r>
              <a:r>
                <a:rPr lang="en-US" sz="2500" dirty="0" err="1">
                  <a:latin typeface="+mj-lt"/>
                </a:rPr>
                <a:t>Hoàn</a:t>
              </a:r>
              <a:endParaRPr lang="vi-VN" sz="2500" dirty="0">
                <a:latin typeface="+mj-lt"/>
              </a:endParaRPr>
            </a:p>
          </p:txBody>
        </p:sp>
      </p:grpSp>
      <p:sp>
        <p:nvSpPr>
          <p:cNvPr id="6" name="TextBox 5">
            <a:extLst>
              <a:ext uri="{FF2B5EF4-FFF2-40B4-BE49-F238E27FC236}">
                <a16:creationId xmlns:a16="http://schemas.microsoft.com/office/drawing/2014/main" id="{6CAD6E5A-A0F3-4EC7-A294-26C3DA56410C}"/>
              </a:ext>
            </a:extLst>
          </p:cNvPr>
          <p:cNvSpPr txBox="1"/>
          <p:nvPr/>
        </p:nvSpPr>
        <p:spPr>
          <a:xfrm>
            <a:off x="5140960" y="919187"/>
            <a:ext cx="6096000" cy="5016758"/>
          </a:xfrm>
          <a:prstGeom prst="rect">
            <a:avLst/>
          </a:prstGeom>
          <a:noFill/>
        </p:spPr>
        <p:txBody>
          <a:bodyPr wrap="square">
            <a:spAutoFit/>
          </a:bodyPr>
          <a:lstStyle/>
          <a:p>
            <a:pPr algn="just"/>
            <a:r>
              <a:rPr lang="vi-VN" sz="2000" b="1" i="0" dirty="0">
                <a:solidFill>
                  <a:schemeClr val="tx1">
                    <a:lumMod val="95000"/>
                    <a:lumOff val="5000"/>
                  </a:schemeClr>
                </a:solidFill>
                <a:effectLst/>
                <a:latin typeface="+mj-lt"/>
              </a:rPr>
              <a:t>Lê Hoàn</a:t>
            </a:r>
            <a:r>
              <a:rPr lang="vi-VN" sz="2000" b="0" i="0" dirty="0">
                <a:solidFill>
                  <a:schemeClr val="tx1">
                    <a:lumMod val="95000"/>
                    <a:lumOff val="5000"/>
                  </a:schemeClr>
                </a:solidFill>
                <a:effectLst/>
                <a:latin typeface="+mj-lt"/>
              </a:rPr>
              <a:t> (</a:t>
            </a:r>
            <a:r>
              <a:rPr lang="vi-VN" sz="2000" b="0" i="0" u="none" strike="noStrike" dirty="0">
                <a:solidFill>
                  <a:schemeClr val="tx1">
                    <a:lumMod val="95000"/>
                    <a:lumOff val="5000"/>
                  </a:schemeClr>
                </a:solidFill>
                <a:effectLst/>
                <a:latin typeface="+mj-lt"/>
              </a:rPr>
              <a:t>941</a:t>
            </a:r>
            <a:r>
              <a:rPr lang="vi-VN" sz="2000" b="0" i="0" dirty="0">
                <a:solidFill>
                  <a:schemeClr val="tx1">
                    <a:lumMod val="95000"/>
                    <a:lumOff val="5000"/>
                  </a:schemeClr>
                </a:solidFill>
                <a:effectLst/>
                <a:latin typeface="+mj-lt"/>
              </a:rPr>
              <a:t> – </a:t>
            </a:r>
            <a:r>
              <a:rPr lang="vi-VN" sz="2000" b="0" i="0" u="none" strike="noStrike" dirty="0">
                <a:solidFill>
                  <a:schemeClr val="tx1">
                    <a:lumMod val="95000"/>
                    <a:lumOff val="5000"/>
                  </a:schemeClr>
                </a:solidFill>
                <a:effectLst/>
                <a:latin typeface="+mj-lt"/>
              </a:rPr>
              <a:t>18 tháng 4</a:t>
            </a:r>
            <a:r>
              <a:rPr lang="vi-VN" sz="2000" b="0" i="0" dirty="0">
                <a:solidFill>
                  <a:schemeClr val="tx1">
                    <a:lumMod val="95000"/>
                    <a:lumOff val="5000"/>
                  </a:schemeClr>
                </a:solidFill>
                <a:effectLst/>
                <a:latin typeface="+mj-lt"/>
              </a:rPr>
              <a:t> năm </a:t>
            </a:r>
            <a:r>
              <a:rPr lang="vi-VN" sz="2000" b="0" i="0" u="none" strike="noStrike" dirty="0">
                <a:solidFill>
                  <a:schemeClr val="tx1">
                    <a:lumMod val="95000"/>
                    <a:lumOff val="5000"/>
                  </a:schemeClr>
                </a:solidFill>
                <a:effectLst/>
                <a:latin typeface="+mj-lt"/>
              </a:rPr>
              <a:t>1005</a:t>
            </a:r>
            <a:r>
              <a:rPr lang="vi-VN" sz="2000" b="0" i="0" dirty="0">
                <a:solidFill>
                  <a:schemeClr val="tx1">
                    <a:lumMod val="95000"/>
                    <a:lumOff val="5000"/>
                  </a:schemeClr>
                </a:solidFill>
                <a:effectLst/>
                <a:latin typeface="+mj-lt"/>
              </a:rPr>
              <a:t>) là vị </a:t>
            </a:r>
            <a:r>
              <a:rPr lang="vi-VN" sz="2000" b="0" i="0" u="none" strike="noStrike" dirty="0">
                <a:solidFill>
                  <a:schemeClr val="tx1">
                    <a:lumMod val="95000"/>
                    <a:lumOff val="5000"/>
                  </a:schemeClr>
                </a:solidFill>
                <a:effectLst/>
                <a:latin typeface="+mj-lt"/>
              </a:rPr>
              <a:t>Hoàng đế</a:t>
            </a:r>
            <a:r>
              <a:rPr lang="vi-VN" sz="2000" b="0" i="0" dirty="0">
                <a:solidFill>
                  <a:schemeClr val="tx1">
                    <a:lumMod val="95000"/>
                    <a:lumOff val="5000"/>
                  </a:schemeClr>
                </a:solidFill>
                <a:effectLst/>
                <a:latin typeface="+mj-lt"/>
              </a:rPr>
              <a:t> sáng lập </a:t>
            </a:r>
            <a:r>
              <a:rPr lang="vi-VN" sz="2000" b="0" i="0" u="none" strike="noStrike" dirty="0">
                <a:solidFill>
                  <a:schemeClr val="tx1">
                    <a:lumMod val="95000"/>
                    <a:lumOff val="5000"/>
                  </a:schemeClr>
                </a:solidFill>
                <a:effectLst/>
                <a:latin typeface="+mj-lt"/>
              </a:rPr>
              <a:t>nhà Tiền Lê</a:t>
            </a:r>
            <a:r>
              <a:rPr lang="vi-VN" sz="2000" b="0" i="0" dirty="0">
                <a:solidFill>
                  <a:schemeClr val="tx1">
                    <a:lumMod val="95000"/>
                    <a:lumOff val="5000"/>
                  </a:schemeClr>
                </a:solidFill>
                <a:effectLst/>
                <a:latin typeface="+mj-lt"/>
              </a:rPr>
              <a:t> nước </a:t>
            </a:r>
            <a:r>
              <a:rPr lang="vi-VN" sz="2000" b="1" i="0" u="none" strike="noStrike" dirty="0">
                <a:solidFill>
                  <a:srgbClr val="FF0000"/>
                </a:solidFill>
                <a:effectLst/>
                <a:latin typeface="+mj-lt"/>
              </a:rPr>
              <a:t>Đại Cồ Việt</a:t>
            </a:r>
            <a:r>
              <a:rPr lang="vi-VN" sz="2000" b="0" i="0" dirty="0">
                <a:solidFill>
                  <a:schemeClr val="tx1">
                    <a:lumMod val="95000"/>
                    <a:lumOff val="5000"/>
                  </a:schemeClr>
                </a:solidFill>
                <a:effectLst/>
                <a:latin typeface="+mj-lt"/>
              </a:rPr>
              <a:t>, trị vì nước </a:t>
            </a:r>
            <a:r>
              <a:rPr lang="vi-VN" sz="2000" b="0" i="0" u="none" strike="noStrike" dirty="0">
                <a:solidFill>
                  <a:schemeClr val="tx1">
                    <a:lumMod val="95000"/>
                    <a:lumOff val="5000"/>
                  </a:schemeClr>
                </a:solidFill>
                <a:effectLst/>
                <a:latin typeface="+mj-lt"/>
              </a:rPr>
              <a:t>Đại Cồ Việt</a:t>
            </a:r>
            <a:r>
              <a:rPr lang="vi-VN" sz="2000" b="0" i="0" dirty="0">
                <a:solidFill>
                  <a:schemeClr val="tx1">
                    <a:lumMod val="95000"/>
                    <a:lumOff val="5000"/>
                  </a:schemeClr>
                </a:solidFill>
                <a:effectLst/>
                <a:latin typeface="+mj-lt"/>
              </a:rPr>
              <a:t> trong 24 năm. Ông là 1 trong 14 vị anh hùng tiêu biểu của dân tộc Việt Nam.</a:t>
            </a:r>
          </a:p>
          <a:p>
            <a:pPr algn="just"/>
            <a:r>
              <a:rPr lang="vi-VN" sz="2000" b="0" i="0" dirty="0">
                <a:solidFill>
                  <a:schemeClr val="tx1">
                    <a:lumMod val="95000"/>
                    <a:lumOff val="5000"/>
                  </a:schemeClr>
                </a:solidFill>
                <a:effectLst/>
                <a:latin typeface="+mj-lt"/>
              </a:rPr>
              <a:t>Khi còn thiếu thời ông làm quan cho </a:t>
            </a:r>
            <a:r>
              <a:rPr lang="vi-VN" sz="2000" b="0" i="0" u="none" strike="noStrike" dirty="0">
                <a:solidFill>
                  <a:schemeClr val="tx1">
                    <a:lumMod val="95000"/>
                    <a:lumOff val="5000"/>
                  </a:schemeClr>
                </a:solidFill>
                <a:effectLst/>
                <a:latin typeface="+mj-lt"/>
              </a:rPr>
              <a:t>nhà Đinh</a:t>
            </a:r>
            <a:r>
              <a:rPr lang="vi-VN" sz="2000" b="0" i="0" dirty="0">
                <a:solidFill>
                  <a:schemeClr val="tx1">
                    <a:lumMod val="95000"/>
                    <a:lumOff val="5000"/>
                  </a:schemeClr>
                </a:solidFill>
                <a:effectLst/>
                <a:latin typeface="+mj-lt"/>
              </a:rPr>
              <a:t> dưới thời </a:t>
            </a:r>
            <a:r>
              <a:rPr lang="vi-VN" sz="2000" b="0" i="0" u="none" strike="noStrike" dirty="0">
                <a:solidFill>
                  <a:schemeClr val="tx1">
                    <a:lumMod val="95000"/>
                    <a:lumOff val="5000"/>
                  </a:schemeClr>
                </a:solidFill>
                <a:effectLst/>
                <a:latin typeface="+mj-lt"/>
              </a:rPr>
              <a:t>Đinh Tiên Hoàng</a:t>
            </a:r>
            <a:r>
              <a:rPr lang="vi-VN" sz="2000" b="0" i="0" dirty="0">
                <a:solidFill>
                  <a:schemeClr val="tx1">
                    <a:lumMod val="95000"/>
                    <a:lumOff val="5000"/>
                  </a:schemeClr>
                </a:solidFill>
                <a:effectLst/>
                <a:latin typeface="+mj-lt"/>
              </a:rPr>
              <a:t>, đến chức </a:t>
            </a:r>
            <a:r>
              <a:rPr lang="vi-VN" sz="2000" b="1" i="1" dirty="0">
                <a:solidFill>
                  <a:srgbClr val="FF0000"/>
                </a:solidFill>
                <a:effectLst/>
                <a:latin typeface="+mj-lt"/>
              </a:rPr>
              <a:t>Thập đạo tướng quân</a:t>
            </a:r>
            <a:r>
              <a:rPr lang="vi-VN" sz="2000" b="1" i="0" dirty="0">
                <a:solidFill>
                  <a:srgbClr val="FF0000"/>
                </a:solidFill>
                <a:effectLst/>
                <a:latin typeface="+mj-lt"/>
              </a:rPr>
              <a:t>. </a:t>
            </a:r>
            <a:r>
              <a:rPr lang="vi-VN" sz="2000" b="0" i="0" dirty="0">
                <a:solidFill>
                  <a:schemeClr val="tx1">
                    <a:lumMod val="95000"/>
                    <a:lumOff val="5000"/>
                  </a:schemeClr>
                </a:solidFill>
                <a:effectLst/>
                <a:latin typeface="+mj-lt"/>
              </a:rPr>
              <a:t>Năm 979</a:t>
            </a:r>
            <a:r>
              <a:rPr lang="vi-VN" sz="2000" b="0" i="0" u="none" strike="noStrike" dirty="0">
                <a:solidFill>
                  <a:schemeClr val="tx1">
                    <a:lumMod val="95000"/>
                    <a:lumOff val="5000"/>
                  </a:schemeClr>
                </a:solidFill>
                <a:effectLst/>
                <a:latin typeface="+mj-lt"/>
                <a:hlinkClick r:id="rId3" tooltip="Spider-Man: No Way Home">
                  <a:extLst>
                    <a:ext uri="{A12FA001-AC4F-418D-AE19-62706E023703}">
                      <ahyp:hlinkClr xmlns:ahyp="http://schemas.microsoft.com/office/drawing/2018/hyperlinkcolor" val="tx"/>
                    </a:ext>
                  </a:extLst>
                </a:hlinkClick>
              </a:rPr>
              <a:t>,</a:t>
            </a:r>
            <a:r>
              <a:rPr lang="vi-VN" sz="2000" b="0" i="0" dirty="0">
                <a:solidFill>
                  <a:schemeClr val="tx1">
                    <a:lumMod val="95000"/>
                    <a:lumOff val="5000"/>
                  </a:schemeClr>
                </a:solidFill>
                <a:effectLst/>
                <a:latin typeface="+mj-lt"/>
              </a:rPr>
              <a:t> viên quan Đỗ Thích giết vua </a:t>
            </a:r>
            <a:r>
              <a:rPr lang="vi-VN" sz="2000" b="0" i="0" u="none" strike="noStrike" dirty="0">
                <a:solidFill>
                  <a:schemeClr val="tx1">
                    <a:lumMod val="95000"/>
                    <a:lumOff val="5000"/>
                  </a:schemeClr>
                </a:solidFill>
                <a:effectLst/>
                <a:latin typeface="+mj-lt"/>
              </a:rPr>
              <a:t>Đinh Tiên Hoàng</a:t>
            </a:r>
            <a:r>
              <a:rPr lang="vi-VN" sz="2000" b="0" i="0" dirty="0">
                <a:solidFill>
                  <a:schemeClr val="tx1">
                    <a:lumMod val="95000"/>
                    <a:lumOff val="5000"/>
                  </a:schemeClr>
                </a:solidFill>
                <a:effectLst/>
                <a:latin typeface="+mj-lt"/>
              </a:rPr>
              <a:t> và người con </a:t>
            </a:r>
            <a:r>
              <a:rPr lang="vi-VN" sz="2000" b="0" i="0" u="none" strike="noStrike" dirty="0">
                <a:solidFill>
                  <a:schemeClr val="tx1">
                    <a:lumMod val="95000"/>
                    <a:lumOff val="5000"/>
                  </a:schemeClr>
                </a:solidFill>
                <a:effectLst/>
                <a:latin typeface="+mj-lt"/>
              </a:rPr>
              <a:t>Đinh Liễn</a:t>
            </a:r>
            <a:r>
              <a:rPr lang="vi-VN" sz="2000" b="0" i="0" dirty="0">
                <a:solidFill>
                  <a:schemeClr val="tx1">
                    <a:lumMod val="95000"/>
                    <a:lumOff val="5000"/>
                  </a:schemeClr>
                </a:solidFill>
                <a:effectLst/>
                <a:latin typeface="+mj-lt"/>
              </a:rPr>
              <a:t>, người con thứ tên </a:t>
            </a:r>
            <a:r>
              <a:rPr lang="vi-VN" sz="2000" b="0" i="0" u="none" strike="noStrike" dirty="0">
                <a:solidFill>
                  <a:schemeClr val="tx1">
                    <a:lumMod val="95000"/>
                    <a:lumOff val="5000"/>
                  </a:schemeClr>
                </a:solidFill>
                <a:effectLst/>
                <a:latin typeface="+mj-lt"/>
              </a:rPr>
              <a:t>Đinh Toàn</a:t>
            </a:r>
            <a:r>
              <a:rPr lang="vi-VN" sz="2000" b="0" i="0" dirty="0">
                <a:solidFill>
                  <a:schemeClr val="tx1">
                    <a:lumMod val="95000"/>
                    <a:lumOff val="5000"/>
                  </a:schemeClr>
                </a:solidFill>
                <a:effectLst/>
                <a:latin typeface="+mj-lt"/>
              </a:rPr>
              <a:t> nối ngôi lúc 6 tuổi, Lê Đại Hành làm </a:t>
            </a:r>
            <a:r>
              <a:rPr lang="vi-VN" sz="2000" b="0" i="0" u="none" strike="noStrike" dirty="0">
                <a:solidFill>
                  <a:schemeClr val="tx1">
                    <a:lumMod val="95000"/>
                    <a:lumOff val="5000"/>
                  </a:schemeClr>
                </a:solidFill>
                <a:effectLst/>
                <a:latin typeface="+mj-lt"/>
              </a:rPr>
              <a:t>Nhiếp chính</a:t>
            </a:r>
            <a:r>
              <a:rPr lang="vi-VN" sz="2000" b="0" i="0" dirty="0">
                <a:solidFill>
                  <a:schemeClr val="tx1">
                    <a:lumMod val="95000"/>
                    <a:lumOff val="5000"/>
                  </a:schemeClr>
                </a:solidFill>
                <a:effectLst/>
                <a:latin typeface="+mj-lt"/>
              </a:rPr>
              <a:t>, xưng là </a:t>
            </a:r>
            <a:r>
              <a:rPr lang="vi-VN" sz="2000" b="1" i="0" dirty="0">
                <a:solidFill>
                  <a:schemeClr val="tx1">
                    <a:lumMod val="95000"/>
                    <a:lumOff val="5000"/>
                  </a:schemeClr>
                </a:solidFill>
                <a:effectLst/>
                <a:latin typeface="+mj-lt"/>
              </a:rPr>
              <a:t>Phó vương</a:t>
            </a:r>
            <a:r>
              <a:rPr lang="vi-VN" sz="2000" b="0" i="0" dirty="0">
                <a:solidFill>
                  <a:schemeClr val="tx1">
                    <a:lumMod val="95000"/>
                    <a:lumOff val="5000"/>
                  </a:schemeClr>
                </a:solidFill>
                <a:effectLst/>
                <a:latin typeface="+mj-lt"/>
              </a:rPr>
              <a:t>, nắm đại quyền triều đình. </a:t>
            </a:r>
            <a:r>
              <a:rPr lang="vi-VN" sz="2000" b="0" i="0" u="none" strike="noStrike" dirty="0">
                <a:solidFill>
                  <a:schemeClr val="tx1">
                    <a:lumMod val="95000"/>
                    <a:lumOff val="5000"/>
                  </a:schemeClr>
                </a:solidFill>
                <a:effectLst/>
                <a:latin typeface="+mj-lt"/>
              </a:rPr>
              <a:t>Nhà Tống</a:t>
            </a:r>
            <a:r>
              <a:rPr lang="vi-VN" sz="2000" b="0" i="0" dirty="0">
                <a:solidFill>
                  <a:schemeClr val="tx1">
                    <a:lumMod val="95000"/>
                    <a:lumOff val="5000"/>
                  </a:schemeClr>
                </a:solidFill>
                <a:effectLst/>
                <a:latin typeface="+mj-lt"/>
              </a:rPr>
              <a:t> lấy cớ Lê</a:t>
            </a:r>
            <a:r>
              <a:rPr lang="en-US" sz="2000" b="0" i="0" dirty="0">
                <a:solidFill>
                  <a:schemeClr val="tx1">
                    <a:lumMod val="95000"/>
                    <a:lumOff val="5000"/>
                  </a:schemeClr>
                </a:solidFill>
                <a:effectLst/>
                <a:latin typeface="+mj-lt"/>
              </a:rPr>
              <a:t> </a:t>
            </a:r>
            <a:r>
              <a:rPr lang="en-US"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Hoàn</a:t>
            </a:r>
            <a:r>
              <a:rPr lang="vi-VN"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2000" b="0" i="0" dirty="0">
                <a:solidFill>
                  <a:schemeClr val="tx1">
                    <a:lumMod val="95000"/>
                    <a:lumOff val="5000"/>
                  </a:schemeClr>
                </a:solidFill>
                <a:effectLst/>
                <a:latin typeface="+mj-lt"/>
              </a:rPr>
              <a:t>chuyên quyền để phát binh xâm lược Đại Cồ Việt</a:t>
            </a:r>
            <a:r>
              <a:rPr lang="en-US" sz="2000" b="0" i="0" dirty="0">
                <a:solidFill>
                  <a:schemeClr val="tx1">
                    <a:lumMod val="95000"/>
                    <a:lumOff val="5000"/>
                  </a:schemeClr>
                </a:solidFill>
                <a:effectLst/>
                <a:latin typeface="+mj-lt"/>
              </a:rPr>
              <a:t>.</a:t>
            </a:r>
            <a:r>
              <a:rPr lang="vi-VN" sz="2000" b="0" i="0" dirty="0">
                <a:solidFill>
                  <a:srgbClr val="222222"/>
                </a:solidFill>
                <a:effectLst/>
                <a:latin typeface="+mj-lt"/>
              </a:rPr>
              <a:t> Nội loạn dẹp yên thì ngoại xâm tràn tới, nhà Tống xua quân đánh xuống nước ta. </a:t>
            </a:r>
            <a:endParaRPr lang="en-US" sz="2000" b="0" i="0" dirty="0">
              <a:solidFill>
                <a:srgbClr val="222222"/>
              </a:solidFill>
              <a:effectLst/>
              <a:latin typeface="+mj-lt"/>
            </a:endParaRPr>
          </a:p>
          <a:p>
            <a:pPr algn="just"/>
            <a:r>
              <a:rPr lang="vi-VN" sz="2000" b="0" i="0" dirty="0">
                <a:solidFill>
                  <a:srgbClr val="222222"/>
                </a:solidFill>
                <a:effectLst/>
                <a:latin typeface="+mj-lt"/>
              </a:rPr>
              <a:t>Trước sự đe dọa của giặc, thái hậu </a:t>
            </a:r>
            <a:r>
              <a:rPr lang="vi-VN" sz="2000" b="1" i="0" dirty="0">
                <a:solidFill>
                  <a:srgbClr val="FF0000"/>
                </a:solidFill>
                <a:effectLst/>
                <a:latin typeface="+mj-lt"/>
              </a:rPr>
              <a:t>Dương Vân Nga </a:t>
            </a:r>
            <a:r>
              <a:rPr lang="vi-VN" sz="2000" b="0" i="0" dirty="0">
                <a:solidFill>
                  <a:srgbClr val="222222"/>
                </a:solidFill>
                <a:effectLst/>
                <a:latin typeface="+mj-lt"/>
              </a:rPr>
              <a:t>vì đại cục đã sai lấy áo long bào khoác lên mình "Thập đạo tướng quân" Lê Hoàn và trao ngôi vua cho ông.</a:t>
            </a:r>
            <a:endParaRPr lang="vi-VN" sz="2000" b="0" i="0" dirty="0">
              <a:solidFill>
                <a:schemeClr val="tx1">
                  <a:lumMod val="95000"/>
                  <a:lumOff val="5000"/>
                </a:schemeClr>
              </a:solidFill>
              <a:effectLst/>
              <a:latin typeface="+mj-lt"/>
            </a:endParaRPr>
          </a:p>
        </p:txBody>
      </p:sp>
    </p:spTree>
    <p:extLst>
      <p:ext uri="{BB962C8B-B14F-4D97-AF65-F5344CB8AC3E}">
        <p14:creationId xmlns:p14="http://schemas.microsoft.com/office/powerpoint/2010/main" val="2738157795"/>
      </p:ext>
    </p:extLst>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DFA4ADD-95A8-41B3-8298-26D4A5CE6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440" y="39116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BA22E9-BA2E-40B6-80AD-472D7E1499EB}"/>
              </a:ext>
            </a:extLst>
          </p:cNvPr>
          <p:cNvSpPr txBox="1"/>
          <p:nvPr/>
        </p:nvSpPr>
        <p:spPr>
          <a:xfrm>
            <a:off x="3048000" y="5178475"/>
            <a:ext cx="6096000" cy="1246495"/>
          </a:xfrm>
          <a:prstGeom prst="rect">
            <a:avLst/>
          </a:prstGeom>
          <a:noFill/>
        </p:spPr>
        <p:txBody>
          <a:bodyPr wrap="square">
            <a:spAutoFit/>
          </a:bodyPr>
          <a:lstStyle/>
          <a:p>
            <a:pPr algn="ctr"/>
            <a:r>
              <a:rPr lang="en-US" sz="2500" b="1" i="0" dirty="0" err="1">
                <a:solidFill>
                  <a:srgbClr val="FF0000"/>
                </a:solidFill>
                <a:effectLst/>
                <a:latin typeface="Times New Roman" panose="02020603050405020304" pitchFamily="18" charset="0"/>
                <a:cs typeface="Times New Roman" panose="02020603050405020304" pitchFamily="18" charset="0"/>
              </a:rPr>
              <a:t>Thái</a:t>
            </a:r>
            <a:r>
              <a:rPr lang="en-US" sz="2500" b="1" i="0" dirty="0">
                <a:solidFill>
                  <a:srgbClr val="FF0000"/>
                </a:solidFill>
                <a:effectLst/>
                <a:latin typeface="Times New Roman" panose="02020603050405020304" pitchFamily="18" charset="0"/>
                <a:cs typeface="Times New Roman" panose="02020603050405020304" pitchFamily="18" charset="0"/>
              </a:rPr>
              <a:t> </a:t>
            </a:r>
            <a:r>
              <a:rPr lang="en-US" sz="2500" b="1" i="0" dirty="0" err="1">
                <a:solidFill>
                  <a:srgbClr val="FF0000"/>
                </a:solidFill>
                <a:effectLst/>
                <a:latin typeface="Times New Roman" panose="02020603050405020304" pitchFamily="18" charset="0"/>
                <a:cs typeface="Times New Roman" panose="02020603050405020304" pitchFamily="18" charset="0"/>
              </a:rPr>
              <a:t>hậu</a:t>
            </a:r>
            <a:r>
              <a:rPr lang="en-US" sz="2500" b="1" i="0" dirty="0">
                <a:solidFill>
                  <a:srgbClr val="FF0000"/>
                </a:solidFill>
                <a:effectLst/>
                <a:latin typeface="Times New Roman" panose="02020603050405020304" pitchFamily="18" charset="0"/>
                <a:cs typeface="Times New Roman" panose="02020603050405020304" pitchFamily="18" charset="0"/>
              </a:rPr>
              <a:t> </a:t>
            </a:r>
            <a:r>
              <a:rPr lang="vi-VN" sz="2500" b="1" i="0" dirty="0">
                <a:solidFill>
                  <a:srgbClr val="FF0000"/>
                </a:solidFill>
                <a:effectLst/>
                <a:latin typeface="Times New Roman" panose="02020603050405020304" pitchFamily="18" charset="0"/>
                <a:cs typeface="Times New Roman" panose="02020603050405020304" pitchFamily="18" charset="0"/>
              </a:rPr>
              <a:t>Dương Vân Nga </a:t>
            </a:r>
            <a:r>
              <a:rPr lang="vi-VN" sz="2500" b="0" i="0" dirty="0">
                <a:solidFill>
                  <a:srgbClr val="222222"/>
                </a:solidFill>
                <a:effectLst/>
                <a:latin typeface="Times New Roman" panose="02020603050405020304" pitchFamily="18" charset="0"/>
                <a:cs typeface="Times New Roman" panose="02020603050405020304" pitchFamily="18" charset="0"/>
              </a:rPr>
              <a:t>lấy áo long bào</a:t>
            </a:r>
            <a:r>
              <a:rPr lang="en-US" sz="2500" b="0" i="0" dirty="0">
                <a:solidFill>
                  <a:srgbClr val="222222"/>
                </a:solidFill>
                <a:effectLst/>
                <a:latin typeface="Times New Roman" panose="02020603050405020304" pitchFamily="18" charset="0"/>
                <a:cs typeface="Times New Roman" panose="02020603050405020304" pitchFamily="18" charset="0"/>
              </a:rPr>
              <a:t> </a:t>
            </a:r>
            <a:r>
              <a:rPr lang="vi-VN" sz="2500" b="0" i="0" dirty="0">
                <a:solidFill>
                  <a:srgbClr val="222222"/>
                </a:solidFill>
                <a:effectLst/>
                <a:latin typeface="Times New Roman" panose="02020603050405020304" pitchFamily="18" charset="0"/>
                <a:cs typeface="Times New Roman" panose="02020603050405020304" pitchFamily="18" charset="0"/>
              </a:rPr>
              <a:t> khoác lên mình </a:t>
            </a:r>
            <a:r>
              <a:rPr lang="vi-VN" sz="2500" b="1" i="0" dirty="0">
                <a:solidFill>
                  <a:schemeClr val="accent1">
                    <a:lumMod val="50000"/>
                  </a:schemeClr>
                </a:solidFill>
                <a:effectLst/>
                <a:latin typeface="Times New Roman" panose="02020603050405020304" pitchFamily="18" charset="0"/>
                <a:cs typeface="Times New Roman" panose="02020603050405020304" pitchFamily="18" charset="0"/>
              </a:rPr>
              <a:t>"Thập đạo tướng quân" Lê Hoàn</a:t>
            </a:r>
            <a:r>
              <a:rPr lang="vi-VN" sz="2500" b="0" i="0" dirty="0">
                <a:solidFill>
                  <a:srgbClr val="222222"/>
                </a:solidFill>
                <a:effectLst/>
                <a:latin typeface="Times New Roman" panose="02020603050405020304" pitchFamily="18" charset="0"/>
                <a:cs typeface="Times New Roman" panose="02020603050405020304" pitchFamily="18" charset="0"/>
              </a:rPr>
              <a:t> </a:t>
            </a:r>
            <a:r>
              <a:rPr lang="vi-VN" sz="2500" b="0" i="0" dirty="0">
                <a:solidFill>
                  <a:srgbClr val="222222"/>
                </a:solidFill>
                <a:effectLst/>
                <a:latin typeface="+mj-lt"/>
                <a:cs typeface="Times New Roman" panose="02020603050405020304" pitchFamily="18" charset="0"/>
              </a:rPr>
              <a:t>và trao ngôi vua cho ông</a:t>
            </a:r>
            <a:r>
              <a:rPr lang="vi-VN" sz="2500" b="0" i="0" dirty="0">
                <a:solidFill>
                  <a:srgbClr val="222222"/>
                </a:solidFill>
                <a:effectLst/>
                <a:latin typeface="+mj-lt"/>
              </a:rPr>
              <a:t>.</a:t>
            </a:r>
            <a:endParaRPr lang="en-US" sz="2500" dirty="0">
              <a:latin typeface="+mj-lt"/>
            </a:endParaRPr>
          </a:p>
        </p:txBody>
      </p:sp>
    </p:spTree>
    <p:extLst>
      <p:ext uri="{BB962C8B-B14F-4D97-AF65-F5344CB8AC3E}">
        <p14:creationId xmlns:p14="http://schemas.microsoft.com/office/powerpoint/2010/main" val="2596316580"/>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66786" y="62822"/>
            <a:ext cx="9964066"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b. Cuộc kháng chiến chống Tống (năm 981)</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2" name="Cloud 1">
            <a:extLst>
              <a:ext uri="{FF2B5EF4-FFF2-40B4-BE49-F238E27FC236}">
                <a16:creationId xmlns:a16="http://schemas.microsoft.com/office/drawing/2014/main" id="{68523FE5-02C9-4812-9B8C-79C53D3B6F68}"/>
              </a:ext>
            </a:extLst>
          </p:cNvPr>
          <p:cNvSpPr/>
          <p:nvPr/>
        </p:nvSpPr>
        <p:spPr>
          <a:xfrm>
            <a:off x="1869901" y="1695305"/>
            <a:ext cx="7903685" cy="39723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trình bày những nét chính về cuộc kháng chiến chống Tống năm 981 trên lược đồ?</a:t>
            </a:r>
          </a:p>
        </p:txBody>
      </p:sp>
    </p:spTree>
    <p:extLst>
      <p:ext uri="{BB962C8B-B14F-4D97-AF65-F5344CB8AC3E}">
        <p14:creationId xmlns:p14="http://schemas.microsoft.com/office/powerpoint/2010/main" val="1504759845"/>
      </p:ext>
    </p:ext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5F5575-4BBD-40C7-BFCA-5FA34E635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913" y="115757"/>
            <a:ext cx="9768174" cy="6742243"/>
          </a:xfrm>
          <a:prstGeom prst="rect">
            <a:avLst/>
          </a:prstGeom>
        </p:spPr>
      </p:pic>
    </p:spTree>
    <p:extLst>
      <p:ext uri="{BB962C8B-B14F-4D97-AF65-F5344CB8AC3E}">
        <p14:creationId xmlns:p14="http://schemas.microsoft.com/office/powerpoint/2010/main" val="32165832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8"/>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51" name="TextBox 50">
            <a:extLst>
              <a:ext uri="{FF2B5EF4-FFF2-40B4-BE49-F238E27FC236}">
                <a16:creationId xmlns:a16="http://schemas.microsoft.com/office/drawing/2014/main" id="{B84E990F-2113-418D-BBCC-CB823FFE5157}"/>
              </a:ext>
            </a:extLst>
          </p:cNvPr>
          <p:cNvSpPr txBox="1"/>
          <p:nvPr/>
        </p:nvSpPr>
        <p:spPr>
          <a:xfrm>
            <a:off x="193673" y="1504702"/>
            <a:ext cx="10464334" cy="900246"/>
          </a:xfrm>
          <a:prstGeom prst="rect">
            <a:avLst/>
          </a:prstGeom>
          <a:noFill/>
        </p:spPr>
        <p:txBody>
          <a:bodyPr wrap="square">
            <a:spAutoFit/>
          </a:bodyPr>
          <a:lstStyle/>
          <a:p>
            <a:pPr marL="0" marR="0" algn="just">
              <a:spcBef>
                <a:spcPts val="300"/>
              </a:spcBef>
              <a:spcAft>
                <a:spcPts val="0"/>
              </a:spcAft>
            </a:pPr>
            <a:r>
              <a:rPr lang="nl-NL" sz="2500" b="1" i="1">
                <a:effectLst/>
                <a:latin typeface="Times New Roman" panose="02020603050405020304" pitchFamily="18" charset="0"/>
                <a:ea typeface="Calibri" panose="020F0502020204030204" pitchFamily="34" charset="0"/>
              </a:rPr>
              <a:t>*</a:t>
            </a:r>
            <a:r>
              <a:rPr lang="nl-NL" sz="2500" b="1" i="1" u="sng">
                <a:effectLst/>
                <a:latin typeface="Times New Roman" panose="02020603050405020304" pitchFamily="18" charset="0"/>
                <a:ea typeface="Calibri" panose="020F0502020204030204" pitchFamily="34" charset="0"/>
              </a:rPr>
              <a:t>Hoàn cảnh:</a:t>
            </a:r>
            <a:r>
              <a:rPr lang="nl-NL" sz="2500">
                <a:effectLst/>
                <a:latin typeface="Times New Roman" panose="02020603050405020304" pitchFamily="18" charset="0"/>
                <a:ea typeface="Calibri" panose="020F0502020204030204" pitchFamily="34" charset="0"/>
              </a:rPr>
              <a:t>Nhà </a:t>
            </a:r>
            <a:r>
              <a:rPr lang="nl-NL" sz="2500" dirty="0">
                <a:effectLst/>
                <a:latin typeface="Times New Roman" panose="02020603050405020304" pitchFamily="18" charset="0"/>
                <a:ea typeface="Calibri" panose="020F0502020204030204" pitchFamily="34" charset="0"/>
              </a:rPr>
              <a:t>Đinh rối loạn </a:t>
            </a:r>
            <a:r>
              <a:rPr lang="nl-NL" sz="2500" dirty="0">
                <a:effectLst/>
                <a:latin typeface="Times New Roman" panose="02020603050405020304" pitchFamily="18" charset="0"/>
                <a:ea typeface="Calibri" panose="020F0502020204030204" pitchFamily="34" charset="0"/>
                <a:sym typeface="Wingdings" panose="05000000000000000000" pitchFamily="2" charset="2"/>
              </a:rPr>
              <a:t></a:t>
            </a:r>
            <a:r>
              <a:rPr lang="nl-NL" sz="2500" dirty="0">
                <a:effectLst/>
                <a:latin typeface="Times New Roman" panose="02020603050405020304" pitchFamily="18" charset="0"/>
                <a:ea typeface="Calibri" panose="020F0502020204030204" pitchFamily="34" charset="0"/>
              </a:rPr>
              <a:t>Nhà Tống đem quân xâm lược.</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b="1" i="1">
                <a:latin typeface="Times New Roman" panose="02020603050405020304" pitchFamily="18" charset="0"/>
                <a:ea typeface="Calibri" panose="020F0502020204030204" pitchFamily="34" charset="0"/>
              </a:rPr>
              <a:t>*</a:t>
            </a:r>
            <a:r>
              <a:rPr lang="nl-NL" sz="2500" b="1" i="1" u="sng">
                <a:effectLst/>
                <a:latin typeface="Times New Roman" panose="02020603050405020304" pitchFamily="18" charset="0"/>
                <a:ea typeface="Calibri" panose="020F0502020204030204" pitchFamily="34" charset="0"/>
              </a:rPr>
              <a:t>Diễn </a:t>
            </a:r>
            <a:r>
              <a:rPr lang="nl-NL" sz="2500" b="1" i="1" u="sng" dirty="0">
                <a:effectLst/>
                <a:latin typeface="Times New Roman" panose="02020603050405020304" pitchFamily="18" charset="0"/>
                <a:ea typeface="Calibri" panose="020F0502020204030204" pitchFamily="34" charset="0"/>
              </a:rPr>
              <a:t>biến.</a:t>
            </a:r>
            <a:r>
              <a:rPr lang="nl-NL" sz="2500" b="1" i="1" dirty="0">
                <a:effectLst/>
                <a:latin typeface="Times New Roman" panose="02020603050405020304" pitchFamily="18" charset="0"/>
                <a:ea typeface="Calibri" panose="020F0502020204030204" pitchFamily="34" charset="0"/>
              </a:rPr>
              <a:t> </a:t>
            </a:r>
            <a:endParaRPr lang="en-US" sz="2500" b="1" dirty="0">
              <a:effectLst/>
              <a:latin typeface="Times New Roman" panose="02020603050405020304" pitchFamily="18" charset="0"/>
              <a:ea typeface="Calibri" panose="020F0502020204030204" pitchFamily="34" charset="0"/>
            </a:endParaRPr>
          </a:p>
        </p:txBody>
      </p:sp>
      <p:sp>
        <p:nvSpPr>
          <p:cNvPr id="53" name="TextBox 52">
            <a:extLst>
              <a:ext uri="{FF2B5EF4-FFF2-40B4-BE49-F238E27FC236}">
                <a16:creationId xmlns:a16="http://schemas.microsoft.com/office/drawing/2014/main" id="{2AFAADBD-DA12-40E7-9A16-B416CCF95948}"/>
              </a:ext>
            </a:extLst>
          </p:cNvPr>
          <p:cNvSpPr txBox="1"/>
          <p:nvPr/>
        </p:nvSpPr>
        <p:spPr>
          <a:xfrm>
            <a:off x="152337" y="2373724"/>
            <a:ext cx="9929970" cy="1323439"/>
          </a:xfrm>
          <a:prstGeom prst="rect">
            <a:avLst/>
          </a:prstGeom>
          <a:noFill/>
        </p:spPr>
        <p:txBody>
          <a:bodyPr wrap="square">
            <a:spAutoFit/>
          </a:bodyPr>
          <a:lstStyle/>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Đầu năm 981, quân Tống theo hai đường thủy, bộ tiến đánh nước ta.</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Lê Hoàn trực tiếp tổ chức và lãnh đạo cuộc kháng chiến.</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Nhiều trận chiến diễn </a:t>
            </a:r>
            <a:r>
              <a:rPr lang="nl-NL" sz="2500">
                <a:effectLst/>
                <a:latin typeface="Times New Roman" panose="02020603050405020304" pitchFamily="18" charset="0"/>
                <a:ea typeface="Calibri" panose="020F0502020204030204" pitchFamily="34" charset="0"/>
              </a:rPr>
              <a:t>ra quyết liệt, quân Tống bị tổn thất nặng nề</a:t>
            </a:r>
            <a:endParaRPr lang="en-US" sz="2500" dirty="0">
              <a:effectLst/>
              <a:latin typeface="Times New Roman" panose="02020603050405020304" pitchFamily="18" charset="0"/>
              <a:ea typeface="Calibri" panose="020F0502020204030204" pitchFamily="34" charset="0"/>
            </a:endParaRPr>
          </a:p>
        </p:txBody>
      </p:sp>
      <p:sp>
        <p:nvSpPr>
          <p:cNvPr id="55" name="TextBox 54">
            <a:extLst>
              <a:ext uri="{FF2B5EF4-FFF2-40B4-BE49-F238E27FC236}">
                <a16:creationId xmlns:a16="http://schemas.microsoft.com/office/drawing/2014/main" id="{1B1FF473-5CA9-489E-A5FD-DA7EB557CBBC}"/>
              </a:ext>
            </a:extLst>
          </p:cNvPr>
          <p:cNvSpPr txBox="1"/>
          <p:nvPr/>
        </p:nvSpPr>
        <p:spPr>
          <a:xfrm>
            <a:off x="193673" y="3697163"/>
            <a:ext cx="9707507" cy="2092881"/>
          </a:xfrm>
          <a:prstGeom prst="rect">
            <a:avLst/>
          </a:prstGeom>
          <a:noFill/>
        </p:spPr>
        <p:txBody>
          <a:bodyPr wrap="square">
            <a:spAutoFit/>
          </a:bodyPr>
          <a:lstStyle/>
          <a:p>
            <a:pPr marL="0" marR="0" algn="just">
              <a:spcBef>
                <a:spcPts val="300"/>
              </a:spcBef>
              <a:spcAft>
                <a:spcPts val="0"/>
              </a:spcAft>
            </a:pPr>
            <a:r>
              <a:rPr lang="nl-NL" sz="2500" b="1">
                <a:latin typeface="Times New Roman" panose="02020603050405020304" pitchFamily="18" charset="0"/>
                <a:ea typeface="Calibri" panose="020F0502020204030204" pitchFamily="34" charset="0"/>
              </a:rPr>
              <a:t>*</a:t>
            </a:r>
            <a:r>
              <a:rPr lang="nl-NL" sz="2500" b="1">
                <a:effectLst/>
                <a:latin typeface="Times New Roman" panose="02020603050405020304" pitchFamily="18" charset="0"/>
                <a:ea typeface="Calibri" panose="020F0502020204030204" pitchFamily="34" charset="0"/>
              </a:rPr>
              <a:t> </a:t>
            </a:r>
            <a:r>
              <a:rPr lang="vi-VN" sz="2500" b="1" u="sng" dirty="0">
                <a:effectLst/>
                <a:latin typeface="Times New Roman" panose="02020603050405020304" pitchFamily="18" charset="0"/>
                <a:ea typeface="Calibri" panose="020F0502020204030204" pitchFamily="34" charset="0"/>
              </a:rPr>
              <a:t>Kết </a:t>
            </a:r>
            <a:r>
              <a:rPr lang="vi-VN" sz="2500" b="1" u="sng">
                <a:effectLst/>
                <a:latin typeface="Times New Roman" panose="02020603050405020304" pitchFamily="18" charset="0"/>
                <a:ea typeface="Calibri" panose="020F0502020204030204" pitchFamily="34" charset="0"/>
              </a:rPr>
              <a:t>quả:</a:t>
            </a:r>
            <a:r>
              <a:rPr lang="en-US" sz="2500" b="1" dirty="0">
                <a:latin typeface="Times New Roman" panose="02020603050405020304" pitchFamily="18" charset="0"/>
                <a:ea typeface="Calibri" panose="020F0502020204030204" pitchFamily="34" charset="0"/>
              </a:rPr>
              <a:t> </a:t>
            </a:r>
            <a:r>
              <a:rPr lang="vi-VN" sz="2500">
                <a:effectLst/>
                <a:latin typeface="Times New Roman" panose="02020603050405020304" pitchFamily="18" charset="0"/>
                <a:ea typeface="Calibri" panose="020F0502020204030204" pitchFamily="34" charset="0"/>
              </a:rPr>
              <a:t>Cuộc </a:t>
            </a:r>
            <a:r>
              <a:rPr lang="vi-VN" sz="2500" dirty="0">
                <a:effectLst/>
                <a:latin typeface="Times New Roman" panose="02020603050405020304" pitchFamily="18" charset="0"/>
                <a:ea typeface="Calibri" panose="020F0502020204030204" pitchFamily="34" charset="0"/>
              </a:rPr>
              <a:t>kháng chiến thắng lợi</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b="1">
                <a:effectLst/>
                <a:latin typeface="Times New Roman" panose="02020603050405020304" pitchFamily="18" charset="0"/>
                <a:ea typeface="Calibri" panose="020F0502020204030204" pitchFamily="34" charset="0"/>
              </a:rPr>
              <a:t>*</a:t>
            </a:r>
            <a:r>
              <a:rPr lang="nl-NL" sz="2500" b="1" u="sng">
                <a:effectLst/>
                <a:latin typeface="Times New Roman" panose="02020603050405020304" pitchFamily="18" charset="0"/>
                <a:ea typeface="Calibri" panose="020F0502020204030204" pitchFamily="34" charset="0"/>
              </a:rPr>
              <a:t>Ý </a:t>
            </a:r>
            <a:r>
              <a:rPr lang="nl-NL" sz="2500" b="1" u="sng" dirty="0">
                <a:effectLst/>
                <a:latin typeface="Times New Roman" panose="02020603050405020304" pitchFamily="18" charset="0"/>
                <a:ea typeface="Calibri" panose="020F0502020204030204" pitchFamily="34" charset="0"/>
              </a:rPr>
              <a:t>nghĩa:</a:t>
            </a:r>
            <a:endParaRPr lang="en-US" sz="2500" b="1"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Chiến thắng biểu thị ý chí quyết tâm chống ngoại xâm của quân dân ta.</a:t>
            </a:r>
            <a:endParaRPr lang="en-US" sz="2500" dirty="0">
              <a:effectLst/>
              <a:latin typeface="Times New Roman" panose="02020603050405020304" pitchFamily="18" charset="0"/>
              <a:ea typeface="Calibri" panose="020F0502020204030204" pitchFamily="34" charset="0"/>
            </a:endParaRPr>
          </a:p>
          <a:p>
            <a:r>
              <a:rPr lang="nl-NL" sz="2500" dirty="0">
                <a:effectLst/>
                <a:latin typeface="Times New Roman" panose="02020603050405020304" pitchFamily="18" charset="0"/>
                <a:ea typeface="Calibri" panose="020F0502020204030204" pitchFamily="34" charset="0"/>
              </a:rPr>
              <a:t>- Chứng tỏ bước phát triển mới của đất nước và khả năng bảo vệ độc lập dân tộc của Đại Cồ Việt.</a:t>
            </a:r>
            <a:endParaRPr lang="en-US" sz="2500" dirty="0"/>
          </a:p>
        </p:txBody>
      </p:sp>
      <p:pic>
        <p:nvPicPr>
          <p:cNvPr id="13" name="图片 5">
            <a:extLst>
              <a:ext uri="{FF2B5EF4-FFF2-40B4-BE49-F238E27FC236}">
                <a16:creationId xmlns:a16="http://schemas.microsoft.com/office/drawing/2014/main" id="{FFA4D092-7750-4230-AE59-526327A9D9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14" name="文本框 6">
            <a:extLst>
              <a:ext uri="{FF2B5EF4-FFF2-40B4-BE49-F238E27FC236}">
                <a16:creationId xmlns:a16="http://schemas.microsoft.com/office/drawing/2014/main" id="{30AB79AA-9837-4F58-B466-C403DA071262}"/>
              </a:ext>
            </a:extLst>
          </p:cNvPr>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15" name="矩形 7">
            <a:extLst>
              <a:ext uri="{FF2B5EF4-FFF2-40B4-BE49-F238E27FC236}">
                <a16:creationId xmlns:a16="http://schemas.microsoft.com/office/drawing/2014/main" id="{59B1334A-3D85-479E-BE43-499F8A5607C8}"/>
              </a:ext>
            </a:extLst>
          </p:cNvPr>
          <p:cNvSpPr/>
          <p:nvPr/>
        </p:nvSpPr>
        <p:spPr>
          <a:xfrm>
            <a:off x="1666786" y="62822"/>
            <a:ext cx="9964066" cy="1384995"/>
          </a:xfrm>
          <a:prstGeom prst="rect">
            <a:avLst/>
          </a:prstGeom>
        </p:spPr>
        <p:txBody>
          <a:bodyPr wrap="square">
            <a:spAutoFit/>
          </a:bodyPr>
          <a:lstStyle/>
          <a:p>
            <a:pPr defTabSz="914377"/>
            <a:r>
              <a:rPr lang="nl-NL" sz="28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2800" b="1">
                <a:solidFill>
                  <a:srgbClr val="FF0000"/>
                </a:solidFill>
                <a:latin typeface="Times New Roman" panose="02020603050405020304" pitchFamily="18" charset="0"/>
                <a:cs typeface="Times New Roman" panose="02020603050405020304" pitchFamily="18" charset="0"/>
              </a:rPr>
              <a:t>b. Cuộc kháng chiến chống Tống (năm 981)</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5">
                                            <p:txEl>
                                              <p:pRg st="0" end="0"/>
                                            </p:txEl>
                                          </p:spTgt>
                                        </p:tgtEl>
                                        <p:attrNameLst>
                                          <p:attrName>style.visibility</p:attrName>
                                        </p:attrNameLst>
                                      </p:cBhvr>
                                      <p:to>
                                        <p:strVal val="visible"/>
                                      </p:to>
                                    </p:set>
                                    <p:animEffect transition="in" filter="fade">
                                      <p:cBhvr>
                                        <p:cTn id="45" dur="1000"/>
                                        <p:tgtEl>
                                          <p:spTgt spid="55">
                                            <p:txEl>
                                              <p:pRg st="0" end="0"/>
                                            </p:txEl>
                                          </p:spTgt>
                                        </p:tgtEl>
                                      </p:cBhvr>
                                    </p:animEffect>
                                    <p:anim calcmode="lin" valueType="num">
                                      <p:cBhvr>
                                        <p:cTn id="46"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5">
                                            <p:txEl>
                                              <p:pRg st="1" end="1"/>
                                            </p:txEl>
                                          </p:spTgt>
                                        </p:tgtEl>
                                        <p:attrNameLst>
                                          <p:attrName>style.visibility</p:attrName>
                                        </p:attrNameLst>
                                      </p:cBhvr>
                                      <p:to>
                                        <p:strVal val="visible"/>
                                      </p:to>
                                    </p:set>
                                    <p:anim calcmode="lin" valueType="num">
                                      <p:cBhvr additive="base">
                                        <p:cTn id="52"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5">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5">
                                            <p:txEl>
                                              <p:pRg st="2" end="2"/>
                                            </p:txEl>
                                          </p:spTgt>
                                        </p:tgtEl>
                                        <p:attrNameLst>
                                          <p:attrName>style.visibility</p:attrName>
                                        </p:attrNameLst>
                                      </p:cBhvr>
                                      <p:to>
                                        <p:strVal val="visible"/>
                                      </p:to>
                                    </p:set>
                                    <p:anim calcmode="lin" valueType="num">
                                      <p:cBhvr additive="base">
                                        <p:cTn id="56"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5">
                                            <p:txEl>
                                              <p:pRg st="2" end="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55">
                                            <p:txEl>
                                              <p:pRg st="3" end="3"/>
                                            </p:txEl>
                                          </p:spTgt>
                                        </p:tgtEl>
                                        <p:attrNameLst>
                                          <p:attrName>style.visibility</p:attrName>
                                        </p:attrNameLst>
                                      </p:cBhvr>
                                      <p:to>
                                        <p:strVal val="visible"/>
                                      </p:to>
                                    </p:set>
                                    <p:anim calcmode="lin" valueType="num">
                                      <p:cBhvr additive="base">
                                        <p:cTn id="60" dur="500" fill="hold"/>
                                        <p:tgtEl>
                                          <p:spTgt spid="55">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等腰三角形 8"/>
          <p:cNvSpPr/>
          <p:nvPr/>
        </p:nvSpPr>
        <p:spPr>
          <a:xfrm rot="5400000">
            <a:off x="384463" y="5622480"/>
            <a:ext cx="1005695" cy="866978"/>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494" y="259301"/>
            <a:ext cx="1380167" cy="1380167"/>
          </a:xfrm>
          <a:prstGeom prst="rect">
            <a:avLst/>
          </a:prstGeom>
        </p:spPr>
      </p:pic>
      <p:sp>
        <p:nvSpPr>
          <p:cNvPr id="8" name="圆: 空心 7"/>
          <p:cNvSpPr/>
          <p:nvPr/>
        </p:nvSpPr>
        <p:spPr>
          <a:xfrm>
            <a:off x="10012694" y="1207908"/>
            <a:ext cx="863120" cy="863120"/>
          </a:xfrm>
          <a:prstGeom prst="donut">
            <a:avLst>
              <a:gd name="adj" fmla="val 879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25496" y="4837595"/>
            <a:ext cx="461814" cy="461814"/>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3253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08931"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069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89736" y="4330401"/>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548E836-4047-4759-871D-16FD4FB502F5}"/>
              </a:ext>
            </a:extLst>
          </p:cNvPr>
          <p:cNvSpPr txBox="1"/>
          <p:nvPr/>
        </p:nvSpPr>
        <p:spPr>
          <a:xfrm>
            <a:off x="-232347" y="173647"/>
            <a:ext cx="10477389" cy="1200329"/>
          </a:xfrm>
          <a:prstGeom prst="rect">
            <a:avLst/>
          </a:prstGeom>
          <a:noFill/>
        </p:spPr>
        <p:txBody>
          <a:bodyPr wrap="square">
            <a:spAutoFit/>
          </a:bodyPr>
          <a:lstStyle/>
          <a:p>
            <a:pPr marL="0" marR="0" algn="ctr">
              <a:spcBef>
                <a:spcPts val="300"/>
              </a:spcBef>
              <a:spcAft>
                <a:spcPts val="0"/>
              </a:spcAft>
              <a:tabLst>
                <a:tab pos="2637155" algn="ctr"/>
                <a:tab pos="5274310" algn="r"/>
              </a:tabLst>
            </a:pPr>
            <a:r>
              <a:rPr lang="nl-NL" sz="3600" b="1">
                <a:solidFill>
                  <a:srgbClr val="FF0000"/>
                </a:solidFill>
                <a:effectLst/>
                <a:latin typeface="Times New Roman" panose="02020603050405020304" pitchFamily="18" charset="0"/>
                <a:ea typeface="Calibri" panose="020F0502020204030204" pitchFamily="34" charset="0"/>
              </a:rPr>
              <a:t>BÀI 10: ĐẠI </a:t>
            </a:r>
            <a:r>
              <a:rPr lang="nl-NL" sz="3600" b="1" dirty="0">
                <a:solidFill>
                  <a:srgbClr val="FF0000"/>
                </a:solidFill>
                <a:effectLst/>
                <a:latin typeface="Times New Roman" panose="02020603050405020304" pitchFamily="18" charset="0"/>
                <a:ea typeface="Calibri" panose="020F0502020204030204" pitchFamily="34" charset="0"/>
              </a:rPr>
              <a:t>CỒ VIỆT THỜI </a:t>
            </a:r>
            <a:r>
              <a:rPr lang="nl-NL" sz="3600" b="1">
                <a:solidFill>
                  <a:srgbClr val="FF0000"/>
                </a:solidFill>
                <a:effectLst/>
                <a:latin typeface="Times New Roman" panose="02020603050405020304" pitchFamily="18" charset="0"/>
                <a:ea typeface="Calibri" panose="020F0502020204030204" pitchFamily="34" charset="0"/>
              </a:rPr>
              <a:t>ĐINH VÀ </a:t>
            </a:r>
            <a:r>
              <a:rPr lang="nl-NL" sz="3600" b="1" dirty="0">
                <a:solidFill>
                  <a:srgbClr val="FF0000"/>
                </a:solidFill>
                <a:effectLst/>
                <a:latin typeface="Times New Roman" panose="02020603050405020304" pitchFamily="18" charset="0"/>
                <a:ea typeface="Calibri" panose="020F0502020204030204" pitchFamily="34" charset="0"/>
              </a:rPr>
              <a:t>TIỀN </a:t>
            </a:r>
            <a:r>
              <a:rPr lang="nl-NL" sz="3600" b="1">
                <a:solidFill>
                  <a:srgbClr val="FF0000"/>
                </a:solidFill>
                <a:effectLst/>
                <a:latin typeface="Times New Roman" panose="02020603050405020304" pitchFamily="18" charset="0"/>
                <a:ea typeface="Calibri" panose="020F0502020204030204" pitchFamily="34" charset="0"/>
              </a:rPr>
              <a:t>LÊ </a:t>
            </a:r>
            <a:r>
              <a:rPr lang="en-US" sz="3600" b="1">
                <a:solidFill>
                  <a:srgbClr val="FF0000"/>
                </a:solidFill>
                <a:latin typeface="Times New Roman" panose="02020603050405020304" pitchFamily="18" charset="0"/>
                <a:ea typeface="Calibri" panose="020F0502020204030204" pitchFamily="34" charset="0"/>
              </a:rPr>
              <a:t>(968 - 1009) (2 tiết)</a:t>
            </a:r>
            <a:endParaRPr lang="nl-NL" sz="3600" b="1">
              <a:solidFill>
                <a:srgbClr val="FF0000"/>
              </a:solidFill>
              <a:latin typeface="Times New Roman" panose="02020603050405020304" pitchFamily="18" charset="0"/>
              <a:ea typeface="Calibri" panose="020F0502020204030204" pitchFamily="34" charset="0"/>
            </a:endParaRPr>
          </a:p>
        </p:txBody>
      </p:sp>
      <p:pic>
        <p:nvPicPr>
          <p:cNvPr id="1026" name="Picture 2" descr="Tìm hiểu về nước Đại Cồ Việt thời Đinh Tiền Lê - Dinhnghia.vn">
            <a:extLst>
              <a:ext uri="{FF2B5EF4-FFF2-40B4-BE49-F238E27FC236}">
                <a16:creationId xmlns:a16="http://schemas.microsoft.com/office/drawing/2014/main" id="{6A1761A7-F346-4030-A46B-FA617FCA52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03917"/>
            <a:ext cx="6224270" cy="3485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ễ Tịch Điền">
            <a:extLst>
              <a:ext uri="{FF2B5EF4-FFF2-40B4-BE49-F238E27FC236}">
                <a16:creationId xmlns:a16="http://schemas.microsoft.com/office/drawing/2014/main" id="{F441B074-4484-4A12-A4C7-4F7720EFB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4763" y="1743121"/>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87875"/>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652D7F14-E0F0-4307-A44C-3AEFFBC8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7" y="0"/>
            <a:ext cx="12192000" cy="6858001"/>
          </a:xfrm>
          <a:prstGeom prst="rect">
            <a:avLst/>
          </a:prstGeom>
        </p:spPr>
      </p:pic>
      <p:sp>
        <p:nvSpPr>
          <p:cNvPr id="4" name="TextBox 3">
            <a:extLst>
              <a:ext uri="{FF2B5EF4-FFF2-40B4-BE49-F238E27FC236}">
                <a16:creationId xmlns:a16="http://schemas.microsoft.com/office/drawing/2014/main" id="{9239F6A0-74BE-4D87-A711-C0A47DD45B04}"/>
              </a:ext>
            </a:extLst>
          </p:cNvPr>
          <p:cNvSpPr txBox="1"/>
          <p:nvPr/>
        </p:nvSpPr>
        <p:spPr>
          <a:xfrm>
            <a:off x="3822492" y="269823"/>
            <a:ext cx="5141626" cy="646331"/>
          </a:xfrm>
          <a:prstGeom prst="rect">
            <a:avLst/>
          </a:prstGeom>
          <a:noFill/>
        </p:spPr>
        <p:txBody>
          <a:bodyPr wrap="square" rtlCol="0">
            <a:spAutoFit/>
          </a:bodyPr>
          <a:lstStyle/>
          <a:p>
            <a:pPr algn="ctr"/>
            <a:r>
              <a:rPr lang="en-US" sz="3600" b="1">
                <a:solidFill>
                  <a:schemeClr val="accent2"/>
                </a:solidFill>
                <a:latin typeface="Times New Roman" panose="02020603050405020304" pitchFamily="18" charset="0"/>
                <a:cs typeface="Times New Roman" panose="02020603050405020304" pitchFamily="18" charset="0"/>
              </a:rPr>
              <a:t>KHỞI ĐỘNG</a:t>
            </a:r>
          </a:p>
        </p:txBody>
      </p:sp>
      <p:graphicFrame>
        <p:nvGraphicFramePr>
          <p:cNvPr id="6" name="Table 6">
            <a:extLst>
              <a:ext uri="{FF2B5EF4-FFF2-40B4-BE49-F238E27FC236}">
                <a16:creationId xmlns:a16="http://schemas.microsoft.com/office/drawing/2014/main" id="{A6560EE6-55B1-40D6-AF0E-7DE7DE87DEC0}"/>
              </a:ext>
            </a:extLst>
          </p:cNvPr>
          <p:cNvGraphicFramePr>
            <a:graphicFrameLocks noGrp="1"/>
          </p:cNvGraphicFramePr>
          <p:nvPr>
            <p:extLst>
              <p:ext uri="{D42A27DB-BD31-4B8C-83A1-F6EECF244321}">
                <p14:modId xmlns:p14="http://schemas.microsoft.com/office/powerpoint/2010/main" val="4027523573"/>
              </p:ext>
            </p:extLst>
          </p:nvPr>
        </p:nvGraphicFramePr>
        <p:xfrm>
          <a:off x="345089" y="1851075"/>
          <a:ext cx="8128000" cy="29616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155907781"/>
                    </a:ext>
                  </a:extLst>
                </a:gridCol>
                <a:gridCol w="812800">
                  <a:extLst>
                    <a:ext uri="{9D8B030D-6E8A-4147-A177-3AD203B41FA5}">
                      <a16:colId xmlns:a16="http://schemas.microsoft.com/office/drawing/2014/main" val="2773729105"/>
                    </a:ext>
                  </a:extLst>
                </a:gridCol>
                <a:gridCol w="812800">
                  <a:extLst>
                    <a:ext uri="{9D8B030D-6E8A-4147-A177-3AD203B41FA5}">
                      <a16:colId xmlns:a16="http://schemas.microsoft.com/office/drawing/2014/main" val="4273362897"/>
                    </a:ext>
                  </a:extLst>
                </a:gridCol>
                <a:gridCol w="812800">
                  <a:extLst>
                    <a:ext uri="{9D8B030D-6E8A-4147-A177-3AD203B41FA5}">
                      <a16:colId xmlns:a16="http://schemas.microsoft.com/office/drawing/2014/main" val="183418749"/>
                    </a:ext>
                  </a:extLst>
                </a:gridCol>
                <a:gridCol w="812800">
                  <a:extLst>
                    <a:ext uri="{9D8B030D-6E8A-4147-A177-3AD203B41FA5}">
                      <a16:colId xmlns:a16="http://schemas.microsoft.com/office/drawing/2014/main" val="267838087"/>
                    </a:ext>
                  </a:extLst>
                </a:gridCol>
                <a:gridCol w="812800">
                  <a:extLst>
                    <a:ext uri="{9D8B030D-6E8A-4147-A177-3AD203B41FA5}">
                      <a16:colId xmlns:a16="http://schemas.microsoft.com/office/drawing/2014/main" val="3502896016"/>
                    </a:ext>
                  </a:extLst>
                </a:gridCol>
                <a:gridCol w="812800">
                  <a:extLst>
                    <a:ext uri="{9D8B030D-6E8A-4147-A177-3AD203B41FA5}">
                      <a16:colId xmlns:a16="http://schemas.microsoft.com/office/drawing/2014/main" val="9614454"/>
                    </a:ext>
                  </a:extLst>
                </a:gridCol>
                <a:gridCol w="812800">
                  <a:extLst>
                    <a:ext uri="{9D8B030D-6E8A-4147-A177-3AD203B41FA5}">
                      <a16:colId xmlns:a16="http://schemas.microsoft.com/office/drawing/2014/main" val="334059596"/>
                    </a:ext>
                  </a:extLst>
                </a:gridCol>
                <a:gridCol w="812800">
                  <a:extLst>
                    <a:ext uri="{9D8B030D-6E8A-4147-A177-3AD203B41FA5}">
                      <a16:colId xmlns:a16="http://schemas.microsoft.com/office/drawing/2014/main" val="2513688695"/>
                    </a:ext>
                  </a:extLst>
                </a:gridCol>
                <a:gridCol w="812800">
                  <a:extLst>
                    <a:ext uri="{9D8B030D-6E8A-4147-A177-3AD203B41FA5}">
                      <a16:colId xmlns:a16="http://schemas.microsoft.com/office/drawing/2014/main" val="602035653"/>
                    </a:ext>
                  </a:extLst>
                </a:gridCol>
              </a:tblGrid>
              <a:tr h="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Đ</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I</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Ô</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I</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extLst>
                  <a:ext uri="{0D108BD9-81ED-4DB2-BD59-A6C34878D82A}">
                    <a16:rowId xmlns:a16="http://schemas.microsoft.com/office/drawing/2014/main" val="1631271679"/>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A</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C</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X</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V</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M</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K</a:t>
                      </a:r>
                    </a:p>
                  </a:txBody>
                  <a:tcPr>
                    <a:solidFill>
                      <a:schemeClr val="accent2">
                        <a:lumMod val="20000"/>
                        <a:lumOff val="80000"/>
                      </a:schemeClr>
                    </a:solidFill>
                  </a:tcPr>
                </a:tc>
                <a:extLst>
                  <a:ext uri="{0D108BD9-81ED-4DB2-BD59-A6C34878D82A}">
                    <a16:rowId xmlns:a16="http://schemas.microsoft.com/office/drawing/2014/main" val="1432658286"/>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A</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O</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E</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Đ</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Ô</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C</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Â</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P</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extLst>
                  <a:ext uri="{0D108BD9-81ED-4DB2-BD59-A6C34878D82A}">
                    <a16:rowId xmlns:a16="http://schemas.microsoft.com/office/drawing/2014/main" val="2001693057"/>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Y</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A</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J</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C</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V</a:t>
                      </a:r>
                    </a:p>
                  </a:txBody>
                  <a:tcPr>
                    <a:solidFill>
                      <a:schemeClr val="accent2">
                        <a:lumMod val="20000"/>
                        <a:lumOff val="80000"/>
                      </a:schemeClr>
                    </a:solidFill>
                  </a:tcPr>
                </a:tc>
                <a:extLst>
                  <a:ext uri="{0D108BD9-81ED-4DB2-BD59-A6C34878D82A}">
                    <a16:rowId xmlns:a16="http://schemas.microsoft.com/office/drawing/2014/main" val="4154692760"/>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Đ</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S</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D</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O</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S</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D</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extLst>
                  <a:ext uri="{0D108BD9-81ED-4DB2-BD59-A6C34878D82A}">
                    <a16:rowId xmlns:a16="http://schemas.microsoft.com/office/drawing/2014/main" val="831048386"/>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K</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Ư</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D</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extLst>
                  <a:ext uri="{0D108BD9-81ED-4DB2-BD59-A6C34878D82A}">
                    <a16:rowId xmlns:a16="http://schemas.microsoft.com/office/drawing/2014/main" val="2610656709"/>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Ô</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Â</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extLst>
                  <a:ext uri="{0D108BD9-81ED-4DB2-BD59-A6C34878D82A}">
                    <a16:rowId xmlns:a16="http://schemas.microsoft.com/office/drawing/2014/main" val="3191892955"/>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P</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Q</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E</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E</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Y</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U</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I</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O</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K</a:t>
                      </a:r>
                    </a:p>
                  </a:txBody>
                  <a:tcPr>
                    <a:solidFill>
                      <a:schemeClr val="accent2">
                        <a:lumMod val="20000"/>
                        <a:lumOff val="80000"/>
                      </a:schemeClr>
                    </a:solidFill>
                  </a:tcPr>
                </a:tc>
                <a:extLst>
                  <a:ext uri="{0D108BD9-81ED-4DB2-BD59-A6C34878D82A}">
                    <a16:rowId xmlns:a16="http://schemas.microsoft.com/office/drawing/2014/main" val="4280257277"/>
                  </a:ext>
                </a:extLst>
              </a:tr>
            </a:tbl>
          </a:graphicData>
        </a:graphic>
      </p:graphicFrame>
      <p:sp>
        <p:nvSpPr>
          <p:cNvPr id="7" name="TextBox 6">
            <a:extLst>
              <a:ext uri="{FF2B5EF4-FFF2-40B4-BE49-F238E27FC236}">
                <a16:creationId xmlns:a16="http://schemas.microsoft.com/office/drawing/2014/main" id="{5F949376-FB08-4796-B950-E0D2A4D3C56F}"/>
              </a:ext>
            </a:extLst>
          </p:cNvPr>
          <p:cNvSpPr txBox="1"/>
          <p:nvPr/>
        </p:nvSpPr>
        <p:spPr>
          <a:xfrm>
            <a:off x="629587" y="916154"/>
            <a:ext cx="1095781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Trò chơi "Tìm từ khóa"</a:t>
            </a:r>
          </a:p>
          <a:p>
            <a:r>
              <a:rPr lang="en-US" sz="2400">
                <a:latin typeface="Times New Roman" panose="02020603050405020304" pitchFamily="18" charset="0"/>
                <a:cs typeface="Times New Roman" panose="02020603050405020304" pitchFamily="18" charset="0"/>
              </a:rPr>
              <a:t>Luật chơi: Trả lời câu hỏi để tìm được "Từ khóa" ở bảng dưới đây</a:t>
            </a:r>
          </a:p>
        </p:txBody>
      </p:sp>
      <p:sp>
        <p:nvSpPr>
          <p:cNvPr id="8" name="Cloud 7">
            <a:extLst>
              <a:ext uri="{FF2B5EF4-FFF2-40B4-BE49-F238E27FC236}">
                <a16:creationId xmlns:a16="http://schemas.microsoft.com/office/drawing/2014/main" id="{70751248-BB42-48E3-AED8-D3EFCB8A23F3}"/>
              </a:ext>
            </a:extLst>
          </p:cNvPr>
          <p:cNvSpPr/>
          <p:nvPr/>
        </p:nvSpPr>
        <p:spPr>
          <a:xfrm rot="264053">
            <a:off x="7728906" y="2023839"/>
            <a:ext cx="4382770" cy="3820672"/>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85000"/>
                    <a:lumOff val="15000"/>
                  </a:schemeClr>
                </a:solidFill>
                <a:latin typeface="Times New Roman" panose="02020603050405020304" pitchFamily="18" charset="0"/>
                <a:cs typeface="Times New Roman" panose="02020603050405020304" pitchFamily="18" charset="0"/>
              </a:rPr>
              <a:t>Ai là người đã có công dẹp loạn 12 sứ quân?</a:t>
            </a:r>
          </a:p>
        </p:txBody>
      </p:sp>
      <p:sp>
        <p:nvSpPr>
          <p:cNvPr id="2" name="Rectangle 1">
            <a:extLst>
              <a:ext uri="{FF2B5EF4-FFF2-40B4-BE49-F238E27FC236}">
                <a16:creationId xmlns:a16="http://schemas.microsoft.com/office/drawing/2014/main" id="{4DC63F91-AC50-4252-B605-30E4F68ED3CA}"/>
              </a:ext>
            </a:extLst>
          </p:cNvPr>
          <p:cNvSpPr/>
          <p:nvPr/>
        </p:nvSpPr>
        <p:spPr>
          <a:xfrm>
            <a:off x="147946" y="5253931"/>
            <a:ext cx="2863268" cy="687915"/>
          </a:xfrm>
          <a:prstGeom prst="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Times New Roman" panose="02020603050405020304" pitchFamily="18" charset="0"/>
                <a:cs typeface="Times New Roman" panose="02020603050405020304" pitchFamily="18" charset="0"/>
              </a:rPr>
              <a:t>ĐINH BỘ LĨNH</a:t>
            </a:r>
          </a:p>
        </p:txBody>
      </p:sp>
      <p:sp>
        <p:nvSpPr>
          <p:cNvPr id="10" name="Rectangle: Rounded Corners 9">
            <a:extLst>
              <a:ext uri="{FF2B5EF4-FFF2-40B4-BE49-F238E27FC236}">
                <a16:creationId xmlns:a16="http://schemas.microsoft.com/office/drawing/2014/main" id="{13128DE5-87C7-453E-8339-99F4520F1E6F}"/>
              </a:ext>
            </a:extLst>
          </p:cNvPr>
          <p:cNvSpPr/>
          <p:nvPr/>
        </p:nvSpPr>
        <p:spPr>
          <a:xfrm>
            <a:off x="345089" y="1820992"/>
            <a:ext cx="8128000" cy="402725"/>
          </a:xfrm>
          <a:prstGeom prst="roundRect">
            <a:avLst/>
          </a:prstGeom>
          <a:solidFill>
            <a:schemeClr val="accent2">
              <a:lumMod val="75000"/>
              <a:alpha val="41000"/>
            </a:schemeClr>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A2300958-EDCC-4AAC-91A0-FC9500DC7D90}"/>
              </a:ext>
            </a:extLst>
          </p:cNvPr>
          <p:cNvSpPr/>
          <p:nvPr/>
        </p:nvSpPr>
        <p:spPr>
          <a:xfrm rot="214663">
            <a:off x="6222429" y="2004970"/>
            <a:ext cx="5410990" cy="3820672"/>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85000"/>
                    <a:lumOff val="15000"/>
                  </a:schemeClr>
                </a:solidFill>
                <a:latin typeface="Times New Roman" panose="02020603050405020304" pitchFamily="18" charset="0"/>
                <a:cs typeface="Times New Roman" panose="02020603050405020304" pitchFamily="18" charset="0"/>
              </a:rPr>
              <a:t>Địa danh này vừa là quê hương của Đinh Bộ Lĩnh, vừa là kinh đô nước ta thời Đinh - Tiền Lê</a:t>
            </a:r>
          </a:p>
        </p:txBody>
      </p:sp>
      <p:sp>
        <p:nvSpPr>
          <p:cNvPr id="12" name="Rectangle 11">
            <a:extLst>
              <a:ext uri="{FF2B5EF4-FFF2-40B4-BE49-F238E27FC236}">
                <a16:creationId xmlns:a16="http://schemas.microsoft.com/office/drawing/2014/main" id="{6282917F-1BE3-4AB1-B5C2-0931A18395A5}"/>
              </a:ext>
            </a:extLst>
          </p:cNvPr>
          <p:cNvSpPr/>
          <p:nvPr/>
        </p:nvSpPr>
        <p:spPr>
          <a:xfrm>
            <a:off x="3236610" y="5253931"/>
            <a:ext cx="1745294" cy="695847"/>
          </a:xfrm>
          <a:prstGeom prst="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Times New Roman" panose="02020603050405020304" pitchFamily="18" charset="0"/>
                <a:cs typeface="Times New Roman" panose="02020603050405020304" pitchFamily="18" charset="0"/>
              </a:rPr>
              <a:t>HOA LƯ</a:t>
            </a:r>
          </a:p>
        </p:txBody>
      </p:sp>
      <p:sp>
        <p:nvSpPr>
          <p:cNvPr id="13" name="Rectangle: Rounded Corners 12">
            <a:extLst>
              <a:ext uri="{FF2B5EF4-FFF2-40B4-BE49-F238E27FC236}">
                <a16:creationId xmlns:a16="http://schemas.microsoft.com/office/drawing/2014/main" id="{EEA21B2A-EF03-4DFC-897A-847E39B26E4B}"/>
              </a:ext>
            </a:extLst>
          </p:cNvPr>
          <p:cNvSpPr/>
          <p:nvPr/>
        </p:nvSpPr>
        <p:spPr>
          <a:xfrm rot="1536744">
            <a:off x="331161" y="2947974"/>
            <a:ext cx="3955128" cy="315891"/>
          </a:xfrm>
          <a:prstGeom prst="roundRect">
            <a:avLst/>
          </a:prstGeom>
          <a:solidFill>
            <a:schemeClr val="accent2">
              <a:lumMod val="75000"/>
              <a:alpha val="41000"/>
            </a:schemeClr>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78DDBB74-833D-4225-A346-A4D002350FD1}"/>
              </a:ext>
            </a:extLst>
          </p:cNvPr>
          <p:cNvSpPr/>
          <p:nvPr/>
        </p:nvSpPr>
        <p:spPr>
          <a:xfrm>
            <a:off x="5950777" y="2537098"/>
            <a:ext cx="5410990" cy="3820672"/>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85000"/>
                    <a:lumOff val="15000"/>
                  </a:schemeClr>
                </a:solidFill>
                <a:latin typeface="Times New Roman" panose="02020603050405020304" pitchFamily="18" charset="0"/>
                <a:cs typeface="Times New Roman" panose="02020603050405020304" pitchFamily="18" charset="0"/>
              </a:rPr>
              <a:t>Đinh Bộ Lĩnh có công "chấm dứt tình trạng cát cứ, .... đất nước và lập ra nhà Đinh</a:t>
            </a:r>
          </a:p>
        </p:txBody>
      </p:sp>
      <p:sp>
        <p:nvSpPr>
          <p:cNvPr id="15" name="Rectangle 14">
            <a:extLst>
              <a:ext uri="{FF2B5EF4-FFF2-40B4-BE49-F238E27FC236}">
                <a16:creationId xmlns:a16="http://schemas.microsoft.com/office/drawing/2014/main" id="{AADEAB9E-DE24-4357-9610-2302F4043B99}"/>
              </a:ext>
            </a:extLst>
          </p:cNvPr>
          <p:cNvSpPr/>
          <p:nvPr/>
        </p:nvSpPr>
        <p:spPr>
          <a:xfrm>
            <a:off x="5348269" y="5217892"/>
            <a:ext cx="3124819" cy="695847"/>
          </a:xfrm>
          <a:prstGeom prst="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Times New Roman" panose="02020603050405020304" pitchFamily="18" charset="0"/>
                <a:cs typeface="Times New Roman" panose="02020603050405020304" pitchFamily="18" charset="0"/>
              </a:rPr>
              <a:t>THỐNG NHẤT</a:t>
            </a:r>
          </a:p>
        </p:txBody>
      </p:sp>
      <p:sp>
        <p:nvSpPr>
          <p:cNvPr id="16" name="Rectangle: Rounded Corners 15">
            <a:extLst>
              <a:ext uri="{FF2B5EF4-FFF2-40B4-BE49-F238E27FC236}">
                <a16:creationId xmlns:a16="http://schemas.microsoft.com/office/drawing/2014/main" id="{523DB328-C688-41AB-B845-0EF6A8D9F513}"/>
              </a:ext>
            </a:extLst>
          </p:cNvPr>
          <p:cNvSpPr/>
          <p:nvPr/>
        </p:nvSpPr>
        <p:spPr>
          <a:xfrm>
            <a:off x="457201" y="4044709"/>
            <a:ext cx="7006816" cy="402725"/>
          </a:xfrm>
          <a:prstGeom prst="roundRect">
            <a:avLst/>
          </a:prstGeom>
          <a:solidFill>
            <a:schemeClr val="accent2">
              <a:lumMod val="75000"/>
              <a:alpha val="41000"/>
            </a:schemeClr>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000105"/>
      </p:ext>
    </p:extLst>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P spid="10" grpId="0" animBg="1"/>
      <p:bldP spid="11" grpId="0" animBg="1"/>
      <p:bldP spid="11" grpId="1" animBg="1"/>
      <p:bldP spid="12" grpId="0" animBg="1"/>
      <p:bldP spid="13" grpId="0" animBg="1"/>
      <p:bldP spid="14" grpId="0" animBg="1"/>
      <p:bldP spid="14" grpId="1"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a:extLst>
              <a:ext uri="{FF2B5EF4-FFF2-40B4-BE49-F238E27FC236}">
                <a16:creationId xmlns:a16="http://schemas.microsoft.com/office/drawing/2014/main" id="{8C3DE8BC-59E1-4E60-9397-B4E6D9B81582}"/>
              </a:ext>
            </a:extLst>
          </p:cNvPr>
          <p:cNvSpPr/>
          <p:nvPr/>
        </p:nvSpPr>
        <p:spPr>
          <a:xfrm rot="5400000">
            <a:off x="262543" y="374115"/>
            <a:ext cx="668964" cy="576693"/>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a:extLst>
              <a:ext uri="{FF2B5EF4-FFF2-40B4-BE49-F238E27FC236}">
                <a16:creationId xmlns:a16="http://schemas.microsoft.com/office/drawing/2014/main" id="{8117A7E0-74A1-4443-A817-82C2066354DC}"/>
              </a:ext>
            </a:extLst>
          </p:cNvPr>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7" name="图片 5">
            <a:extLst>
              <a:ext uri="{FF2B5EF4-FFF2-40B4-BE49-F238E27FC236}">
                <a16:creationId xmlns:a16="http://schemas.microsoft.com/office/drawing/2014/main" id="{01461479-2952-467A-A07C-DF329F36D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8" name="文本框 6">
            <a:extLst>
              <a:ext uri="{FF2B5EF4-FFF2-40B4-BE49-F238E27FC236}">
                <a16:creationId xmlns:a16="http://schemas.microsoft.com/office/drawing/2014/main" id="{B8176B88-4B83-4C66-B9F6-B283921D3DC0}"/>
              </a:ext>
            </a:extLst>
          </p:cNvPr>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9" name="矩形 7">
            <a:extLst>
              <a:ext uri="{FF2B5EF4-FFF2-40B4-BE49-F238E27FC236}">
                <a16:creationId xmlns:a16="http://schemas.microsoft.com/office/drawing/2014/main" id="{076E3CAF-BFBA-4E88-B06B-2FDB82D7335C}"/>
              </a:ext>
            </a:extLst>
          </p:cNvPr>
          <p:cNvSpPr/>
          <p:nvPr/>
        </p:nvSpPr>
        <p:spPr>
          <a:xfrm>
            <a:off x="1666786" y="62822"/>
            <a:ext cx="9964066" cy="1384995"/>
          </a:xfrm>
          <a:prstGeom prst="rect">
            <a:avLst/>
          </a:prstGeom>
        </p:spPr>
        <p:txBody>
          <a:bodyPr wrap="square">
            <a:spAutoFit/>
          </a:bodyPr>
          <a:lstStyle/>
          <a:p>
            <a:pPr defTabSz="914377"/>
            <a:r>
              <a:rPr lang="nl-NL" sz="28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2800" b="1">
                <a:solidFill>
                  <a:srgbClr val="FF0000"/>
                </a:solidFill>
                <a:latin typeface="Times New Roman" panose="02020603050405020304" pitchFamily="18" charset="0"/>
                <a:cs typeface="Times New Roman" panose="02020603050405020304" pitchFamily="18" charset="0"/>
              </a:rPr>
              <a:t>c. Chính quyền thời Tiền Lê</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F53974A0-8947-4F7C-9A12-FDA73C7AAEDD}"/>
              </a:ext>
            </a:extLst>
          </p:cNvPr>
          <p:cNvSpPr/>
          <p:nvPr/>
        </p:nvSpPr>
        <p:spPr>
          <a:xfrm>
            <a:off x="2563316" y="1858780"/>
            <a:ext cx="5726243" cy="25783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Nêu những nét chính về tổ chức chính quyền thời Tiền Lê?</a:t>
            </a: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70FFC65-EADB-42F8-8F8C-8E2A2D380125}"/>
              </a:ext>
            </a:extLst>
          </p:cNvPr>
          <p:cNvSpPr/>
          <p:nvPr/>
        </p:nvSpPr>
        <p:spPr>
          <a:xfrm>
            <a:off x="8597461" y="465161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A24D86A-13A7-45D7-98B9-5679D081DAD6}"/>
              </a:ext>
            </a:extLst>
          </p:cNvPr>
          <p:cNvSpPr/>
          <p:nvPr/>
        </p:nvSpPr>
        <p:spPr>
          <a:xfrm>
            <a:off x="6207960" y="4639125"/>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A905C-39E2-4FBA-A830-21694AACA1AB}"/>
              </a:ext>
            </a:extLst>
          </p:cNvPr>
          <p:cNvSpPr/>
          <p:nvPr/>
        </p:nvSpPr>
        <p:spPr>
          <a:xfrm>
            <a:off x="7611315" y="367922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7A18F5-B598-4C32-A342-EC31E271D967}"/>
              </a:ext>
            </a:extLst>
          </p:cNvPr>
          <p:cNvSpPr/>
          <p:nvPr/>
        </p:nvSpPr>
        <p:spPr>
          <a:xfrm>
            <a:off x="8773595" y="243137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B4A838D-1C68-4013-BFFE-6A2459A96475}"/>
              </a:ext>
            </a:extLst>
          </p:cNvPr>
          <p:cNvSpPr/>
          <p:nvPr/>
        </p:nvSpPr>
        <p:spPr>
          <a:xfrm>
            <a:off x="6334746" y="242864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07CBA02-2A73-4628-87EA-0C0F486F0EA7}"/>
              </a:ext>
            </a:extLst>
          </p:cNvPr>
          <p:cNvSpPr/>
          <p:nvPr/>
        </p:nvSpPr>
        <p:spPr>
          <a:xfrm>
            <a:off x="7254621" y="1403165"/>
            <a:ext cx="2685680"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CAC325-A792-4AC3-87FE-48D1E6A8974D}"/>
              </a:ext>
            </a:extLst>
          </p:cNvPr>
          <p:cNvSpPr/>
          <p:nvPr/>
        </p:nvSpPr>
        <p:spPr>
          <a:xfrm>
            <a:off x="7825508" y="330048"/>
            <a:ext cx="1445475" cy="800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14">
            <a:extLst>
              <a:ext uri="{FF2B5EF4-FFF2-40B4-BE49-F238E27FC236}">
                <a16:creationId xmlns:a16="http://schemas.microsoft.com/office/drawing/2014/main" id="{7CA2F867-AAD2-416D-A7E0-5A3F172A3D3D}"/>
              </a:ext>
            </a:extLst>
          </p:cNvPr>
          <p:cNvSpPr/>
          <p:nvPr/>
        </p:nvSpPr>
        <p:spPr>
          <a:xfrm>
            <a:off x="872144" y="904240"/>
            <a:ext cx="2971800" cy="3048000"/>
          </a:xfrm>
          <a:prstGeom prst="cloudCallout">
            <a:avLst>
              <a:gd name="adj1" fmla="val 83880"/>
              <a:gd name="adj2" fmla="val 627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hãy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vẽ</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tiền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Lê</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theo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gợi</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bên</a:t>
            </a:r>
            <a:r>
              <a:rPr lang="en-US" sz="2400" dirty="0">
                <a:solidFill>
                  <a:srgbClr val="FF0000"/>
                </a:solidFill>
                <a:latin typeface="Times New Roman" pitchFamily="18" charset="0"/>
                <a:cs typeface="Times New Roman" pitchFamily="18" charset="0"/>
              </a:rPr>
              <a:t>?</a:t>
            </a:r>
          </a:p>
        </p:txBody>
      </p:sp>
      <p:sp>
        <p:nvSpPr>
          <p:cNvPr id="32" name="TextBox 31">
            <a:extLst>
              <a:ext uri="{FF2B5EF4-FFF2-40B4-BE49-F238E27FC236}">
                <a16:creationId xmlns:a16="http://schemas.microsoft.com/office/drawing/2014/main" id="{8537F933-69A4-4972-921A-BEF31B210805}"/>
              </a:ext>
            </a:extLst>
          </p:cNvPr>
          <p:cNvSpPr txBox="1"/>
          <p:nvPr/>
        </p:nvSpPr>
        <p:spPr>
          <a:xfrm>
            <a:off x="8140292" y="491894"/>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Vua</a:t>
            </a:r>
            <a:endParaRPr lang="en-US" sz="2500" dirty="0"/>
          </a:p>
        </p:txBody>
      </p:sp>
      <p:sp>
        <p:nvSpPr>
          <p:cNvPr id="33" name="TextBox 32">
            <a:extLst>
              <a:ext uri="{FF2B5EF4-FFF2-40B4-BE49-F238E27FC236}">
                <a16:creationId xmlns:a16="http://schemas.microsoft.com/office/drawing/2014/main" id="{E046BFEC-DB4D-43CE-9C3E-83FDF9BECF80}"/>
              </a:ext>
            </a:extLst>
          </p:cNvPr>
          <p:cNvSpPr txBox="1"/>
          <p:nvPr/>
        </p:nvSpPr>
        <p:spPr>
          <a:xfrm>
            <a:off x="7369429" y="1474463"/>
            <a:ext cx="2417078"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Thái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endParaRPr lang="en-US" sz="2500" dirty="0"/>
          </a:p>
        </p:txBody>
      </p:sp>
      <p:sp>
        <p:nvSpPr>
          <p:cNvPr id="34" name="TextBox 33">
            <a:extLst>
              <a:ext uri="{FF2B5EF4-FFF2-40B4-BE49-F238E27FC236}">
                <a16:creationId xmlns:a16="http://schemas.microsoft.com/office/drawing/2014/main" id="{5C8B5C9B-6DE8-4012-BC5B-16699649573A}"/>
              </a:ext>
            </a:extLst>
          </p:cNvPr>
          <p:cNvSpPr txBox="1"/>
          <p:nvPr/>
        </p:nvSpPr>
        <p:spPr>
          <a:xfrm>
            <a:off x="6542277" y="2452364"/>
            <a:ext cx="1607654"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võ</a:t>
            </a:r>
            <a:endParaRPr lang="en-US" sz="2500" dirty="0"/>
          </a:p>
        </p:txBody>
      </p:sp>
      <p:sp>
        <p:nvSpPr>
          <p:cNvPr id="35" name="TextBox 34">
            <a:extLst>
              <a:ext uri="{FF2B5EF4-FFF2-40B4-BE49-F238E27FC236}">
                <a16:creationId xmlns:a16="http://schemas.microsoft.com/office/drawing/2014/main" id="{D0706C35-ABD8-4889-9F04-9BAB8B329ECF}"/>
              </a:ext>
            </a:extLst>
          </p:cNvPr>
          <p:cNvSpPr txBox="1"/>
          <p:nvPr/>
        </p:nvSpPr>
        <p:spPr>
          <a:xfrm>
            <a:off x="9029913" y="2452364"/>
            <a:ext cx="1513187"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văn</a:t>
            </a:r>
            <a:endParaRPr lang="en-US" sz="2500" dirty="0"/>
          </a:p>
        </p:txBody>
      </p:sp>
      <p:sp>
        <p:nvSpPr>
          <p:cNvPr id="36" name="TextBox 35">
            <a:extLst>
              <a:ext uri="{FF2B5EF4-FFF2-40B4-BE49-F238E27FC236}">
                <a16:creationId xmlns:a16="http://schemas.microsoft.com/office/drawing/2014/main" id="{81D8F890-84BB-4932-B677-DFA86AA04CD9}"/>
              </a:ext>
            </a:extLst>
          </p:cNvPr>
          <p:cNvSpPr txBox="1"/>
          <p:nvPr/>
        </p:nvSpPr>
        <p:spPr>
          <a:xfrm>
            <a:off x="7873305" y="3780140"/>
            <a:ext cx="1294805" cy="477054"/>
          </a:xfrm>
          <a:prstGeom prst="rect">
            <a:avLst/>
          </a:prstGeom>
          <a:noFill/>
        </p:spPr>
        <p:txBody>
          <a:bodyPr wrap="square">
            <a:spAutoFit/>
          </a:bodyPr>
          <a:lstStyle/>
          <a:p>
            <a:pPr algn="ctr"/>
            <a:r>
              <a:rPr lang="en-US" sz="2500">
                <a:solidFill>
                  <a:srgbClr val="FF0000"/>
                </a:solidFill>
                <a:latin typeface="Times New Roman" pitchFamily="18" charset="0"/>
                <a:cs typeface="Times New Roman" pitchFamily="18" charset="0"/>
              </a:rPr>
              <a:t>Lộ</a:t>
            </a:r>
            <a:endParaRPr lang="en-US" sz="2500" dirty="0"/>
          </a:p>
        </p:txBody>
      </p:sp>
      <p:sp>
        <p:nvSpPr>
          <p:cNvPr id="37" name="TextBox 36">
            <a:extLst>
              <a:ext uri="{FF2B5EF4-FFF2-40B4-BE49-F238E27FC236}">
                <a16:creationId xmlns:a16="http://schemas.microsoft.com/office/drawing/2014/main" id="{80622D25-7892-4061-8ABF-EE908D3AF838}"/>
              </a:ext>
            </a:extLst>
          </p:cNvPr>
          <p:cNvSpPr txBox="1"/>
          <p:nvPr/>
        </p:nvSpPr>
        <p:spPr>
          <a:xfrm>
            <a:off x="6892196" y="4760495"/>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Phủ</a:t>
            </a:r>
            <a:r>
              <a:rPr lang="en-US" sz="2500" dirty="0">
                <a:solidFill>
                  <a:srgbClr val="FF0000"/>
                </a:solidFill>
                <a:latin typeface="Times New Roman" pitchFamily="18" charset="0"/>
                <a:cs typeface="Times New Roman" pitchFamily="18" charset="0"/>
              </a:rPr>
              <a:t> </a:t>
            </a:r>
            <a:endParaRPr lang="en-US" sz="2500" dirty="0"/>
          </a:p>
        </p:txBody>
      </p:sp>
      <p:sp>
        <p:nvSpPr>
          <p:cNvPr id="38" name="TextBox 37">
            <a:extLst>
              <a:ext uri="{FF2B5EF4-FFF2-40B4-BE49-F238E27FC236}">
                <a16:creationId xmlns:a16="http://schemas.microsoft.com/office/drawing/2014/main" id="{0AB9921B-056A-4F93-AC7B-97DC2E15FB4D}"/>
              </a:ext>
            </a:extLst>
          </p:cNvPr>
          <p:cNvSpPr txBox="1"/>
          <p:nvPr/>
        </p:nvSpPr>
        <p:spPr>
          <a:xfrm>
            <a:off x="9029913" y="4709243"/>
            <a:ext cx="953982"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Châu</a:t>
            </a:r>
            <a:endParaRPr lang="en-US" sz="2500" dirty="0"/>
          </a:p>
        </p:txBody>
      </p:sp>
      <p:sp>
        <p:nvSpPr>
          <p:cNvPr id="50" name="Rectangle 49">
            <a:extLst>
              <a:ext uri="{FF2B5EF4-FFF2-40B4-BE49-F238E27FC236}">
                <a16:creationId xmlns:a16="http://schemas.microsoft.com/office/drawing/2014/main" id="{B9C63D8C-5365-4E0F-A872-A3ADFD500A0E}"/>
              </a:ext>
            </a:extLst>
          </p:cNvPr>
          <p:cNvSpPr/>
          <p:nvPr/>
        </p:nvSpPr>
        <p:spPr>
          <a:xfrm>
            <a:off x="7480330" y="5767682"/>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1AEF2355-FA97-435D-B73C-56EBDF754B3A}"/>
              </a:ext>
            </a:extLst>
          </p:cNvPr>
          <p:cNvSpPr txBox="1"/>
          <p:nvPr/>
        </p:nvSpPr>
        <p:spPr>
          <a:xfrm>
            <a:off x="7678026" y="5869255"/>
            <a:ext cx="1351887" cy="477054"/>
          </a:xfrm>
          <a:prstGeom prst="rect">
            <a:avLst/>
          </a:prstGeom>
          <a:noFill/>
        </p:spPr>
        <p:txBody>
          <a:bodyPr wrap="square">
            <a:spAutoFit/>
          </a:bodyPr>
          <a:lstStyle/>
          <a:p>
            <a:pPr algn="ctr"/>
            <a:r>
              <a:rPr lang="en-US" sz="2500">
                <a:solidFill>
                  <a:srgbClr val="FF0000"/>
                </a:solidFill>
                <a:latin typeface="Times New Roman" panose="02020603050405020304" pitchFamily="18" charset="0"/>
                <a:cs typeface="Times New Roman" panose="02020603050405020304" pitchFamily="18" charset="0"/>
              </a:rPr>
              <a:t>Xã</a:t>
            </a:r>
          </a:p>
        </p:txBody>
      </p:sp>
      <p:cxnSp>
        <p:nvCxnSpPr>
          <p:cNvPr id="52" name="Straight Arrow Connector 51">
            <a:extLst>
              <a:ext uri="{FF2B5EF4-FFF2-40B4-BE49-F238E27FC236}">
                <a16:creationId xmlns:a16="http://schemas.microsoft.com/office/drawing/2014/main" id="{8887DACE-78AF-4659-82A9-1A20472143A5}"/>
              </a:ext>
            </a:extLst>
          </p:cNvPr>
          <p:cNvCxnSpPr>
            <a:cxnSpLocks/>
            <a:stCxn id="2" idx="2"/>
          </p:cNvCxnSpPr>
          <p:nvPr/>
        </p:nvCxnSpPr>
        <p:spPr>
          <a:xfrm>
            <a:off x="8548246" y="1130794"/>
            <a:ext cx="0" cy="21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D2E04AE-B027-4485-977A-124C50D55BA4}"/>
              </a:ext>
            </a:extLst>
          </p:cNvPr>
          <p:cNvCxnSpPr>
            <a:cxnSpLocks/>
            <a:stCxn id="44" idx="2"/>
          </p:cNvCxnSpPr>
          <p:nvPr/>
        </p:nvCxnSpPr>
        <p:spPr>
          <a:xfrm flipH="1">
            <a:off x="7248889" y="2001589"/>
            <a:ext cx="1348572"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ADAE8FD-BEB9-420E-8151-39E406698758}"/>
              </a:ext>
            </a:extLst>
          </p:cNvPr>
          <p:cNvCxnSpPr>
            <a:cxnSpLocks/>
            <a:stCxn id="44" idx="2"/>
          </p:cNvCxnSpPr>
          <p:nvPr/>
        </p:nvCxnSpPr>
        <p:spPr>
          <a:xfrm>
            <a:off x="8597461" y="2001589"/>
            <a:ext cx="1102810" cy="32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E0D830C-2773-4F56-859C-F9E418904C2C}"/>
              </a:ext>
            </a:extLst>
          </p:cNvPr>
          <p:cNvCxnSpPr>
            <a:cxnSpLocks/>
          </p:cNvCxnSpPr>
          <p:nvPr/>
        </p:nvCxnSpPr>
        <p:spPr>
          <a:xfrm flipH="1">
            <a:off x="6973285" y="4277644"/>
            <a:ext cx="1380684" cy="34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3945976-49AD-4C45-8366-AE2A5E57138D}"/>
              </a:ext>
            </a:extLst>
          </p:cNvPr>
          <p:cNvCxnSpPr>
            <a:cxnSpLocks/>
            <a:stCxn id="36" idx="2"/>
          </p:cNvCxnSpPr>
          <p:nvPr/>
        </p:nvCxnSpPr>
        <p:spPr>
          <a:xfrm>
            <a:off x="8520708" y="4257194"/>
            <a:ext cx="999135"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FECC75F-0F81-41C3-A5A0-A72FA9219FF0}"/>
              </a:ext>
            </a:extLst>
          </p:cNvPr>
          <p:cNvCxnSpPr>
            <a:cxnSpLocks/>
            <a:endCxn id="50" idx="0"/>
          </p:cNvCxnSpPr>
          <p:nvPr/>
        </p:nvCxnSpPr>
        <p:spPr>
          <a:xfrm>
            <a:off x="7261422" y="5254709"/>
            <a:ext cx="1145584" cy="5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10B05A7-9382-46A2-A5C8-971286B2F935}"/>
              </a:ext>
            </a:extLst>
          </p:cNvPr>
          <p:cNvCxnSpPr>
            <a:cxnSpLocks/>
            <a:stCxn id="49" idx="2"/>
          </p:cNvCxnSpPr>
          <p:nvPr/>
        </p:nvCxnSpPr>
        <p:spPr>
          <a:xfrm flipH="1">
            <a:off x="8604702" y="5250042"/>
            <a:ext cx="919435" cy="49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ight Brace 80">
            <a:extLst>
              <a:ext uri="{FF2B5EF4-FFF2-40B4-BE49-F238E27FC236}">
                <a16:creationId xmlns:a16="http://schemas.microsoft.com/office/drawing/2014/main" id="{666C21B6-3494-4C3C-BA00-927C02B572F0}"/>
              </a:ext>
            </a:extLst>
          </p:cNvPr>
          <p:cNvSpPr/>
          <p:nvPr/>
        </p:nvSpPr>
        <p:spPr>
          <a:xfrm>
            <a:off x="10697387" y="394248"/>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a:extLst>
              <a:ext uri="{FF2B5EF4-FFF2-40B4-BE49-F238E27FC236}">
                <a16:creationId xmlns:a16="http://schemas.microsoft.com/office/drawing/2014/main" id="{F083D4A3-77F2-403A-94F7-19D703369445}"/>
              </a:ext>
            </a:extLst>
          </p:cNvPr>
          <p:cNvSpPr txBox="1"/>
          <p:nvPr/>
        </p:nvSpPr>
        <p:spPr>
          <a:xfrm>
            <a:off x="11125513" y="1230946"/>
            <a:ext cx="1015161"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Trung </a:t>
            </a:r>
          </a:p>
          <a:p>
            <a:r>
              <a:rPr lang="en-US" sz="2500">
                <a:solidFill>
                  <a:srgbClr val="FF0000"/>
                </a:solidFill>
                <a:latin typeface="Times New Roman" panose="02020603050405020304" pitchFamily="18" charset="0"/>
                <a:cs typeface="Times New Roman" panose="02020603050405020304" pitchFamily="18" charset="0"/>
              </a:rPr>
              <a:t>ương</a:t>
            </a:r>
          </a:p>
        </p:txBody>
      </p:sp>
      <p:sp>
        <p:nvSpPr>
          <p:cNvPr id="83" name="Right Brace 82">
            <a:extLst>
              <a:ext uri="{FF2B5EF4-FFF2-40B4-BE49-F238E27FC236}">
                <a16:creationId xmlns:a16="http://schemas.microsoft.com/office/drawing/2014/main" id="{E5EAFD34-AAA3-4384-8945-ED74A78B4712}"/>
              </a:ext>
            </a:extLst>
          </p:cNvPr>
          <p:cNvSpPr/>
          <p:nvPr/>
        </p:nvSpPr>
        <p:spPr>
          <a:xfrm>
            <a:off x="10725968" y="3731437"/>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3457A4E-57CB-4F1F-A56A-EAECA8EE1BDF}"/>
              </a:ext>
            </a:extLst>
          </p:cNvPr>
          <p:cNvSpPr txBox="1"/>
          <p:nvPr/>
        </p:nvSpPr>
        <p:spPr>
          <a:xfrm>
            <a:off x="11037453" y="4507450"/>
            <a:ext cx="1230382"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Địa </a:t>
            </a:r>
          </a:p>
          <a:p>
            <a:r>
              <a:rPr lang="en-US" sz="2500">
                <a:solidFill>
                  <a:srgbClr val="FF0000"/>
                </a:solidFill>
                <a:latin typeface="Times New Roman" panose="02020603050405020304" pitchFamily="18" charset="0"/>
                <a:cs typeface="Times New Roman" panose="02020603050405020304" pitchFamily="18" charset="0"/>
              </a:rPr>
              <a:t>phương</a:t>
            </a:r>
          </a:p>
        </p:txBody>
      </p:sp>
    </p:spTree>
    <p:extLst>
      <p:ext uri="{BB962C8B-B14F-4D97-AF65-F5344CB8AC3E}">
        <p14:creationId xmlns:p14="http://schemas.microsoft.com/office/powerpoint/2010/main" val="1243649917"/>
      </p:ext>
    </p:extLst>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8">
                                            <p:txEl>
                                              <p:pRg st="0" end="0"/>
                                            </p:txEl>
                                          </p:spTgt>
                                        </p:tgtEl>
                                        <p:attrNameLst>
                                          <p:attrName>style.visibility</p:attrName>
                                        </p:attrNameLst>
                                      </p:cBhvr>
                                      <p:to>
                                        <p:strVal val="visible"/>
                                      </p:to>
                                    </p:set>
                                    <p:animEffect transition="in" filter="fade">
                                      <p:cBhvr>
                                        <p:cTn id="46" dur="1000"/>
                                        <p:tgtEl>
                                          <p:spTgt spid="38">
                                            <p:txEl>
                                              <p:pRg st="0" end="0"/>
                                            </p:txEl>
                                          </p:spTgt>
                                        </p:tgtEl>
                                      </p:cBhvr>
                                    </p:animEffect>
                                    <p:anim calcmode="lin" valueType="num">
                                      <p:cBhvr>
                                        <p:cTn id="4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P spid="33" grpId="0"/>
      <p:bldP spid="34" grpId="0"/>
      <p:bldP spid="35" grpId="0"/>
      <p:bldP spid="36" grpId="0"/>
      <p:bldP spid="37"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sp>
        <p:nvSpPr>
          <p:cNvPr id="7" name="PA_库_矩形 6"/>
          <p:cNvSpPr/>
          <p:nvPr>
            <p:custDataLst>
              <p:tags r:id="rId1"/>
            </p:custDataLst>
          </p:nvPr>
        </p:nvSpPr>
        <p:spPr>
          <a:xfrm>
            <a:off x="523750" y="75566"/>
            <a:ext cx="504825" cy="5048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ea typeface="FZHei-B01S"/>
              <a:cs typeface="+mn-lt"/>
              <a:sym typeface="+mn-lt"/>
            </a:endParaRPr>
          </a:p>
        </p:txBody>
      </p:sp>
      <p:sp>
        <p:nvSpPr>
          <p:cNvPr id="68" name="TextBox 64">
            <a:extLst>
              <a:ext uri="{FF2B5EF4-FFF2-40B4-BE49-F238E27FC236}">
                <a16:creationId xmlns:a16="http://schemas.microsoft.com/office/drawing/2014/main" id="{120098F4-2BB7-4964-B253-E90A01018E1C}"/>
              </a:ext>
            </a:extLst>
          </p:cNvPr>
          <p:cNvSpPr txBox="1">
            <a:spLocks noChangeArrowheads="1"/>
          </p:cNvSpPr>
          <p:nvPr/>
        </p:nvSpPr>
        <p:spPr bwMode="auto">
          <a:xfrm>
            <a:off x="1320800" y="82695"/>
            <a:ext cx="4572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i="1">
                <a:latin typeface="Times New Roman" panose="02020603050405020304" pitchFamily="18" charset="0"/>
                <a:cs typeface="Times New Roman" panose="02020603050405020304" pitchFamily="18" charset="0"/>
              </a:rPr>
              <a:t>*Bộ </a:t>
            </a:r>
            <a:r>
              <a:rPr lang="en-US" altLang="en-US" sz="2500" b="1" i="1" dirty="0" err="1">
                <a:latin typeface="Times New Roman" panose="02020603050405020304" pitchFamily="18" charset="0"/>
                <a:cs typeface="Times New Roman" panose="02020603050405020304" pitchFamily="18" charset="0"/>
              </a:rPr>
              <a:t>máy</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nhà</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nước</a:t>
            </a:r>
            <a:endParaRPr lang="en-US" altLang="en-US" sz="2500" b="1" i="1"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64FEA9A7-13F4-4412-BBD0-553830654C6B}"/>
              </a:ext>
            </a:extLst>
          </p:cNvPr>
          <p:cNvSpPr txBox="1"/>
          <p:nvPr/>
        </p:nvSpPr>
        <p:spPr>
          <a:xfrm>
            <a:off x="6422115" y="232459"/>
            <a:ext cx="3905151" cy="1669688"/>
          </a:xfrm>
          <a:prstGeom prst="rect">
            <a:avLst/>
          </a:prstGeom>
          <a:noFill/>
        </p:spPr>
        <p:txBody>
          <a:bodyPr wrap="square">
            <a:spAutoFit/>
          </a:bodyPr>
          <a:lstStyle/>
          <a:p>
            <a:pPr marL="0" marR="0">
              <a:spcBef>
                <a:spcPts val="300"/>
              </a:spcBef>
              <a:spcAft>
                <a:spcPts val="0"/>
              </a:spcAft>
            </a:pPr>
            <a:r>
              <a:rPr lang="nl-NL" sz="2500" b="1" i="1">
                <a:latin typeface="Times New Roman" panose="02020603050405020304" pitchFamily="18" charset="0"/>
                <a:ea typeface="Calibri" panose="020F0502020204030204" pitchFamily="34" charset="0"/>
              </a:rPr>
              <a:t>*</a:t>
            </a:r>
            <a:r>
              <a:rPr lang="nl-NL" sz="2500" b="1" i="1">
                <a:effectLst/>
                <a:latin typeface="Times New Roman" panose="02020603050405020304" pitchFamily="18" charset="0"/>
                <a:ea typeface="Calibri" panose="020F0502020204030204" pitchFamily="34" charset="0"/>
              </a:rPr>
              <a:t>Quân </a:t>
            </a:r>
            <a:r>
              <a:rPr lang="nl-NL" sz="2500" b="1" i="1" dirty="0">
                <a:effectLst/>
                <a:latin typeface="Times New Roman" panose="02020603050405020304" pitchFamily="18" charset="0"/>
                <a:ea typeface="Calibri" panose="020F0502020204030204" pitchFamily="34" charset="0"/>
              </a:rPr>
              <a:t>đội</a:t>
            </a:r>
            <a:r>
              <a:rPr lang="nl-NL" sz="2500" i="1" dirty="0">
                <a:effectLst/>
                <a:latin typeface="Times New Roman" panose="02020603050405020304" pitchFamily="18" charset="0"/>
                <a:ea typeface="Calibri" panose="020F0502020204030204" pitchFamily="34" charset="0"/>
              </a:rPr>
              <a:t>:</a:t>
            </a:r>
            <a:r>
              <a:rPr lang="nl-NL" sz="2500" dirty="0">
                <a:effectLst/>
                <a:latin typeface="Times New Roman" panose="02020603050405020304" pitchFamily="18" charset="0"/>
                <a:ea typeface="Calibri" panose="020F0502020204030204" pitchFamily="34" charset="0"/>
              </a:rPr>
              <a:t>  2 bộ phận</a:t>
            </a:r>
            <a:endParaRPr lang="en-US" sz="2500" dirty="0">
              <a:effectLst/>
              <a:latin typeface="Times New Roman" panose="02020603050405020304" pitchFamily="18" charset="0"/>
              <a:ea typeface="Calibri" panose="020F0502020204030204" pitchFamily="34" charset="0"/>
            </a:endParaRPr>
          </a:p>
          <a:p>
            <a:pPr marL="0" marR="0">
              <a:spcBef>
                <a:spcPts val="300"/>
              </a:spcBef>
              <a:spcAft>
                <a:spcPts val="0"/>
              </a:spcAft>
            </a:pPr>
            <a:r>
              <a:rPr lang="nl-NL" sz="2500" dirty="0">
                <a:effectLst/>
                <a:latin typeface="Times New Roman" panose="02020603050405020304" pitchFamily="18" charset="0"/>
                <a:ea typeface="Calibri" panose="020F0502020204030204" pitchFamily="34" charset="0"/>
              </a:rPr>
              <a:t>- Cấm quân.</a:t>
            </a:r>
            <a:endParaRPr lang="en-US" sz="2500" dirty="0">
              <a:effectLst/>
              <a:latin typeface="Times New Roman" panose="02020603050405020304" pitchFamily="18" charset="0"/>
              <a:ea typeface="Calibri" panose="020F0502020204030204" pitchFamily="34" charset="0"/>
            </a:endParaRPr>
          </a:p>
          <a:p>
            <a:r>
              <a:rPr lang="nl-NL" sz="2500" dirty="0">
                <a:effectLst/>
                <a:latin typeface="Times New Roman" panose="02020603050405020304" pitchFamily="18" charset="0"/>
                <a:ea typeface="Calibri" panose="020F0502020204030204" pitchFamily="34" charset="0"/>
              </a:rPr>
              <a:t>- Quân địa </a:t>
            </a:r>
            <a:r>
              <a:rPr lang="nl-NL" sz="2500">
                <a:effectLst/>
                <a:latin typeface="Times New Roman" panose="02020603050405020304" pitchFamily="18" charset="0"/>
                <a:ea typeface="Calibri" panose="020F0502020204030204" pitchFamily="34" charset="0"/>
              </a:rPr>
              <a:t>phương.</a:t>
            </a:r>
          </a:p>
          <a:p>
            <a:endParaRPr lang="en-US" sz="2500" dirty="0"/>
          </a:p>
        </p:txBody>
      </p:sp>
      <p:sp>
        <p:nvSpPr>
          <p:cNvPr id="70" name="Cloud Callout 72">
            <a:extLst>
              <a:ext uri="{FF2B5EF4-FFF2-40B4-BE49-F238E27FC236}">
                <a16:creationId xmlns:a16="http://schemas.microsoft.com/office/drawing/2014/main" id="{F2D77B28-767E-4794-B90D-F1256236F163}"/>
              </a:ext>
            </a:extLst>
          </p:cNvPr>
          <p:cNvSpPr>
            <a:spLocks noChangeArrowheads="1"/>
          </p:cNvSpPr>
          <p:nvPr/>
        </p:nvSpPr>
        <p:spPr bwMode="auto">
          <a:xfrm>
            <a:off x="6738302" y="2632551"/>
            <a:ext cx="4343400" cy="2667000"/>
          </a:xfrm>
          <a:prstGeom prst="cloudCallout">
            <a:avLst>
              <a:gd name="adj1" fmla="val 53546"/>
              <a:gd name="adj2" fmla="val 70417"/>
            </a:avLst>
          </a:prstGeom>
          <a:gradFill rotWithShape="1">
            <a:gsLst>
              <a:gs pos="0">
                <a:srgbClr val="FF00FF"/>
              </a:gs>
              <a:gs pos="50000">
                <a:srgbClr val="FFFFFF"/>
              </a:gs>
              <a:gs pos="100000">
                <a:srgbClr val="FF00FF"/>
              </a:gs>
            </a:gsLst>
            <a:lin ang="5400000" scaled="1"/>
          </a:gradFill>
          <a:ln w="25400" algn="ctr">
            <a:solidFill>
              <a:srgbClr val="0000FF"/>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i="1" dirty="0">
                <a:latin typeface="Times New Roman" panose="02020603050405020304" pitchFamily="18" charset="0"/>
                <a:cs typeface="Times New Roman" panose="02020603050405020304" pitchFamily="18" charset="0"/>
              </a:rPr>
              <a:t>Quân</a:t>
            </a:r>
            <a:r>
              <a:rPr lang="en-US" altLang="en-US" b="1" i="1" dirty="0">
                <a:latin typeface="Times New Roman" panose="02020603050405020304" pitchFamily="18" charset="0"/>
                <a:cs typeface="Times New Roman" panose="02020603050405020304" pitchFamily="18" charset="0"/>
              </a:rPr>
              <a:t> </a:t>
            </a:r>
            <a:r>
              <a:rPr lang="vi-VN" altLang="en-US" b="1" i="1" dirty="0">
                <a:latin typeface="Times New Roman" panose="02020603050405020304" pitchFamily="18" charset="0"/>
                <a:cs typeface="Times New Roman" panose="02020603050405020304" pitchFamily="18" charset="0"/>
              </a:rPr>
              <a:t>đội thời Tiền Lê được tổ chức như thế nào?</a:t>
            </a:r>
          </a:p>
        </p:txBody>
      </p:sp>
      <p:sp>
        <p:nvSpPr>
          <p:cNvPr id="35" name="Rectangle 34">
            <a:extLst>
              <a:ext uri="{FF2B5EF4-FFF2-40B4-BE49-F238E27FC236}">
                <a16:creationId xmlns:a16="http://schemas.microsoft.com/office/drawing/2014/main" id="{FAB0B4D4-B964-4098-AC1D-0F0DA98C425E}"/>
              </a:ext>
            </a:extLst>
          </p:cNvPr>
          <p:cNvSpPr/>
          <p:nvPr/>
        </p:nvSpPr>
        <p:spPr>
          <a:xfrm>
            <a:off x="2543829" y="506117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036802-CD8F-453D-A0FE-9CA928AD4EF2}"/>
              </a:ext>
            </a:extLst>
          </p:cNvPr>
          <p:cNvSpPr/>
          <p:nvPr/>
        </p:nvSpPr>
        <p:spPr>
          <a:xfrm>
            <a:off x="154328" y="5048685"/>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F2F346B-65E0-4C33-AE60-F945A6C07007}"/>
              </a:ext>
            </a:extLst>
          </p:cNvPr>
          <p:cNvSpPr/>
          <p:nvPr/>
        </p:nvSpPr>
        <p:spPr>
          <a:xfrm>
            <a:off x="1557683" y="408878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E081A3E-46FC-4F50-A0EC-AAE1E2D21FDA}"/>
              </a:ext>
            </a:extLst>
          </p:cNvPr>
          <p:cNvSpPr/>
          <p:nvPr/>
        </p:nvSpPr>
        <p:spPr>
          <a:xfrm>
            <a:off x="2719963" y="284093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40B29B9-87DF-4E8A-BE31-0DC81C9F99F1}"/>
              </a:ext>
            </a:extLst>
          </p:cNvPr>
          <p:cNvSpPr/>
          <p:nvPr/>
        </p:nvSpPr>
        <p:spPr>
          <a:xfrm>
            <a:off x="281114" y="283820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D6D9AF-0218-4FD5-BE52-292255CA12E9}"/>
              </a:ext>
            </a:extLst>
          </p:cNvPr>
          <p:cNvSpPr/>
          <p:nvPr/>
        </p:nvSpPr>
        <p:spPr>
          <a:xfrm>
            <a:off x="1200989" y="1812725"/>
            <a:ext cx="2685680"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9585A46-AC24-4215-985E-0FEC0C7612C8}"/>
              </a:ext>
            </a:extLst>
          </p:cNvPr>
          <p:cNvSpPr/>
          <p:nvPr/>
        </p:nvSpPr>
        <p:spPr>
          <a:xfrm>
            <a:off x="1771876" y="739608"/>
            <a:ext cx="1445475" cy="800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516C270-EC65-49B1-9D2C-36EFC42AFA8D}"/>
              </a:ext>
            </a:extLst>
          </p:cNvPr>
          <p:cNvSpPr txBox="1"/>
          <p:nvPr/>
        </p:nvSpPr>
        <p:spPr>
          <a:xfrm>
            <a:off x="2086660" y="901454"/>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Vua</a:t>
            </a:r>
            <a:endParaRPr lang="en-US" sz="2500" dirty="0"/>
          </a:p>
        </p:txBody>
      </p:sp>
      <p:sp>
        <p:nvSpPr>
          <p:cNvPr id="72" name="TextBox 71">
            <a:extLst>
              <a:ext uri="{FF2B5EF4-FFF2-40B4-BE49-F238E27FC236}">
                <a16:creationId xmlns:a16="http://schemas.microsoft.com/office/drawing/2014/main" id="{631EE209-62D4-44C0-91B0-11B0CD490344}"/>
              </a:ext>
            </a:extLst>
          </p:cNvPr>
          <p:cNvSpPr txBox="1"/>
          <p:nvPr/>
        </p:nvSpPr>
        <p:spPr>
          <a:xfrm>
            <a:off x="1315797" y="1884023"/>
            <a:ext cx="2417078"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Thái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endParaRPr lang="en-US" sz="2500" dirty="0"/>
          </a:p>
        </p:txBody>
      </p:sp>
      <p:sp>
        <p:nvSpPr>
          <p:cNvPr id="73" name="TextBox 72">
            <a:extLst>
              <a:ext uri="{FF2B5EF4-FFF2-40B4-BE49-F238E27FC236}">
                <a16:creationId xmlns:a16="http://schemas.microsoft.com/office/drawing/2014/main" id="{F0A4AD70-2204-4A31-9ACE-C54013B0AD55}"/>
              </a:ext>
            </a:extLst>
          </p:cNvPr>
          <p:cNvSpPr txBox="1"/>
          <p:nvPr/>
        </p:nvSpPr>
        <p:spPr>
          <a:xfrm>
            <a:off x="488645" y="2861924"/>
            <a:ext cx="1607654"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võ</a:t>
            </a:r>
            <a:endParaRPr lang="en-US" sz="2500" dirty="0"/>
          </a:p>
        </p:txBody>
      </p:sp>
      <p:sp>
        <p:nvSpPr>
          <p:cNvPr id="74" name="TextBox 73">
            <a:extLst>
              <a:ext uri="{FF2B5EF4-FFF2-40B4-BE49-F238E27FC236}">
                <a16:creationId xmlns:a16="http://schemas.microsoft.com/office/drawing/2014/main" id="{739DBFEB-7423-4AA9-B0BB-6205E9F891AE}"/>
              </a:ext>
            </a:extLst>
          </p:cNvPr>
          <p:cNvSpPr txBox="1"/>
          <p:nvPr/>
        </p:nvSpPr>
        <p:spPr>
          <a:xfrm>
            <a:off x="2976281" y="2861924"/>
            <a:ext cx="1513187"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văn</a:t>
            </a:r>
            <a:endParaRPr lang="en-US" sz="2500" dirty="0"/>
          </a:p>
        </p:txBody>
      </p:sp>
      <p:sp>
        <p:nvSpPr>
          <p:cNvPr id="75" name="TextBox 74">
            <a:extLst>
              <a:ext uri="{FF2B5EF4-FFF2-40B4-BE49-F238E27FC236}">
                <a16:creationId xmlns:a16="http://schemas.microsoft.com/office/drawing/2014/main" id="{368515C9-4FDF-4206-B175-9E32C69A5AEE}"/>
              </a:ext>
            </a:extLst>
          </p:cNvPr>
          <p:cNvSpPr txBox="1"/>
          <p:nvPr/>
        </p:nvSpPr>
        <p:spPr>
          <a:xfrm>
            <a:off x="1819673" y="4189700"/>
            <a:ext cx="1294805" cy="477054"/>
          </a:xfrm>
          <a:prstGeom prst="rect">
            <a:avLst/>
          </a:prstGeom>
          <a:noFill/>
        </p:spPr>
        <p:txBody>
          <a:bodyPr wrap="square">
            <a:spAutoFit/>
          </a:bodyPr>
          <a:lstStyle/>
          <a:p>
            <a:pPr algn="ctr"/>
            <a:r>
              <a:rPr lang="en-US" sz="2500">
                <a:solidFill>
                  <a:srgbClr val="FF0000"/>
                </a:solidFill>
                <a:latin typeface="Times New Roman" pitchFamily="18" charset="0"/>
                <a:cs typeface="Times New Roman" pitchFamily="18" charset="0"/>
              </a:rPr>
              <a:t>Lộ</a:t>
            </a:r>
            <a:endParaRPr lang="en-US" sz="2500" dirty="0"/>
          </a:p>
        </p:txBody>
      </p:sp>
      <p:sp>
        <p:nvSpPr>
          <p:cNvPr id="76" name="TextBox 75">
            <a:extLst>
              <a:ext uri="{FF2B5EF4-FFF2-40B4-BE49-F238E27FC236}">
                <a16:creationId xmlns:a16="http://schemas.microsoft.com/office/drawing/2014/main" id="{A766E7CA-C285-442D-937E-1B3A84A3B829}"/>
              </a:ext>
            </a:extLst>
          </p:cNvPr>
          <p:cNvSpPr txBox="1"/>
          <p:nvPr/>
        </p:nvSpPr>
        <p:spPr>
          <a:xfrm>
            <a:off x="838564" y="5170055"/>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Phủ</a:t>
            </a:r>
            <a:r>
              <a:rPr lang="en-US" sz="2500" dirty="0">
                <a:solidFill>
                  <a:srgbClr val="FF0000"/>
                </a:solidFill>
                <a:latin typeface="Times New Roman" pitchFamily="18" charset="0"/>
                <a:cs typeface="Times New Roman" pitchFamily="18" charset="0"/>
              </a:rPr>
              <a:t> </a:t>
            </a:r>
            <a:endParaRPr lang="en-US" sz="2500" dirty="0"/>
          </a:p>
        </p:txBody>
      </p:sp>
      <p:sp>
        <p:nvSpPr>
          <p:cNvPr id="77" name="TextBox 76">
            <a:extLst>
              <a:ext uri="{FF2B5EF4-FFF2-40B4-BE49-F238E27FC236}">
                <a16:creationId xmlns:a16="http://schemas.microsoft.com/office/drawing/2014/main" id="{7DB5574B-3E92-4587-BC3F-0FEA47F98705}"/>
              </a:ext>
            </a:extLst>
          </p:cNvPr>
          <p:cNvSpPr txBox="1"/>
          <p:nvPr/>
        </p:nvSpPr>
        <p:spPr>
          <a:xfrm>
            <a:off x="2976281" y="5118803"/>
            <a:ext cx="953982"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Châu</a:t>
            </a:r>
            <a:endParaRPr lang="en-US" sz="2500" dirty="0"/>
          </a:p>
        </p:txBody>
      </p:sp>
      <p:sp>
        <p:nvSpPr>
          <p:cNvPr id="78" name="Rectangle 77">
            <a:extLst>
              <a:ext uri="{FF2B5EF4-FFF2-40B4-BE49-F238E27FC236}">
                <a16:creationId xmlns:a16="http://schemas.microsoft.com/office/drawing/2014/main" id="{F91A1E5F-B5EC-44D5-AC86-E9A0D330536E}"/>
              </a:ext>
            </a:extLst>
          </p:cNvPr>
          <p:cNvSpPr/>
          <p:nvPr/>
        </p:nvSpPr>
        <p:spPr>
          <a:xfrm>
            <a:off x="1426698" y="6177242"/>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BF249890-9283-41F6-B561-3580C522B9A2}"/>
              </a:ext>
            </a:extLst>
          </p:cNvPr>
          <p:cNvSpPr txBox="1"/>
          <p:nvPr/>
        </p:nvSpPr>
        <p:spPr>
          <a:xfrm>
            <a:off x="1624394" y="6278815"/>
            <a:ext cx="1351887" cy="477054"/>
          </a:xfrm>
          <a:prstGeom prst="rect">
            <a:avLst/>
          </a:prstGeom>
          <a:noFill/>
        </p:spPr>
        <p:txBody>
          <a:bodyPr wrap="square">
            <a:spAutoFit/>
          </a:bodyPr>
          <a:lstStyle/>
          <a:p>
            <a:pPr algn="ctr"/>
            <a:r>
              <a:rPr lang="en-US" sz="2500">
                <a:solidFill>
                  <a:srgbClr val="FF0000"/>
                </a:solidFill>
                <a:latin typeface="Times New Roman" panose="02020603050405020304" pitchFamily="18" charset="0"/>
                <a:cs typeface="Times New Roman" panose="02020603050405020304" pitchFamily="18" charset="0"/>
              </a:rPr>
              <a:t>Xã</a:t>
            </a:r>
          </a:p>
        </p:txBody>
      </p:sp>
      <p:cxnSp>
        <p:nvCxnSpPr>
          <p:cNvPr id="80" name="Straight Arrow Connector 79">
            <a:extLst>
              <a:ext uri="{FF2B5EF4-FFF2-40B4-BE49-F238E27FC236}">
                <a16:creationId xmlns:a16="http://schemas.microsoft.com/office/drawing/2014/main" id="{64D100D1-F56D-40CE-97E4-8DA408383DA6}"/>
              </a:ext>
            </a:extLst>
          </p:cNvPr>
          <p:cNvCxnSpPr>
            <a:cxnSpLocks/>
            <a:stCxn id="46" idx="2"/>
          </p:cNvCxnSpPr>
          <p:nvPr/>
        </p:nvCxnSpPr>
        <p:spPr>
          <a:xfrm>
            <a:off x="2494614" y="1540354"/>
            <a:ext cx="0" cy="21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88496B4-EF8B-4AF4-957D-9D8D2376F6E4}"/>
              </a:ext>
            </a:extLst>
          </p:cNvPr>
          <p:cNvCxnSpPr>
            <a:cxnSpLocks/>
            <a:stCxn id="40" idx="2"/>
          </p:cNvCxnSpPr>
          <p:nvPr/>
        </p:nvCxnSpPr>
        <p:spPr>
          <a:xfrm flipH="1">
            <a:off x="1195257" y="2411149"/>
            <a:ext cx="1348572"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34F0AAF-DC3D-42F8-A824-39A3CD4D0615}"/>
              </a:ext>
            </a:extLst>
          </p:cNvPr>
          <p:cNvCxnSpPr>
            <a:cxnSpLocks/>
            <a:stCxn id="40" idx="2"/>
          </p:cNvCxnSpPr>
          <p:nvPr/>
        </p:nvCxnSpPr>
        <p:spPr>
          <a:xfrm>
            <a:off x="2543829" y="2411149"/>
            <a:ext cx="1102810" cy="32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DADB96D-98D9-4A7D-8426-89936AEB2AB7}"/>
              </a:ext>
            </a:extLst>
          </p:cNvPr>
          <p:cNvCxnSpPr>
            <a:cxnSpLocks/>
          </p:cNvCxnSpPr>
          <p:nvPr/>
        </p:nvCxnSpPr>
        <p:spPr>
          <a:xfrm flipH="1">
            <a:off x="919653" y="4687204"/>
            <a:ext cx="1380684" cy="34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4C072AA-2A72-4EAB-8A3A-E161749D82FF}"/>
              </a:ext>
            </a:extLst>
          </p:cNvPr>
          <p:cNvCxnSpPr>
            <a:cxnSpLocks/>
            <a:stCxn id="75" idx="2"/>
          </p:cNvCxnSpPr>
          <p:nvPr/>
        </p:nvCxnSpPr>
        <p:spPr>
          <a:xfrm>
            <a:off x="2467076" y="4666754"/>
            <a:ext cx="999135"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01FFC66-1CB8-4FD5-92FE-F8A58AE69851}"/>
              </a:ext>
            </a:extLst>
          </p:cNvPr>
          <p:cNvCxnSpPr>
            <a:cxnSpLocks/>
            <a:endCxn id="78" idx="0"/>
          </p:cNvCxnSpPr>
          <p:nvPr/>
        </p:nvCxnSpPr>
        <p:spPr>
          <a:xfrm>
            <a:off x="1207790" y="5664269"/>
            <a:ext cx="1145584" cy="5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43DB649-2C01-4155-875E-917BD6AB60EF}"/>
              </a:ext>
            </a:extLst>
          </p:cNvPr>
          <p:cNvCxnSpPr>
            <a:cxnSpLocks/>
            <a:stCxn id="35" idx="2"/>
          </p:cNvCxnSpPr>
          <p:nvPr/>
        </p:nvCxnSpPr>
        <p:spPr>
          <a:xfrm flipH="1">
            <a:off x="2551070" y="5659602"/>
            <a:ext cx="919435" cy="49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ight Brace 86">
            <a:extLst>
              <a:ext uri="{FF2B5EF4-FFF2-40B4-BE49-F238E27FC236}">
                <a16:creationId xmlns:a16="http://schemas.microsoft.com/office/drawing/2014/main" id="{5CD7B8B5-68F7-4CB5-808A-F520067A1396}"/>
              </a:ext>
            </a:extLst>
          </p:cNvPr>
          <p:cNvSpPr/>
          <p:nvPr/>
        </p:nvSpPr>
        <p:spPr>
          <a:xfrm>
            <a:off x="4643755" y="803808"/>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a:extLst>
              <a:ext uri="{FF2B5EF4-FFF2-40B4-BE49-F238E27FC236}">
                <a16:creationId xmlns:a16="http://schemas.microsoft.com/office/drawing/2014/main" id="{BD542F0A-8904-4A09-B880-4C207FBA0375}"/>
              </a:ext>
            </a:extLst>
          </p:cNvPr>
          <p:cNvSpPr txBox="1"/>
          <p:nvPr/>
        </p:nvSpPr>
        <p:spPr>
          <a:xfrm>
            <a:off x="5071881" y="1640506"/>
            <a:ext cx="1015161"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Trung </a:t>
            </a:r>
          </a:p>
          <a:p>
            <a:r>
              <a:rPr lang="en-US" sz="2500">
                <a:solidFill>
                  <a:srgbClr val="FF0000"/>
                </a:solidFill>
                <a:latin typeface="Times New Roman" panose="02020603050405020304" pitchFamily="18" charset="0"/>
                <a:cs typeface="Times New Roman" panose="02020603050405020304" pitchFamily="18" charset="0"/>
              </a:rPr>
              <a:t>ương</a:t>
            </a:r>
          </a:p>
        </p:txBody>
      </p:sp>
      <p:sp>
        <p:nvSpPr>
          <p:cNvPr id="89" name="Right Brace 88">
            <a:extLst>
              <a:ext uri="{FF2B5EF4-FFF2-40B4-BE49-F238E27FC236}">
                <a16:creationId xmlns:a16="http://schemas.microsoft.com/office/drawing/2014/main" id="{83E9F277-AFEC-49CD-8E1B-E01C666C1B22}"/>
              </a:ext>
            </a:extLst>
          </p:cNvPr>
          <p:cNvSpPr/>
          <p:nvPr/>
        </p:nvSpPr>
        <p:spPr>
          <a:xfrm>
            <a:off x="4672336" y="4140997"/>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a:extLst>
              <a:ext uri="{FF2B5EF4-FFF2-40B4-BE49-F238E27FC236}">
                <a16:creationId xmlns:a16="http://schemas.microsoft.com/office/drawing/2014/main" id="{ED599AA0-22C8-4F46-8C38-A4FA6579F737}"/>
              </a:ext>
            </a:extLst>
          </p:cNvPr>
          <p:cNvSpPr txBox="1"/>
          <p:nvPr/>
        </p:nvSpPr>
        <p:spPr>
          <a:xfrm>
            <a:off x="4983821" y="4917010"/>
            <a:ext cx="1230382"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Địa </a:t>
            </a:r>
          </a:p>
          <a:p>
            <a:r>
              <a:rPr lang="en-US" sz="2500">
                <a:solidFill>
                  <a:srgbClr val="FF0000"/>
                </a:solidFill>
                <a:latin typeface="Times New Roman" panose="02020603050405020304" pitchFamily="18" charset="0"/>
                <a:cs typeface="Times New Roman" panose="02020603050405020304" pitchFamily="18" charset="0"/>
              </a:rPr>
              <a:t>phương</a:t>
            </a:r>
          </a:p>
        </p:txBody>
      </p:sp>
      <p:sp>
        <p:nvSpPr>
          <p:cNvPr id="91" name="TextBox 90">
            <a:extLst>
              <a:ext uri="{FF2B5EF4-FFF2-40B4-BE49-F238E27FC236}">
                <a16:creationId xmlns:a16="http://schemas.microsoft.com/office/drawing/2014/main" id="{226DF231-28D6-47D8-A9FB-CA2196BB8E28}"/>
              </a:ext>
            </a:extLst>
          </p:cNvPr>
          <p:cNvSpPr txBox="1"/>
          <p:nvPr/>
        </p:nvSpPr>
        <p:spPr>
          <a:xfrm>
            <a:off x="6446737" y="1467724"/>
            <a:ext cx="5745263" cy="477054"/>
          </a:xfrm>
          <a:prstGeom prst="rect">
            <a:avLst/>
          </a:prstGeom>
          <a:noFill/>
        </p:spPr>
        <p:txBody>
          <a:bodyPr wrap="square">
            <a:spAutoFit/>
          </a:bodyPr>
          <a:lstStyle/>
          <a:p>
            <a:pPr marL="0" marR="0">
              <a:spcBef>
                <a:spcPts val="300"/>
              </a:spcBef>
              <a:spcAft>
                <a:spcPts val="0"/>
              </a:spcAft>
            </a:pPr>
            <a:r>
              <a:rPr lang="nl-NL" sz="2500" b="1" i="1">
                <a:latin typeface="Times New Roman" panose="02020603050405020304" pitchFamily="18" charset="0"/>
                <a:ea typeface="Calibri" panose="020F0502020204030204" pitchFamily="34" charset="0"/>
              </a:rPr>
              <a:t>*Luật pháp: </a:t>
            </a:r>
            <a:r>
              <a:rPr lang="nl-NL" sz="2500">
                <a:latin typeface="Times New Roman" panose="02020603050405020304" pitchFamily="18" charset="0"/>
                <a:ea typeface="Calibri" panose="020F0502020204030204" pitchFamily="34" charset="0"/>
              </a:rPr>
              <a:t>1002 định ra luật lệ</a:t>
            </a:r>
            <a:endParaRPr lang="en-US" sz="2500" dirty="0"/>
          </a:p>
        </p:txBody>
      </p:sp>
      <p:sp>
        <p:nvSpPr>
          <p:cNvPr id="92" name="TextBox 91">
            <a:extLst>
              <a:ext uri="{FF2B5EF4-FFF2-40B4-BE49-F238E27FC236}">
                <a16:creationId xmlns:a16="http://schemas.microsoft.com/office/drawing/2014/main" id="{4AAAD07F-B705-4173-A867-EF8CEA756F92}"/>
              </a:ext>
            </a:extLst>
          </p:cNvPr>
          <p:cNvSpPr txBox="1"/>
          <p:nvPr/>
        </p:nvSpPr>
        <p:spPr>
          <a:xfrm>
            <a:off x="6384752" y="1891644"/>
            <a:ext cx="5745263" cy="861774"/>
          </a:xfrm>
          <a:prstGeom prst="rect">
            <a:avLst/>
          </a:prstGeom>
          <a:noFill/>
        </p:spPr>
        <p:txBody>
          <a:bodyPr wrap="square">
            <a:spAutoFit/>
          </a:bodyPr>
          <a:lstStyle/>
          <a:p>
            <a:pPr marL="0" marR="0">
              <a:spcBef>
                <a:spcPts val="300"/>
              </a:spcBef>
              <a:spcAft>
                <a:spcPts val="0"/>
              </a:spcAft>
            </a:pPr>
            <a:r>
              <a:rPr lang="nl-NL" sz="2500" b="1" i="1">
                <a:latin typeface="Times New Roman" panose="02020603050405020304" pitchFamily="18" charset="0"/>
                <a:ea typeface="Calibri" panose="020F0502020204030204" pitchFamily="34" charset="0"/>
              </a:rPr>
              <a:t> *Đối ngoại: </a:t>
            </a:r>
            <a:r>
              <a:rPr lang="nl-NL" sz="2500">
                <a:latin typeface="Times New Roman" panose="02020603050405020304" pitchFamily="18" charset="0"/>
                <a:ea typeface="Calibri" panose="020F0502020204030204" pitchFamily="34" charset="0"/>
              </a:rPr>
              <a:t>tăng cường quan hệ với nhà Tống</a:t>
            </a:r>
            <a:endParaRPr lang="en-US" sz="2500" dirty="0"/>
          </a:p>
        </p:txBody>
      </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edge">
                                      <p:cBhvr>
                                        <p:cTn id="32" dur="20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down)">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70"/>
                                        </p:tgtEl>
                                        <p:attrNameLst>
                                          <p:attrName>ppt_x</p:attrName>
                                        </p:attrNameLst>
                                      </p:cBhvr>
                                      <p:tavLst>
                                        <p:tav tm="0">
                                          <p:val>
                                            <p:strVal val="ppt_x"/>
                                          </p:val>
                                        </p:tav>
                                        <p:tav tm="100000">
                                          <p:val>
                                            <p:strVal val="ppt_x"/>
                                          </p:val>
                                        </p:tav>
                                      </p:tavLst>
                                    </p:anim>
                                    <p:anim calcmode="lin" valueType="num">
                                      <p:cBhvr additive="base">
                                        <p:cTn id="42" dur="500"/>
                                        <p:tgtEl>
                                          <p:spTgt spid="70"/>
                                        </p:tgtEl>
                                        <p:attrNameLst>
                                          <p:attrName>ppt_y</p:attrName>
                                        </p:attrNameLst>
                                      </p:cBhvr>
                                      <p:tavLst>
                                        <p:tav tm="0">
                                          <p:val>
                                            <p:strVal val="ppt_y"/>
                                          </p:val>
                                        </p:tav>
                                        <p:tav tm="100000">
                                          <p:val>
                                            <p:strVal val="1+ppt_h/2"/>
                                          </p:val>
                                        </p:tav>
                                      </p:tavLst>
                                    </p:anim>
                                    <p:set>
                                      <p:cBhvr>
                                        <p:cTn id="43" dur="1" fill="hold">
                                          <p:stCondLst>
                                            <p:cond delay="499"/>
                                          </p:stCondLst>
                                        </p:cTn>
                                        <p:tgtEl>
                                          <p:spTgt spid="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1000"/>
                                        <p:tgtEl>
                                          <p:spTgt spid="91"/>
                                        </p:tgtEl>
                                      </p:cBhvr>
                                    </p:animEffect>
                                    <p:anim calcmode="lin" valueType="num">
                                      <p:cBhvr>
                                        <p:cTn id="56" dur="1000" fill="hold"/>
                                        <p:tgtEl>
                                          <p:spTgt spid="91"/>
                                        </p:tgtEl>
                                        <p:attrNameLst>
                                          <p:attrName>ppt_x</p:attrName>
                                        </p:attrNameLst>
                                      </p:cBhvr>
                                      <p:tavLst>
                                        <p:tav tm="0">
                                          <p:val>
                                            <p:strVal val="#ppt_x"/>
                                          </p:val>
                                        </p:tav>
                                        <p:tav tm="100000">
                                          <p:val>
                                            <p:strVal val="#ppt_x"/>
                                          </p:val>
                                        </p:tav>
                                      </p:tavLst>
                                    </p:anim>
                                    <p:anim calcmode="lin" valueType="num">
                                      <p:cBhvr>
                                        <p:cTn id="5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1000"/>
                                        <p:tgtEl>
                                          <p:spTgt spid="92"/>
                                        </p:tgtEl>
                                      </p:cBhvr>
                                    </p:animEffect>
                                    <p:anim calcmode="lin" valueType="num">
                                      <p:cBhvr>
                                        <p:cTn id="63" dur="1000" fill="hold"/>
                                        <p:tgtEl>
                                          <p:spTgt spid="92"/>
                                        </p:tgtEl>
                                        <p:attrNameLst>
                                          <p:attrName>ppt_x</p:attrName>
                                        </p:attrNameLst>
                                      </p:cBhvr>
                                      <p:tavLst>
                                        <p:tav tm="0">
                                          <p:val>
                                            <p:strVal val="#ppt_x"/>
                                          </p:val>
                                        </p:tav>
                                        <p:tav tm="100000">
                                          <p:val>
                                            <p:strVal val="#ppt_x"/>
                                          </p:val>
                                        </p:tav>
                                      </p:tavLst>
                                    </p:anim>
                                    <p:anim calcmode="lin" valueType="num">
                                      <p:cBhvr>
                                        <p:cTn id="6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68" grpId="0"/>
      <p:bldP spid="69" grpId="0"/>
      <p:bldP spid="70" grpId="0" animBg="1"/>
      <p:bldP spid="70" grpId="1" animBg="1"/>
      <p:bldP spid="91" grpId="0"/>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a. Tình hình xã hội</a:t>
            </a:r>
            <a:endParaRPr lang="en-US" sz="3200"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11" name="Rectangle 10">
            <a:extLst>
              <a:ext uri="{FF2B5EF4-FFF2-40B4-BE49-F238E27FC236}">
                <a16:creationId xmlns:a16="http://schemas.microsoft.com/office/drawing/2014/main" id="{F13365CC-B826-4E62-8126-D1704D506095}"/>
              </a:ext>
            </a:extLst>
          </p:cNvPr>
          <p:cNvSpPr/>
          <p:nvPr/>
        </p:nvSpPr>
        <p:spPr>
          <a:xfrm>
            <a:off x="689852" y="2143593"/>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Thống trị</a:t>
            </a:r>
          </a:p>
        </p:txBody>
      </p:sp>
      <p:sp>
        <p:nvSpPr>
          <p:cNvPr id="16" name="Rectangle 15">
            <a:extLst>
              <a:ext uri="{FF2B5EF4-FFF2-40B4-BE49-F238E27FC236}">
                <a16:creationId xmlns:a16="http://schemas.microsoft.com/office/drawing/2014/main" id="{B6DADC02-9B55-49CC-AE4F-7BBEFCAB2D2B}"/>
              </a:ext>
            </a:extLst>
          </p:cNvPr>
          <p:cNvSpPr/>
          <p:nvPr/>
        </p:nvSpPr>
        <p:spPr>
          <a:xfrm>
            <a:off x="689852" y="4539962"/>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Bị trị</a:t>
            </a:r>
          </a:p>
        </p:txBody>
      </p:sp>
      <p:sp>
        <p:nvSpPr>
          <p:cNvPr id="12" name="Arrow: Down 11">
            <a:extLst>
              <a:ext uri="{FF2B5EF4-FFF2-40B4-BE49-F238E27FC236}">
                <a16:creationId xmlns:a16="http://schemas.microsoft.com/office/drawing/2014/main" id="{D08AFAF6-EF39-40B3-9FEC-6EA519368757}"/>
              </a:ext>
            </a:extLst>
          </p:cNvPr>
          <p:cNvSpPr/>
          <p:nvPr/>
        </p:nvSpPr>
        <p:spPr>
          <a:xfrm>
            <a:off x="2151316" y="3361294"/>
            <a:ext cx="449554" cy="737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B45C01-1DA4-4185-89B1-4008A5B4BD5E}"/>
              </a:ext>
            </a:extLst>
          </p:cNvPr>
          <p:cNvSpPr/>
          <p:nvPr/>
        </p:nvSpPr>
        <p:spPr>
          <a:xfrm>
            <a:off x="6096000" y="190525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F8EC2B46-E9F6-40D0-9008-FA967E4860F4}"/>
              </a:ext>
            </a:extLst>
          </p:cNvPr>
          <p:cNvSpPr/>
          <p:nvPr/>
        </p:nvSpPr>
        <p:spPr>
          <a:xfrm>
            <a:off x="6096000" y="294181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0FE0BBE-BE1B-4D53-9173-DE1CA2F1B42E}"/>
              </a:ext>
            </a:extLst>
          </p:cNvPr>
          <p:cNvCxnSpPr>
            <a:cxnSpLocks/>
            <a:endCxn id="18" idx="1"/>
          </p:cNvCxnSpPr>
          <p:nvPr/>
        </p:nvCxnSpPr>
        <p:spPr>
          <a:xfrm flipV="1">
            <a:off x="4062334" y="2219299"/>
            <a:ext cx="2033666" cy="34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9B064B-3C14-4BCF-A583-1E0E35E61F05}"/>
              </a:ext>
            </a:extLst>
          </p:cNvPr>
          <p:cNvCxnSpPr>
            <a:cxnSpLocks/>
            <a:stCxn id="11" idx="3"/>
            <a:endCxn id="19" idx="1"/>
          </p:cNvCxnSpPr>
          <p:nvPr/>
        </p:nvCxnSpPr>
        <p:spPr>
          <a:xfrm>
            <a:off x="4062334" y="2564064"/>
            <a:ext cx="2033666" cy="69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BB3E6AC-A82E-4CBE-914E-5F1C7B9C778C}"/>
              </a:ext>
            </a:extLst>
          </p:cNvPr>
          <p:cNvSpPr/>
          <p:nvPr/>
        </p:nvSpPr>
        <p:spPr>
          <a:xfrm>
            <a:off x="6130976" y="4225922"/>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1B5719A8-766F-42E5-9DEE-51E5363DCD8F}"/>
              </a:ext>
            </a:extLst>
          </p:cNvPr>
          <p:cNvCxnSpPr>
            <a:cxnSpLocks/>
            <a:stCxn id="16" idx="3"/>
            <a:endCxn id="26" idx="1"/>
          </p:cNvCxnSpPr>
          <p:nvPr/>
        </p:nvCxnSpPr>
        <p:spPr>
          <a:xfrm flipV="1">
            <a:off x="4062334" y="4539962"/>
            <a:ext cx="2068642" cy="420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4AD41C8-D5B8-4EC5-A20F-A715EE3A7774}"/>
              </a:ext>
            </a:extLst>
          </p:cNvPr>
          <p:cNvSpPr/>
          <p:nvPr/>
        </p:nvSpPr>
        <p:spPr>
          <a:xfrm>
            <a:off x="6095999" y="5130255"/>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D9F95C80-D597-420C-ADD5-F69759AAE145}"/>
              </a:ext>
            </a:extLst>
          </p:cNvPr>
          <p:cNvSpPr/>
          <p:nvPr/>
        </p:nvSpPr>
        <p:spPr>
          <a:xfrm>
            <a:off x="6095999" y="6054010"/>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1EC9B0DF-2136-48DD-95E3-0B5E4054E566}"/>
              </a:ext>
            </a:extLst>
          </p:cNvPr>
          <p:cNvCxnSpPr>
            <a:cxnSpLocks/>
            <a:stCxn id="16" idx="3"/>
          </p:cNvCxnSpPr>
          <p:nvPr/>
        </p:nvCxnSpPr>
        <p:spPr>
          <a:xfrm>
            <a:off x="4062334" y="4960433"/>
            <a:ext cx="2068642" cy="41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BE9A781-B48A-4CEC-B379-7D7D89FFC4BB}"/>
              </a:ext>
            </a:extLst>
          </p:cNvPr>
          <p:cNvCxnSpPr>
            <a:cxnSpLocks/>
            <a:stCxn id="16" idx="3"/>
            <a:endCxn id="31" idx="1"/>
          </p:cNvCxnSpPr>
          <p:nvPr/>
        </p:nvCxnSpPr>
        <p:spPr>
          <a:xfrm>
            <a:off x="4062334" y="4960433"/>
            <a:ext cx="2033665" cy="140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0AA906D-2635-46C2-80F9-D8F7AB532DFA}"/>
              </a:ext>
            </a:extLst>
          </p:cNvPr>
          <p:cNvSpPr txBox="1"/>
          <p:nvPr/>
        </p:nvSpPr>
        <p:spPr>
          <a:xfrm>
            <a:off x="1554444" y="115004"/>
            <a:ext cx="9708346" cy="1200329"/>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Thảo luận cặp đôi</a:t>
            </a:r>
          </a:p>
          <a:p>
            <a:r>
              <a:rPr lang="en-US" sz="2400">
                <a:latin typeface="Times New Roman" panose="02020603050405020304" pitchFamily="18" charset="0"/>
                <a:cs typeface="Times New Roman" panose="02020603050405020304" pitchFamily="18" charset="0"/>
              </a:rPr>
              <a:t>Yêu cầu: Hoàn thành phiếu học tập về tình hình xã hội thời Đinh - Tiền Lê?</a:t>
            </a:r>
          </a:p>
          <a:p>
            <a:r>
              <a:rPr lang="en-US" sz="2400">
                <a:latin typeface="Times New Roman" panose="02020603050405020304" pitchFamily="18" charset="0"/>
                <a:cs typeface="Times New Roman" panose="02020603050405020304" pitchFamily="18" charset="0"/>
              </a:rPr>
              <a:t>Thời gian: 3 phút</a:t>
            </a:r>
          </a:p>
        </p:txBody>
      </p:sp>
    </p:spTree>
    <p:extLst>
      <p:ext uri="{BB962C8B-B14F-4D97-AF65-F5344CB8AC3E}">
        <p14:creationId xmlns:p14="http://schemas.microsoft.com/office/powerpoint/2010/main" val="366096994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13" name="TextBox 12">
            <a:extLst>
              <a:ext uri="{FF2B5EF4-FFF2-40B4-BE49-F238E27FC236}">
                <a16:creationId xmlns:a16="http://schemas.microsoft.com/office/drawing/2014/main" id="{0EA9E7D6-C4D1-423F-8645-E0A581EC06D9}"/>
              </a:ext>
            </a:extLst>
          </p:cNvPr>
          <p:cNvSpPr txBox="1"/>
          <p:nvPr/>
        </p:nvSpPr>
        <p:spPr>
          <a:xfrm>
            <a:off x="1554444" y="115004"/>
            <a:ext cx="9708346" cy="1200329"/>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Thảo luận cặp đôi</a:t>
            </a:r>
          </a:p>
          <a:p>
            <a:r>
              <a:rPr lang="en-US" sz="2400">
                <a:latin typeface="Times New Roman" panose="02020603050405020304" pitchFamily="18" charset="0"/>
                <a:cs typeface="Times New Roman" panose="02020603050405020304" pitchFamily="18" charset="0"/>
              </a:rPr>
              <a:t>Yêu cầu: Hoàn thành phiếu học tập về tình hình xã hội thời Đinh - Tiền Lê?</a:t>
            </a:r>
          </a:p>
          <a:p>
            <a:r>
              <a:rPr lang="en-US" sz="2400">
                <a:latin typeface="Times New Roman" panose="02020603050405020304" pitchFamily="18" charset="0"/>
                <a:cs typeface="Times New Roman" panose="02020603050405020304" pitchFamily="18" charset="0"/>
              </a:rPr>
              <a:t>Thời gian: 3 phút</a:t>
            </a:r>
          </a:p>
        </p:txBody>
      </p:sp>
      <p:sp>
        <p:nvSpPr>
          <p:cNvPr id="11" name="Rectangle 10">
            <a:extLst>
              <a:ext uri="{FF2B5EF4-FFF2-40B4-BE49-F238E27FC236}">
                <a16:creationId xmlns:a16="http://schemas.microsoft.com/office/drawing/2014/main" id="{F13365CC-B826-4E62-8126-D1704D506095}"/>
              </a:ext>
            </a:extLst>
          </p:cNvPr>
          <p:cNvSpPr/>
          <p:nvPr/>
        </p:nvSpPr>
        <p:spPr>
          <a:xfrm>
            <a:off x="689852" y="2143593"/>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Thống trị</a:t>
            </a:r>
          </a:p>
        </p:txBody>
      </p:sp>
      <p:sp>
        <p:nvSpPr>
          <p:cNvPr id="16" name="Rectangle 15">
            <a:extLst>
              <a:ext uri="{FF2B5EF4-FFF2-40B4-BE49-F238E27FC236}">
                <a16:creationId xmlns:a16="http://schemas.microsoft.com/office/drawing/2014/main" id="{B6DADC02-9B55-49CC-AE4F-7BBEFCAB2D2B}"/>
              </a:ext>
            </a:extLst>
          </p:cNvPr>
          <p:cNvSpPr/>
          <p:nvPr/>
        </p:nvSpPr>
        <p:spPr>
          <a:xfrm>
            <a:off x="689852" y="4539962"/>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Bị trị</a:t>
            </a:r>
          </a:p>
        </p:txBody>
      </p:sp>
      <p:sp>
        <p:nvSpPr>
          <p:cNvPr id="12" name="Arrow: Down 11">
            <a:extLst>
              <a:ext uri="{FF2B5EF4-FFF2-40B4-BE49-F238E27FC236}">
                <a16:creationId xmlns:a16="http://schemas.microsoft.com/office/drawing/2014/main" id="{D08AFAF6-EF39-40B3-9FEC-6EA519368757}"/>
              </a:ext>
            </a:extLst>
          </p:cNvPr>
          <p:cNvSpPr/>
          <p:nvPr/>
        </p:nvSpPr>
        <p:spPr>
          <a:xfrm>
            <a:off x="2151316" y="3361294"/>
            <a:ext cx="449554" cy="737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B45C01-1DA4-4185-89B1-4008A5B4BD5E}"/>
              </a:ext>
            </a:extLst>
          </p:cNvPr>
          <p:cNvSpPr/>
          <p:nvPr/>
        </p:nvSpPr>
        <p:spPr>
          <a:xfrm>
            <a:off x="6096000" y="190525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Vua</a:t>
            </a:r>
          </a:p>
        </p:txBody>
      </p:sp>
      <p:sp>
        <p:nvSpPr>
          <p:cNvPr id="19" name="Rectangle 18">
            <a:extLst>
              <a:ext uri="{FF2B5EF4-FFF2-40B4-BE49-F238E27FC236}">
                <a16:creationId xmlns:a16="http://schemas.microsoft.com/office/drawing/2014/main" id="{F8EC2B46-E9F6-40D0-9008-FA967E4860F4}"/>
              </a:ext>
            </a:extLst>
          </p:cNvPr>
          <p:cNvSpPr/>
          <p:nvPr/>
        </p:nvSpPr>
        <p:spPr>
          <a:xfrm>
            <a:off x="6096000" y="294181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Quan lại</a:t>
            </a:r>
          </a:p>
        </p:txBody>
      </p:sp>
      <p:cxnSp>
        <p:nvCxnSpPr>
          <p:cNvPr id="20" name="Straight Arrow Connector 19">
            <a:extLst>
              <a:ext uri="{FF2B5EF4-FFF2-40B4-BE49-F238E27FC236}">
                <a16:creationId xmlns:a16="http://schemas.microsoft.com/office/drawing/2014/main" id="{A0FE0BBE-BE1B-4D53-9173-DE1CA2F1B42E}"/>
              </a:ext>
            </a:extLst>
          </p:cNvPr>
          <p:cNvCxnSpPr>
            <a:cxnSpLocks/>
            <a:endCxn id="18" idx="1"/>
          </p:cNvCxnSpPr>
          <p:nvPr/>
        </p:nvCxnSpPr>
        <p:spPr>
          <a:xfrm flipV="1">
            <a:off x="4062334" y="2219299"/>
            <a:ext cx="2033666" cy="34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9B064B-3C14-4BCF-A583-1E0E35E61F05}"/>
              </a:ext>
            </a:extLst>
          </p:cNvPr>
          <p:cNvCxnSpPr>
            <a:cxnSpLocks/>
            <a:stCxn id="11" idx="3"/>
            <a:endCxn id="19" idx="1"/>
          </p:cNvCxnSpPr>
          <p:nvPr/>
        </p:nvCxnSpPr>
        <p:spPr>
          <a:xfrm>
            <a:off x="4062334" y="2564064"/>
            <a:ext cx="2033666" cy="69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BB3E6AC-A82E-4CBE-914E-5F1C7B9C778C}"/>
              </a:ext>
            </a:extLst>
          </p:cNvPr>
          <p:cNvSpPr/>
          <p:nvPr/>
        </p:nvSpPr>
        <p:spPr>
          <a:xfrm>
            <a:off x="6130976" y="4225922"/>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Nông dân</a:t>
            </a:r>
          </a:p>
        </p:txBody>
      </p:sp>
      <p:cxnSp>
        <p:nvCxnSpPr>
          <p:cNvPr id="27" name="Straight Arrow Connector 26">
            <a:extLst>
              <a:ext uri="{FF2B5EF4-FFF2-40B4-BE49-F238E27FC236}">
                <a16:creationId xmlns:a16="http://schemas.microsoft.com/office/drawing/2014/main" id="{1B5719A8-766F-42E5-9DEE-51E5363DCD8F}"/>
              </a:ext>
            </a:extLst>
          </p:cNvPr>
          <p:cNvCxnSpPr>
            <a:cxnSpLocks/>
            <a:stCxn id="16" idx="3"/>
            <a:endCxn id="26" idx="1"/>
          </p:cNvCxnSpPr>
          <p:nvPr/>
        </p:nvCxnSpPr>
        <p:spPr>
          <a:xfrm flipV="1">
            <a:off x="4062334" y="4539962"/>
            <a:ext cx="2068642" cy="420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4AD41C8-D5B8-4EC5-A20F-A715EE3A7774}"/>
              </a:ext>
            </a:extLst>
          </p:cNvPr>
          <p:cNvSpPr/>
          <p:nvPr/>
        </p:nvSpPr>
        <p:spPr>
          <a:xfrm>
            <a:off x="6095999" y="5130255"/>
            <a:ext cx="3872460"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Thợ thủ công, thương nhân</a:t>
            </a:r>
          </a:p>
        </p:txBody>
      </p:sp>
      <p:sp>
        <p:nvSpPr>
          <p:cNvPr id="31" name="Rectangle 30">
            <a:extLst>
              <a:ext uri="{FF2B5EF4-FFF2-40B4-BE49-F238E27FC236}">
                <a16:creationId xmlns:a16="http://schemas.microsoft.com/office/drawing/2014/main" id="{D9F95C80-D597-420C-ADD5-F69759AAE145}"/>
              </a:ext>
            </a:extLst>
          </p:cNvPr>
          <p:cNvSpPr/>
          <p:nvPr/>
        </p:nvSpPr>
        <p:spPr>
          <a:xfrm>
            <a:off x="6095999" y="6054010"/>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Nô tì</a:t>
            </a:r>
          </a:p>
        </p:txBody>
      </p:sp>
      <p:cxnSp>
        <p:nvCxnSpPr>
          <p:cNvPr id="32" name="Straight Arrow Connector 31">
            <a:extLst>
              <a:ext uri="{FF2B5EF4-FFF2-40B4-BE49-F238E27FC236}">
                <a16:creationId xmlns:a16="http://schemas.microsoft.com/office/drawing/2014/main" id="{1EC9B0DF-2136-48DD-95E3-0B5E4054E566}"/>
              </a:ext>
            </a:extLst>
          </p:cNvPr>
          <p:cNvCxnSpPr>
            <a:cxnSpLocks/>
            <a:stCxn id="16" idx="3"/>
          </p:cNvCxnSpPr>
          <p:nvPr/>
        </p:nvCxnSpPr>
        <p:spPr>
          <a:xfrm>
            <a:off x="4062334" y="4960433"/>
            <a:ext cx="2068642" cy="41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BE9A781-B48A-4CEC-B379-7D7D89FFC4BB}"/>
              </a:ext>
            </a:extLst>
          </p:cNvPr>
          <p:cNvCxnSpPr>
            <a:cxnSpLocks/>
            <a:stCxn id="16" idx="3"/>
            <a:endCxn id="31" idx="1"/>
          </p:cNvCxnSpPr>
          <p:nvPr/>
        </p:nvCxnSpPr>
        <p:spPr>
          <a:xfrm>
            <a:off x="4062334" y="4960433"/>
            <a:ext cx="2033665" cy="140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EF87964-A680-444C-9669-064C539E1AFA}"/>
              </a:ext>
            </a:extLst>
          </p:cNvPr>
          <p:cNvSpPr/>
          <p:nvPr/>
        </p:nvSpPr>
        <p:spPr>
          <a:xfrm>
            <a:off x="6095999" y="1908045"/>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6A703D4-8AD3-47E5-A572-4DA87F58E9A1}"/>
              </a:ext>
            </a:extLst>
          </p:cNvPr>
          <p:cNvSpPr/>
          <p:nvPr/>
        </p:nvSpPr>
        <p:spPr>
          <a:xfrm>
            <a:off x="6095998" y="294181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EB83874A-0C3B-4AA1-B4B2-A756D51B561B}"/>
              </a:ext>
            </a:extLst>
          </p:cNvPr>
          <p:cNvSpPr/>
          <p:nvPr/>
        </p:nvSpPr>
        <p:spPr>
          <a:xfrm>
            <a:off x="6130975" y="4218204"/>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ED0F10E9-912B-481D-99BB-A5D8AF81A029}"/>
              </a:ext>
            </a:extLst>
          </p:cNvPr>
          <p:cNvSpPr/>
          <p:nvPr/>
        </p:nvSpPr>
        <p:spPr>
          <a:xfrm>
            <a:off x="6095998" y="5137973"/>
            <a:ext cx="3872460"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72580504-D369-4B0F-A95C-3EA8E099F117}"/>
              </a:ext>
            </a:extLst>
          </p:cNvPr>
          <p:cNvSpPr/>
          <p:nvPr/>
        </p:nvSpPr>
        <p:spPr>
          <a:xfrm>
            <a:off x="6086777" y="6061728"/>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31456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24"/>
                                        </p:tgtEl>
                                      </p:cBhvr>
                                    </p:animEffect>
                                    <p:set>
                                      <p:cBhvr>
                                        <p:cTn id="27" dur="1" fill="hold">
                                          <p:stCondLst>
                                            <p:cond delay="19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25"/>
                                        </p:tgtEl>
                                      </p:cBhvr>
                                    </p:animEffect>
                                    <p:set>
                                      <p:cBhvr>
                                        <p:cTn id="32" dur="1" fill="hold">
                                          <p:stCondLst>
                                            <p:cond delay="19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28"/>
                                        </p:tgtEl>
                                      </p:cBhvr>
                                    </p:animEffect>
                                    <p:set>
                                      <p:cBhvr>
                                        <p:cTn id="37" dur="1" fill="hold">
                                          <p:stCondLst>
                                            <p:cond delay="1999"/>
                                          </p:stCondLst>
                                        </p:cTn>
                                        <p:tgtEl>
                                          <p:spTgt spid="2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29"/>
                                        </p:tgtEl>
                                      </p:cBhvr>
                                    </p:animEffect>
                                    <p:set>
                                      <p:cBhvr>
                                        <p:cTn id="42" dur="1" fill="hold">
                                          <p:stCondLst>
                                            <p:cond delay="1999"/>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33"/>
                                        </p:tgtEl>
                                      </p:cBhvr>
                                    </p:animEffect>
                                    <p:set>
                                      <p:cBhvr>
                                        <p:cTn id="47"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9"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a. Tình hình xã hội</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BBFB269E-9FBB-4808-B1FA-763ABB810D92}"/>
              </a:ext>
            </a:extLst>
          </p:cNvPr>
          <p:cNvSpPr txBox="1"/>
          <p:nvPr/>
        </p:nvSpPr>
        <p:spPr>
          <a:xfrm>
            <a:off x="399759" y="1993080"/>
            <a:ext cx="10239513"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Xã hội phân chia thành hai bộ phận:</a:t>
            </a:r>
          </a:p>
          <a:p>
            <a:r>
              <a:rPr lang="en-US" sz="2800">
                <a:latin typeface="Times New Roman" panose="02020603050405020304" pitchFamily="18" charset="0"/>
                <a:cs typeface="Times New Roman" panose="02020603050405020304" pitchFamily="18" charset="0"/>
              </a:rPr>
              <a:t>+ Thống trị: vua, quan</a:t>
            </a:r>
          </a:p>
          <a:p>
            <a:r>
              <a:rPr lang="en-US" sz="2800">
                <a:latin typeface="Times New Roman" panose="02020603050405020304" pitchFamily="18" charset="0"/>
                <a:cs typeface="Times New Roman" panose="02020603050405020304" pitchFamily="18" charset="0"/>
              </a:rPr>
              <a:t>+ Bị trị: người dân lao động như nông dân, thợ thủ công, thương nhân, nô tì có địa vị thấp kém nhất</a:t>
            </a:r>
          </a:p>
        </p:txBody>
      </p:sp>
    </p:spTree>
    <p:extLst>
      <p:ext uri="{BB962C8B-B14F-4D97-AF65-F5344CB8AC3E}">
        <p14:creationId xmlns:p14="http://schemas.microsoft.com/office/powerpoint/2010/main" val="291246070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b. Đời sống văn hóa</a:t>
            </a:r>
            <a:endParaRPr lang="en-US" sz="32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608406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671616" y="463310"/>
            <a:ext cx="10239513" cy="2139047"/>
          </a:xfrm>
          <a:prstGeom prst="rect">
            <a:avLst/>
          </a:prstGeom>
          <a:noFill/>
        </p:spPr>
        <p:txBody>
          <a:bodyPr wrap="square">
            <a:spAutoFit/>
          </a:bodyPr>
          <a:lstStyle/>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Thảo luận nhóm: chia lớp thành 4 nhóm</a:t>
            </a:r>
            <a:endParaRPr lang="en-US" sz="3200" b="1" dirty="0">
              <a:solidFill>
                <a:srgbClr val="FF0000"/>
              </a:solidFill>
              <a:latin typeface="Times New Roman" panose="02020603050405020304" pitchFamily="18" charset="0"/>
              <a:ea typeface="Calibri" panose="020F0502020204030204" pitchFamily="34" charset="0"/>
            </a:endParaRP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Câu hỏi: Đời sống văn hóa thời Đinh - Tiền Lê có điểm gì nổi bật?</a:t>
            </a: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Thời gian: 3 phút</a:t>
            </a:r>
          </a:p>
        </p:txBody>
      </p:sp>
      <p:graphicFrame>
        <p:nvGraphicFramePr>
          <p:cNvPr id="5" name="Table 5">
            <a:extLst>
              <a:ext uri="{FF2B5EF4-FFF2-40B4-BE49-F238E27FC236}">
                <a16:creationId xmlns:a16="http://schemas.microsoft.com/office/drawing/2014/main" id="{DD7BDF4C-1119-49A0-91BE-713B6DA46200}"/>
              </a:ext>
            </a:extLst>
          </p:cNvPr>
          <p:cNvGraphicFramePr>
            <a:graphicFrameLocks noGrp="1"/>
          </p:cNvGraphicFramePr>
          <p:nvPr>
            <p:extLst>
              <p:ext uri="{D42A27DB-BD31-4B8C-83A1-F6EECF244321}">
                <p14:modId xmlns:p14="http://schemas.microsoft.com/office/powerpoint/2010/main" val="4055483733"/>
              </p:ext>
            </p:extLst>
          </p:nvPr>
        </p:nvGraphicFramePr>
        <p:xfrm>
          <a:off x="1244183" y="2948518"/>
          <a:ext cx="9983450" cy="2316480"/>
        </p:xfrm>
        <a:graphic>
          <a:graphicData uri="http://schemas.openxmlformats.org/drawingml/2006/table">
            <a:tbl>
              <a:tblPr firstRow="1" bandRow="1">
                <a:tableStyleId>{5C22544A-7EE6-4342-B048-85BDC9FD1C3A}</a:tableStyleId>
              </a:tblPr>
              <a:tblGrid>
                <a:gridCol w="4991725">
                  <a:extLst>
                    <a:ext uri="{9D8B030D-6E8A-4147-A177-3AD203B41FA5}">
                      <a16:colId xmlns:a16="http://schemas.microsoft.com/office/drawing/2014/main" val="3419500715"/>
                    </a:ext>
                  </a:extLst>
                </a:gridCol>
                <a:gridCol w="4991725">
                  <a:extLst>
                    <a:ext uri="{9D8B030D-6E8A-4147-A177-3AD203B41FA5}">
                      <a16:colId xmlns:a16="http://schemas.microsoft.com/office/drawing/2014/main" val="3578493618"/>
                    </a:ext>
                  </a:extLst>
                </a:gridCol>
              </a:tblGrid>
              <a:tr h="529200">
                <a:tc>
                  <a:txBody>
                    <a:bodyPr/>
                    <a:lstStyle/>
                    <a:p>
                      <a:r>
                        <a:rPr lang="en-US" sz="3200">
                          <a:latin typeface="Times New Roman" panose="02020603050405020304" pitchFamily="18" charset="0"/>
                          <a:cs typeface="Times New Roman" panose="02020603050405020304" pitchFamily="18" charset="0"/>
                        </a:rPr>
                        <a:t>Văn hóa</a:t>
                      </a:r>
                    </a:p>
                  </a:txBody>
                  <a:tcPr/>
                </a:tc>
                <a:tc>
                  <a:txBody>
                    <a:bodyPr/>
                    <a:lstStyle/>
                    <a:p>
                      <a:r>
                        <a:rPr lang="en-US" sz="320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2989361769"/>
                  </a:ext>
                </a:extLst>
              </a:tr>
              <a:tr h="370840">
                <a:tc>
                  <a:txBody>
                    <a:bodyPr/>
                    <a:lstStyle/>
                    <a:p>
                      <a:r>
                        <a:rPr lang="en-US" sz="3200">
                          <a:latin typeface="Times New Roman" panose="02020603050405020304" pitchFamily="18" charset="0"/>
                          <a:cs typeface="Times New Roman" panose="02020603050405020304" pitchFamily="18" charset="0"/>
                        </a:rPr>
                        <a:t>Giáo dục</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1984349"/>
                  </a:ext>
                </a:extLst>
              </a:tr>
              <a:tr h="370840">
                <a:tc>
                  <a:txBody>
                    <a:bodyPr/>
                    <a:lstStyle/>
                    <a:p>
                      <a:r>
                        <a:rPr lang="en-US" sz="3200">
                          <a:latin typeface="Times New Roman" panose="02020603050405020304" pitchFamily="18" charset="0"/>
                          <a:cs typeface="Times New Roman" panose="02020603050405020304" pitchFamily="18" charset="0"/>
                        </a:rPr>
                        <a:t>Tôn giáo</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8676898"/>
                  </a:ext>
                </a:extLst>
              </a:tr>
              <a:tr h="370840">
                <a:tc>
                  <a:txBody>
                    <a:bodyPr/>
                    <a:lstStyle/>
                    <a:p>
                      <a:r>
                        <a:rPr lang="en-US" sz="3200">
                          <a:latin typeface="Times New Roman" panose="02020603050405020304" pitchFamily="18" charset="0"/>
                          <a:cs typeface="Times New Roman" panose="02020603050405020304" pitchFamily="18" charset="0"/>
                        </a:rPr>
                        <a:t>Sinh hoạt văn hóa dân gian</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089620"/>
                  </a:ext>
                </a:extLst>
              </a:tr>
            </a:tbl>
          </a:graphicData>
        </a:graphic>
      </p:graphicFrame>
    </p:spTree>
    <p:extLst>
      <p:ext uri="{BB962C8B-B14F-4D97-AF65-F5344CB8AC3E}">
        <p14:creationId xmlns:p14="http://schemas.microsoft.com/office/powerpoint/2010/main" val="154485887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671616" y="463310"/>
            <a:ext cx="10239513" cy="2139047"/>
          </a:xfrm>
          <a:prstGeom prst="rect">
            <a:avLst/>
          </a:prstGeom>
          <a:noFill/>
        </p:spPr>
        <p:txBody>
          <a:bodyPr wrap="square">
            <a:spAutoFit/>
          </a:bodyPr>
          <a:lstStyle/>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Thảo luận nhóm: chia lớp thành 4 nhóm</a:t>
            </a:r>
            <a:endParaRPr lang="en-US" sz="3200" b="1" dirty="0">
              <a:solidFill>
                <a:srgbClr val="FF0000"/>
              </a:solidFill>
              <a:latin typeface="Times New Roman" panose="02020603050405020304" pitchFamily="18" charset="0"/>
              <a:ea typeface="Calibri" panose="020F0502020204030204" pitchFamily="34" charset="0"/>
            </a:endParaRP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Câu hỏi: Đời sống văn hóa thời Đinh - Tiền Lê có điểm gì nổi bật?</a:t>
            </a: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Thời gian: 3 phút</a:t>
            </a:r>
          </a:p>
        </p:txBody>
      </p:sp>
      <p:graphicFrame>
        <p:nvGraphicFramePr>
          <p:cNvPr id="5" name="Table 5">
            <a:extLst>
              <a:ext uri="{FF2B5EF4-FFF2-40B4-BE49-F238E27FC236}">
                <a16:creationId xmlns:a16="http://schemas.microsoft.com/office/drawing/2014/main" id="{DD7BDF4C-1119-49A0-91BE-713B6DA46200}"/>
              </a:ext>
            </a:extLst>
          </p:cNvPr>
          <p:cNvGraphicFramePr>
            <a:graphicFrameLocks noGrp="1"/>
          </p:cNvGraphicFramePr>
          <p:nvPr>
            <p:extLst>
              <p:ext uri="{D42A27DB-BD31-4B8C-83A1-F6EECF244321}">
                <p14:modId xmlns:p14="http://schemas.microsoft.com/office/powerpoint/2010/main" val="4095181857"/>
              </p:ext>
            </p:extLst>
          </p:nvPr>
        </p:nvGraphicFramePr>
        <p:xfrm>
          <a:off x="539646" y="2948518"/>
          <a:ext cx="11523692" cy="2266560"/>
        </p:xfrm>
        <a:graphic>
          <a:graphicData uri="http://schemas.openxmlformats.org/drawingml/2006/table">
            <a:tbl>
              <a:tblPr firstRow="1" bandRow="1">
                <a:tableStyleId>{5C22544A-7EE6-4342-B048-85BDC9FD1C3A}</a:tableStyleId>
              </a:tblPr>
              <a:tblGrid>
                <a:gridCol w="5349708">
                  <a:extLst>
                    <a:ext uri="{9D8B030D-6E8A-4147-A177-3AD203B41FA5}">
                      <a16:colId xmlns:a16="http://schemas.microsoft.com/office/drawing/2014/main" val="3419500715"/>
                    </a:ext>
                  </a:extLst>
                </a:gridCol>
                <a:gridCol w="6173984">
                  <a:extLst>
                    <a:ext uri="{9D8B030D-6E8A-4147-A177-3AD203B41FA5}">
                      <a16:colId xmlns:a16="http://schemas.microsoft.com/office/drawing/2014/main" val="3578493618"/>
                    </a:ext>
                  </a:extLst>
                </a:gridCol>
              </a:tblGrid>
              <a:tr h="529200">
                <a:tc>
                  <a:txBody>
                    <a:bodyPr/>
                    <a:lstStyle/>
                    <a:p>
                      <a:r>
                        <a:rPr lang="en-US" sz="2400">
                          <a:latin typeface="Times New Roman" panose="02020603050405020304" pitchFamily="18" charset="0"/>
                          <a:cs typeface="Times New Roman" panose="02020603050405020304" pitchFamily="18" charset="0"/>
                        </a:rPr>
                        <a:t>Văn hóa</a:t>
                      </a:r>
                    </a:p>
                  </a:txBody>
                  <a:tcPr/>
                </a:tc>
                <a:tc>
                  <a:txBody>
                    <a:bodyPr/>
                    <a:lstStyle/>
                    <a:p>
                      <a:r>
                        <a:rPr lang="en-US" sz="240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2989361769"/>
                  </a:ext>
                </a:extLst>
              </a:tr>
              <a:tr h="370840">
                <a:tc>
                  <a:txBody>
                    <a:bodyPr/>
                    <a:lstStyle/>
                    <a:p>
                      <a:r>
                        <a:rPr lang="en-US" sz="2400">
                          <a:latin typeface="Times New Roman" panose="02020603050405020304" pitchFamily="18" charset="0"/>
                          <a:cs typeface="Times New Roman" panose="02020603050405020304" pitchFamily="18" charset="0"/>
                        </a:rPr>
                        <a:t>Giáo dục</a:t>
                      </a:r>
                    </a:p>
                  </a:txBody>
                  <a:tcPr/>
                </a:tc>
                <a:tc>
                  <a:txBody>
                    <a:bodyPr/>
                    <a:lstStyle/>
                    <a:p>
                      <a:r>
                        <a:rPr lang="en-US" sz="2400">
                          <a:latin typeface="Times New Roman" panose="02020603050405020304" pitchFamily="18" charset="0"/>
                          <a:cs typeface="Times New Roman" panose="02020603050405020304" pitchFamily="18" charset="0"/>
                        </a:rPr>
                        <a:t>chưa phát triển</a:t>
                      </a:r>
                    </a:p>
                  </a:txBody>
                  <a:tcPr/>
                </a:tc>
                <a:extLst>
                  <a:ext uri="{0D108BD9-81ED-4DB2-BD59-A6C34878D82A}">
                    <a16:rowId xmlns:a16="http://schemas.microsoft.com/office/drawing/2014/main" val="1281984349"/>
                  </a:ext>
                </a:extLst>
              </a:tr>
              <a:tr h="370840">
                <a:tc>
                  <a:txBody>
                    <a:bodyPr/>
                    <a:lstStyle/>
                    <a:p>
                      <a:r>
                        <a:rPr lang="en-US" sz="2400">
                          <a:latin typeface="Times New Roman" panose="02020603050405020304" pitchFamily="18" charset="0"/>
                          <a:cs typeface="Times New Roman" panose="02020603050405020304" pitchFamily="18" charset="0"/>
                        </a:rPr>
                        <a:t>Tôn giáo</a:t>
                      </a:r>
                    </a:p>
                  </a:txBody>
                  <a:tcPr/>
                </a:tc>
                <a:tc>
                  <a:txBody>
                    <a:bodyPr/>
                    <a:lstStyle/>
                    <a:p>
                      <a:r>
                        <a:rPr lang="en-US" sz="2400">
                          <a:latin typeface="Times New Roman" panose="02020603050405020304" pitchFamily="18" charset="0"/>
                          <a:cs typeface="Times New Roman" panose="02020603050405020304" pitchFamily="18" charset="0"/>
                        </a:rPr>
                        <a:t>Nho giáo chưa phát triển, Phật giáo được truyền bá rộng rãi</a:t>
                      </a:r>
                    </a:p>
                  </a:txBody>
                  <a:tcPr/>
                </a:tc>
                <a:extLst>
                  <a:ext uri="{0D108BD9-81ED-4DB2-BD59-A6C34878D82A}">
                    <a16:rowId xmlns:a16="http://schemas.microsoft.com/office/drawing/2014/main" val="3418676898"/>
                  </a:ext>
                </a:extLst>
              </a:tr>
              <a:tr h="370840">
                <a:tc>
                  <a:txBody>
                    <a:bodyPr/>
                    <a:lstStyle/>
                    <a:p>
                      <a:r>
                        <a:rPr lang="en-US" sz="2400">
                          <a:latin typeface="Times New Roman" panose="02020603050405020304" pitchFamily="18" charset="0"/>
                          <a:cs typeface="Times New Roman" panose="02020603050405020304" pitchFamily="18" charset="0"/>
                        </a:rPr>
                        <a:t>Sinh hoạt văn hóa dân gian</a:t>
                      </a:r>
                    </a:p>
                  </a:txBody>
                  <a:tcPr/>
                </a:tc>
                <a:tc>
                  <a:txBody>
                    <a:bodyPr/>
                    <a:lstStyle/>
                    <a:p>
                      <a:r>
                        <a:rPr lang="en-US" sz="2400">
                          <a:latin typeface="Times New Roman" panose="02020603050405020304" pitchFamily="18" charset="0"/>
                          <a:cs typeface="Times New Roman" panose="02020603050405020304" pitchFamily="18" charset="0"/>
                        </a:rPr>
                        <a:t>tiếp tục được giữ gìn như ca hát, nhảy múa...</a:t>
                      </a:r>
                    </a:p>
                  </a:txBody>
                  <a:tcPr/>
                </a:tc>
                <a:extLst>
                  <a:ext uri="{0D108BD9-81ED-4DB2-BD59-A6C34878D82A}">
                    <a16:rowId xmlns:a16="http://schemas.microsoft.com/office/drawing/2014/main" val="194089620"/>
                  </a:ext>
                </a:extLst>
              </a:tr>
            </a:tbl>
          </a:graphicData>
        </a:graphic>
      </p:graphicFrame>
    </p:spTree>
    <p:extLst>
      <p:ext uri="{BB962C8B-B14F-4D97-AF65-F5344CB8AC3E}">
        <p14:creationId xmlns:p14="http://schemas.microsoft.com/office/powerpoint/2010/main" val="238409317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等腰三角形 8"/>
          <p:cNvSpPr/>
          <p:nvPr/>
        </p:nvSpPr>
        <p:spPr>
          <a:xfrm rot="5400000">
            <a:off x="384463" y="5622480"/>
            <a:ext cx="1005695" cy="866978"/>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494" y="259301"/>
            <a:ext cx="1380167" cy="1380167"/>
          </a:xfrm>
          <a:prstGeom prst="rect">
            <a:avLst/>
          </a:prstGeom>
        </p:spPr>
      </p:pic>
      <p:sp>
        <p:nvSpPr>
          <p:cNvPr id="8" name="圆: 空心 7"/>
          <p:cNvSpPr/>
          <p:nvPr/>
        </p:nvSpPr>
        <p:spPr>
          <a:xfrm>
            <a:off x="10012694" y="1207908"/>
            <a:ext cx="863120" cy="863120"/>
          </a:xfrm>
          <a:prstGeom prst="donut">
            <a:avLst>
              <a:gd name="adj" fmla="val 879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25496" y="4837595"/>
            <a:ext cx="461814" cy="461814"/>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3253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08931"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069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89736" y="4330401"/>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548E836-4047-4759-871D-16FD4FB502F5}"/>
              </a:ext>
            </a:extLst>
          </p:cNvPr>
          <p:cNvSpPr txBox="1"/>
          <p:nvPr/>
        </p:nvSpPr>
        <p:spPr>
          <a:xfrm>
            <a:off x="-232347" y="173647"/>
            <a:ext cx="10477389" cy="1200329"/>
          </a:xfrm>
          <a:prstGeom prst="rect">
            <a:avLst/>
          </a:prstGeom>
          <a:noFill/>
        </p:spPr>
        <p:txBody>
          <a:bodyPr wrap="square">
            <a:spAutoFit/>
          </a:bodyPr>
          <a:lstStyle/>
          <a:p>
            <a:pPr marL="0" marR="0" algn="ctr">
              <a:spcBef>
                <a:spcPts val="300"/>
              </a:spcBef>
              <a:spcAft>
                <a:spcPts val="0"/>
              </a:spcAft>
              <a:tabLst>
                <a:tab pos="2637155" algn="ctr"/>
                <a:tab pos="5274310" algn="r"/>
              </a:tabLst>
            </a:pPr>
            <a:r>
              <a:rPr lang="nl-NL" sz="3600" b="1">
                <a:solidFill>
                  <a:srgbClr val="FF0000"/>
                </a:solidFill>
                <a:effectLst/>
                <a:latin typeface="Times New Roman" panose="02020603050405020304" pitchFamily="18" charset="0"/>
                <a:ea typeface="Calibri" panose="020F0502020204030204" pitchFamily="34" charset="0"/>
              </a:rPr>
              <a:t>BÀI 10: ĐẠI </a:t>
            </a:r>
            <a:r>
              <a:rPr lang="nl-NL" sz="3600" b="1" dirty="0">
                <a:solidFill>
                  <a:srgbClr val="FF0000"/>
                </a:solidFill>
                <a:effectLst/>
                <a:latin typeface="Times New Roman" panose="02020603050405020304" pitchFamily="18" charset="0"/>
                <a:ea typeface="Calibri" panose="020F0502020204030204" pitchFamily="34" charset="0"/>
              </a:rPr>
              <a:t>CỒ VIỆT THỜI </a:t>
            </a:r>
            <a:r>
              <a:rPr lang="nl-NL" sz="3600" b="1">
                <a:solidFill>
                  <a:srgbClr val="FF0000"/>
                </a:solidFill>
                <a:effectLst/>
                <a:latin typeface="Times New Roman" panose="02020603050405020304" pitchFamily="18" charset="0"/>
                <a:ea typeface="Calibri" panose="020F0502020204030204" pitchFamily="34" charset="0"/>
              </a:rPr>
              <a:t>ĐINH VÀ </a:t>
            </a:r>
            <a:r>
              <a:rPr lang="nl-NL" sz="3600" b="1" dirty="0">
                <a:solidFill>
                  <a:srgbClr val="FF0000"/>
                </a:solidFill>
                <a:effectLst/>
                <a:latin typeface="Times New Roman" panose="02020603050405020304" pitchFamily="18" charset="0"/>
                <a:ea typeface="Calibri" panose="020F0502020204030204" pitchFamily="34" charset="0"/>
              </a:rPr>
              <a:t>TIỀN </a:t>
            </a:r>
            <a:r>
              <a:rPr lang="nl-NL" sz="3600" b="1">
                <a:solidFill>
                  <a:srgbClr val="FF0000"/>
                </a:solidFill>
                <a:effectLst/>
                <a:latin typeface="Times New Roman" panose="02020603050405020304" pitchFamily="18" charset="0"/>
                <a:ea typeface="Calibri" panose="020F0502020204030204" pitchFamily="34" charset="0"/>
              </a:rPr>
              <a:t>LÊ </a:t>
            </a:r>
            <a:r>
              <a:rPr lang="en-US" sz="3600" b="1">
                <a:solidFill>
                  <a:srgbClr val="FF0000"/>
                </a:solidFill>
                <a:latin typeface="Times New Roman" panose="02020603050405020304" pitchFamily="18" charset="0"/>
                <a:ea typeface="Calibri" panose="020F0502020204030204" pitchFamily="34" charset="0"/>
              </a:rPr>
              <a:t>(968 - 1009) (2 tiết)</a:t>
            </a:r>
            <a:endParaRPr lang="nl-NL" sz="3600" b="1">
              <a:solidFill>
                <a:srgbClr val="FF0000"/>
              </a:solidFill>
              <a:latin typeface="Times New Roman" panose="02020603050405020304" pitchFamily="18" charset="0"/>
              <a:ea typeface="Calibri" panose="020F0502020204030204" pitchFamily="34" charset="0"/>
            </a:endParaRPr>
          </a:p>
        </p:txBody>
      </p:sp>
      <p:pic>
        <p:nvPicPr>
          <p:cNvPr id="1026" name="Picture 2" descr="Tìm hiểu về nước Đại Cồ Việt thời Đinh Tiền Lê - Dinhnghia.vn">
            <a:extLst>
              <a:ext uri="{FF2B5EF4-FFF2-40B4-BE49-F238E27FC236}">
                <a16:creationId xmlns:a16="http://schemas.microsoft.com/office/drawing/2014/main" id="{6A1761A7-F346-4030-A46B-FA617FCA52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03917"/>
            <a:ext cx="6224270" cy="3485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ễ Tịch Điền">
            <a:extLst>
              <a:ext uri="{FF2B5EF4-FFF2-40B4-BE49-F238E27FC236}">
                <a16:creationId xmlns:a16="http://schemas.microsoft.com/office/drawing/2014/main" id="{F441B074-4484-4A12-A4C7-4F7720EFB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4763" y="1743121"/>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b. Đời sống văn hóa</a:t>
            </a:r>
            <a:endParaRPr lang="en-US" sz="3200" dirty="0">
              <a:solidFill>
                <a:srgbClr val="FF0000"/>
              </a:solidFill>
              <a:effectLst/>
              <a:latin typeface="Times New Roman" panose="02020603050405020304" pitchFamily="18" charset="0"/>
              <a:ea typeface="Calibri" panose="020F0502020204030204" pitchFamily="34" charset="0"/>
            </a:endParaRPr>
          </a:p>
        </p:txBody>
      </p:sp>
      <p:graphicFrame>
        <p:nvGraphicFramePr>
          <p:cNvPr id="11" name="Table 5">
            <a:extLst>
              <a:ext uri="{FF2B5EF4-FFF2-40B4-BE49-F238E27FC236}">
                <a16:creationId xmlns:a16="http://schemas.microsoft.com/office/drawing/2014/main" id="{C217F15F-C297-442A-AFFE-8405550F7E20}"/>
              </a:ext>
            </a:extLst>
          </p:cNvPr>
          <p:cNvGraphicFramePr>
            <a:graphicFrameLocks noGrp="1"/>
          </p:cNvGraphicFramePr>
          <p:nvPr>
            <p:extLst>
              <p:ext uri="{D42A27DB-BD31-4B8C-83A1-F6EECF244321}">
                <p14:modId xmlns:p14="http://schemas.microsoft.com/office/powerpoint/2010/main" val="1509291797"/>
              </p:ext>
            </p:extLst>
          </p:nvPr>
        </p:nvGraphicFramePr>
        <p:xfrm>
          <a:off x="387437" y="1983381"/>
          <a:ext cx="6729643" cy="2584447"/>
        </p:xfrm>
        <a:graphic>
          <a:graphicData uri="http://schemas.openxmlformats.org/drawingml/2006/table">
            <a:tbl>
              <a:tblPr firstRow="1" bandRow="1">
                <a:tableStyleId>{5C22544A-7EE6-4342-B048-85BDC9FD1C3A}</a:tableStyleId>
              </a:tblPr>
              <a:tblGrid>
                <a:gridCol w="2302303">
                  <a:extLst>
                    <a:ext uri="{9D8B030D-6E8A-4147-A177-3AD203B41FA5}">
                      <a16:colId xmlns:a16="http://schemas.microsoft.com/office/drawing/2014/main" val="3419500715"/>
                    </a:ext>
                  </a:extLst>
                </a:gridCol>
                <a:gridCol w="4427340">
                  <a:extLst>
                    <a:ext uri="{9D8B030D-6E8A-4147-A177-3AD203B41FA5}">
                      <a16:colId xmlns:a16="http://schemas.microsoft.com/office/drawing/2014/main" val="3578493618"/>
                    </a:ext>
                  </a:extLst>
                </a:gridCol>
              </a:tblGrid>
              <a:tr h="481327">
                <a:tc>
                  <a:txBody>
                    <a:bodyPr/>
                    <a:lstStyle/>
                    <a:p>
                      <a:r>
                        <a:rPr lang="en-US" sz="2400">
                          <a:latin typeface="Times New Roman" panose="02020603050405020304" pitchFamily="18" charset="0"/>
                          <a:cs typeface="Times New Roman" panose="02020603050405020304" pitchFamily="18" charset="0"/>
                        </a:rPr>
                        <a:t>Văn hóa</a:t>
                      </a:r>
                    </a:p>
                  </a:txBody>
                  <a:tcPr/>
                </a:tc>
                <a:tc>
                  <a:txBody>
                    <a:bodyPr/>
                    <a:lstStyle/>
                    <a:p>
                      <a:r>
                        <a:rPr lang="en-US" sz="240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2989361769"/>
                  </a:ext>
                </a:extLst>
              </a:tr>
              <a:tr h="370840">
                <a:tc>
                  <a:txBody>
                    <a:bodyPr/>
                    <a:lstStyle/>
                    <a:p>
                      <a:r>
                        <a:rPr lang="en-US" sz="2400">
                          <a:latin typeface="Times New Roman" panose="02020603050405020304" pitchFamily="18" charset="0"/>
                          <a:cs typeface="Times New Roman" panose="02020603050405020304" pitchFamily="18" charset="0"/>
                        </a:rPr>
                        <a:t>Giáo dục</a:t>
                      </a:r>
                    </a:p>
                  </a:txBody>
                  <a:tcPr/>
                </a:tc>
                <a:tc>
                  <a:txBody>
                    <a:bodyPr/>
                    <a:lstStyle/>
                    <a:p>
                      <a:r>
                        <a:rPr lang="en-US" sz="2400">
                          <a:latin typeface="Times New Roman" panose="02020603050405020304" pitchFamily="18" charset="0"/>
                          <a:cs typeface="Times New Roman" panose="02020603050405020304" pitchFamily="18" charset="0"/>
                        </a:rPr>
                        <a:t>chưa phát triển</a:t>
                      </a:r>
                    </a:p>
                  </a:txBody>
                  <a:tcPr/>
                </a:tc>
                <a:extLst>
                  <a:ext uri="{0D108BD9-81ED-4DB2-BD59-A6C34878D82A}">
                    <a16:rowId xmlns:a16="http://schemas.microsoft.com/office/drawing/2014/main" val="1281984349"/>
                  </a:ext>
                </a:extLst>
              </a:tr>
              <a:tr h="370840">
                <a:tc>
                  <a:txBody>
                    <a:bodyPr/>
                    <a:lstStyle/>
                    <a:p>
                      <a:r>
                        <a:rPr lang="en-US" sz="2400">
                          <a:latin typeface="Times New Roman" panose="02020603050405020304" pitchFamily="18" charset="0"/>
                          <a:cs typeface="Times New Roman" panose="02020603050405020304" pitchFamily="18" charset="0"/>
                        </a:rPr>
                        <a:t>Tôn giáo</a:t>
                      </a:r>
                    </a:p>
                  </a:txBody>
                  <a:tcPr/>
                </a:tc>
                <a:tc>
                  <a:txBody>
                    <a:bodyPr/>
                    <a:lstStyle/>
                    <a:p>
                      <a:r>
                        <a:rPr lang="en-US" sz="2400">
                          <a:latin typeface="Times New Roman" panose="02020603050405020304" pitchFamily="18" charset="0"/>
                          <a:cs typeface="Times New Roman" panose="02020603050405020304" pitchFamily="18" charset="0"/>
                        </a:rPr>
                        <a:t>Nho giáo chưa phát triển, Phật giáo được truyền bá rộng rãi</a:t>
                      </a:r>
                    </a:p>
                  </a:txBody>
                  <a:tcPr/>
                </a:tc>
                <a:extLst>
                  <a:ext uri="{0D108BD9-81ED-4DB2-BD59-A6C34878D82A}">
                    <a16:rowId xmlns:a16="http://schemas.microsoft.com/office/drawing/2014/main" val="3418676898"/>
                  </a:ext>
                </a:extLst>
              </a:tr>
              <a:tr h="370840">
                <a:tc>
                  <a:txBody>
                    <a:bodyPr/>
                    <a:lstStyle/>
                    <a:p>
                      <a:r>
                        <a:rPr lang="en-US" sz="2400">
                          <a:latin typeface="Times New Roman" panose="02020603050405020304" pitchFamily="18" charset="0"/>
                          <a:cs typeface="Times New Roman" panose="02020603050405020304" pitchFamily="18" charset="0"/>
                        </a:rPr>
                        <a:t>Sinh hoạt văn hóa dân gian</a:t>
                      </a:r>
                    </a:p>
                  </a:txBody>
                  <a:tcPr/>
                </a:tc>
                <a:tc>
                  <a:txBody>
                    <a:bodyPr/>
                    <a:lstStyle/>
                    <a:p>
                      <a:r>
                        <a:rPr lang="en-US" sz="2400">
                          <a:latin typeface="Times New Roman" panose="02020603050405020304" pitchFamily="18" charset="0"/>
                          <a:cs typeface="Times New Roman" panose="02020603050405020304" pitchFamily="18" charset="0"/>
                        </a:rPr>
                        <a:t>tiếp tục được giữ gìn như ca hát, nhảy múa...</a:t>
                      </a:r>
                    </a:p>
                  </a:txBody>
                  <a:tcPr/>
                </a:tc>
                <a:extLst>
                  <a:ext uri="{0D108BD9-81ED-4DB2-BD59-A6C34878D82A}">
                    <a16:rowId xmlns:a16="http://schemas.microsoft.com/office/drawing/2014/main" val="194089620"/>
                  </a:ext>
                </a:extLst>
              </a:tr>
            </a:tbl>
          </a:graphicData>
        </a:graphic>
      </p:graphicFrame>
    </p:spTree>
    <p:extLst>
      <p:ext uri="{BB962C8B-B14F-4D97-AF65-F5344CB8AC3E}">
        <p14:creationId xmlns:p14="http://schemas.microsoft.com/office/powerpoint/2010/main" val="252640586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pic>
        <p:nvPicPr>
          <p:cNvPr id="1026" name="Picture 2" descr="Tịch Điền: Lễ cày ruộng đầu xuân thời xưa - Trí Thức VN">
            <a:extLst>
              <a:ext uri="{FF2B5EF4-FFF2-40B4-BE49-F238E27FC236}">
                <a16:creationId xmlns:a16="http://schemas.microsoft.com/office/drawing/2014/main" id="{916795EF-C453-45C8-93B7-E52CB6100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658541"/>
            <a:ext cx="5905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F122985-1A8D-4CAB-A88A-0350852E7488}"/>
              </a:ext>
            </a:extLst>
          </p:cNvPr>
          <p:cNvSpPr txBox="1"/>
          <p:nvPr/>
        </p:nvSpPr>
        <p:spPr>
          <a:xfrm>
            <a:off x="6035040" y="1439882"/>
            <a:ext cx="6136640" cy="4324261"/>
          </a:xfrm>
          <a:prstGeom prst="rect">
            <a:avLst/>
          </a:prstGeom>
          <a:noFill/>
        </p:spPr>
        <p:txBody>
          <a:bodyPr wrap="square">
            <a:spAutoFit/>
          </a:bodyPr>
          <a:lstStyle/>
          <a:p>
            <a:pPr marL="285750" marR="0" lvl="0" indent="-285750" rtl="0">
              <a:lnSpc>
                <a:spcPct val="100000"/>
              </a:lnSpc>
              <a:spcBef>
                <a:spcPts val="600"/>
              </a:spcBef>
              <a:spcAft>
                <a:spcPts val="0"/>
              </a:spcAft>
              <a:buClr>
                <a:schemeClr val="accent1"/>
              </a:buClr>
              <a:buSzPts val="2760"/>
              <a:buFont typeface="Arial"/>
              <a:buNone/>
            </a:pPr>
            <a:r>
              <a:rPr lang="en-US" sz="1800" i="0" u="none" strike="noStrike" cap="none" dirty="0">
                <a:solidFill>
                  <a:schemeClr val="tx1">
                    <a:lumMod val="95000"/>
                    <a:lumOff val="5000"/>
                  </a:schemeClr>
                </a:solidFill>
                <a:latin typeface="Times New Roman"/>
                <a:ea typeface="Times New Roman"/>
                <a:cs typeface="Times New Roman"/>
                <a:sym typeface="Times New Roman"/>
              </a:rPr>
              <a:t>      </a:t>
            </a:r>
            <a:r>
              <a:rPr lang="vi-VN" sz="1800" i="0" u="none" strike="noStrike" cap="none" dirty="0">
                <a:solidFill>
                  <a:schemeClr val="tx1">
                    <a:lumMod val="95000"/>
                    <a:lumOff val="5000"/>
                  </a:schemeClr>
                </a:solidFill>
                <a:latin typeface="Times New Roman"/>
                <a:ea typeface="Times New Roman"/>
                <a:cs typeface="Times New Roman"/>
                <a:sym typeface="Times New Roman"/>
              </a:rPr>
              <a:t>Hôm ấy một buổi sáng đẹp trời, nghe tin nhà vua về là</a:t>
            </a:r>
            <a:r>
              <a:rPr lang="vi-VN" sz="1800" i="0" u="none" strike="noStrike" cap="none" dirty="0">
                <a:solidFill>
                  <a:schemeClr val="tx1">
                    <a:lumMod val="95000"/>
                    <a:lumOff val="5000"/>
                  </a:schemeClr>
                </a:solidFill>
                <a:latin typeface="Garamond"/>
                <a:ea typeface="Garamond"/>
                <a:cs typeface="Garamond"/>
                <a:sym typeface="Garamond"/>
              </a:rPr>
              <a:t>m </a:t>
            </a:r>
            <a:r>
              <a:rPr lang="vi-VN" sz="1800" i="0" u="none" strike="noStrike" cap="none" dirty="0">
                <a:solidFill>
                  <a:schemeClr val="tx1">
                    <a:lumMod val="95000"/>
                    <a:lumOff val="5000"/>
                  </a:schemeClr>
                </a:solidFill>
                <a:latin typeface="Times New Roman"/>
                <a:ea typeface="Times New Roman"/>
                <a:cs typeface="Times New Roman"/>
                <a:sym typeface="Times New Roman"/>
              </a:rPr>
              <a:t>lễ “tịch điền”, dân làng Thọ Xuân ( Thanh Hóa) nô nức tham gia. Sau khi nhận nén hương khấn trời cầu cho mưa thuận gió hòa, nhà vua bỏ hia, xắn quần, chuẩn bị bước xuống ruộng, bỗng có một cụ già bước đến</a:t>
            </a:r>
            <a:r>
              <a:rPr lang="vi-VN" sz="1800" i="0" u="none" strike="noStrike" cap="none" dirty="0">
                <a:solidFill>
                  <a:schemeClr val="tx1">
                    <a:lumMod val="95000"/>
                    <a:lumOff val="5000"/>
                  </a:schemeClr>
                </a:solidFill>
                <a:latin typeface="Garamond"/>
                <a:ea typeface="Garamond"/>
                <a:cs typeface="Garamond"/>
                <a:sym typeface="Garamond"/>
              </a:rPr>
              <a:t> </a:t>
            </a:r>
            <a:r>
              <a:rPr lang="vi-VN" sz="1800" i="0" u="none" strike="noStrike" cap="none" dirty="0">
                <a:solidFill>
                  <a:schemeClr val="tx1">
                    <a:lumMod val="95000"/>
                    <a:lumOff val="5000"/>
                  </a:schemeClr>
                </a:solidFill>
                <a:latin typeface="Times New Roman"/>
                <a:ea typeface="Times New Roman"/>
                <a:cs typeface="Times New Roman"/>
                <a:sym typeface="Times New Roman"/>
              </a:rPr>
              <a:t>can:</a:t>
            </a:r>
            <a:br>
              <a:rPr lang="vi-VN" sz="1800" i="0" u="none" strike="noStrike" cap="none" dirty="0">
                <a:solidFill>
                  <a:schemeClr val="tx1">
                    <a:lumMod val="95000"/>
                    <a:lumOff val="5000"/>
                  </a:schemeClr>
                </a:solidFill>
                <a:latin typeface="Times New Roman"/>
                <a:ea typeface="Times New Roman"/>
                <a:cs typeface="Times New Roman"/>
                <a:sym typeface="Times New Roman"/>
              </a:rPr>
            </a:br>
            <a:r>
              <a:rPr lang="vi-VN" sz="1800" i="0" u="none" strike="noStrike" cap="none" dirty="0">
                <a:solidFill>
                  <a:schemeClr val="tx1">
                    <a:lumMod val="95000"/>
                    <a:lumOff val="5000"/>
                  </a:schemeClr>
                </a:solidFill>
                <a:latin typeface="Times New Roman"/>
                <a:ea typeface="Times New Roman"/>
                <a:cs typeface="Times New Roman"/>
                <a:sym typeface="Times New Roman"/>
              </a:rPr>
              <a:t>- Bệ hạ là đấng chí tôn cày bừa là việc của nhân dân, can chi bệ hạ phải mệt mình vàng. </a:t>
            </a:r>
            <a:br>
              <a:rPr lang="vi-VN" sz="1800" i="0" u="none" strike="noStrike" cap="none" dirty="0">
                <a:solidFill>
                  <a:schemeClr val="tx1">
                    <a:lumMod val="95000"/>
                    <a:lumOff val="5000"/>
                  </a:schemeClr>
                </a:solidFill>
                <a:latin typeface="Times New Roman"/>
                <a:ea typeface="Times New Roman"/>
                <a:cs typeface="Times New Roman"/>
                <a:sym typeface="Times New Roman"/>
              </a:rPr>
            </a:br>
            <a:r>
              <a:rPr lang="vi-VN" sz="1800" i="0" u="none" strike="noStrike" cap="none" dirty="0">
                <a:solidFill>
                  <a:schemeClr val="tx1">
                    <a:lumMod val="95000"/>
                    <a:lumOff val="5000"/>
                  </a:schemeClr>
                </a:solidFill>
                <a:latin typeface="Times New Roman"/>
                <a:ea typeface="Times New Roman"/>
                <a:cs typeface="Times New Roman"/>
                <a:sym typeface="Times New Roman"/>
              </a:rPr>
              <a:t>- Nhà vua mỉm cười, vui vẻ nói: Nghề nông là cái gốc của nước nhà. Xôi rượu, cơm gạo nuôi quân đều từ lúa gạo mà ra. Vậy nên ai ai cũng phải chăm lo cày cấy.</a:t>
            </a:r>
            <a:br>
              <a:rPr lang="vi-VN" sz="1800" i="0" u="none" strike="noStrike" cap="none" dirty="0">
                <a:solidFill>
                  <a:schemeClr val="tx1">
                    <a:lumMod val="95000"/>
                    <a:lumOff val="5000"/>
                  </a:schemeClr>
                </a:solidFill>
                <a:latin typeface="Times New Roman"/>
                <a:ea typeface="Times New Roman"/>
                <a:cs typeface="Times New Roman"/>
                <a:sym typeface="Times New Roman"/>
              </a:rPr>
            </a:br>
            <a:r>
              <a:rPr lang="vi-VN" sz="1800" i="0" u="none" strike="noStrike" cap="none" dirty="0">
                <a:solidFill>
                  <a:schemeClr val="tx1">
                    <a:lumMod val="95000"/>
                    <a:lumOff val="5000"/>
                  </a:schemeClr>
                </a:solidFill>
                <a:latin typeface="Times New Roman"/>
                <a:ea typeface="Times New Roman"/>
                <a:cs typeface="Times New Roman"/>
                <a:sym typeface="Times New Roman"/>
              </a:rPr>
              <a:t> Đoạn nhà vua bước xuống ruộng. Do ruộng có chỗ nông, sâu, nên có lúc vua chao người, trâu vẩy bùn lên quần áo, mọi người cười ồ lên. Nhưng dần dần đường cày đã “dẻo”hơn, mọi người đều trầm trồ, thán phục. </a:t>
            </a:r>
            <a:endParaRPr lang="en-US" sz="1800" i="0" u="none" strike="noStrike" cap="none" dirty="0">
              <a:solidFill>
                <a:schemeClr val="tx1">
                  <a:lumMod val="95000"/>
                  <a:lumOff val="5000"/>
                </a:schemeClr>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accent1"/>
              </a:buClr>
              <a:buSzPts val="2760"/>
              <a:buFont typeface="Arial"/>
              <a:buNone/>
            </a:pPr>
            <a:r>
              <a:rPr lang="en-US" dirty="0">
                <a:solidFill>
                  <a:schemeClr val="tx1">
                    <a:lumMod val="95000"/>
                    <a:lumOff val="5000"/>
                  </a:schemeClr>
                </a:solidFill>
                <a:latin typeface="Times New Roman"/>
                <a:ea typeface="Times New Roman"/>
                <a:cs typeface="Times New Roman"/>
                <a:sym typeface="Times New Roman"/>
              </a:rPr>
              <a:t>     </a:t>
            </a:r>
            <a:r>
              <a:rPr lang="vi-VN" sz="1800" i="0" u="none" strike="noStrike" cap="none" dirty="0">
                <a:solidFill>
                  <a:schemeClr val="tx1">
                    <a:lumMod val="95000"/>
                    <a:lumOff val="5000"/>
                  </a:schemeClr>
                </a:solidFill>
                <a:latin typeface="Times New Roman"/>
                <a:ea typeface="Times New Roman"/>
                <a:cs typeface="Times New Roman"/>
                <a:sym typeface="Times New Roman"/>
              </a:rPr>
              <a:t>( trích Gương sáng người xưa).</a:t>
            </a:r>
            <a:endParaRPr lang="vi-VN" dirty="0">
              <a:solidFill>
                <a:schemeClr val="tx1">
                  <a:lumMod val="95000"/>
                  <a:lumOff val="5000"/>
                </a:schemeClr>
              </a:solidFill>
            </a:endParaRPr>
          </a:p>
        </p:txBody>
      </p:sp>
      <p:sp>
        <p:nvSpPr>
          <p:cNvPr id="35" name="TextBox 34">
            <a:extLst>
              <a:ext uri="{FF2B5EF4-FFF2-40B4-BE49-F238E27FC236}">
                <a16:creationId xmlns:a16="http://schemas.microsoft.com/office/drawing/2014/main" id="{986B9067-2BFC-422A-83ED-C88A9B875EC0}"/>
              </a:ext>
            </a:extLst>
          </p:cNvPr>
          <p:cNvSpPr txBox="1"/>
          <p:nvPr/>
        </p:nvSpPr>
        <p:spPr>
          <a:xfrm>
            <a:off x="6035040" y="1009799"/>
            <a:ext cx="6136640" cy="369332"/>
          </a:xfrm>
          <a:prstGeom prst="rect">
            <a:avLst/>
          </a:prstGeom>
          <a:noFill/>
        </p:spPr>
        <p:txBody>
          <a:bodyPr wrap="square">
            <a:spAutoFit/>
          </a:bodyPr>
          <a:lstStyle/>
          <a:p>
            <a:pPr marL="285750" marR="0" lvl="0" indent="-285750" algn="just" rtl="0">
              <a:lnSpc>
                <a:spcPct val="100000"/>
              </a:lnSpc>
              <a:spcBef>
                <a:spcPts val="1200"/>
              </a:spcBef>
              <a:spcAft>
                <a:spcPts val="0"/>
              </a:spcAft>
              <a:buClr>
                <a:schemeClr val="accent1"/>
              </a:buClr>
              <a:buSzPts val="2760"/>
              <a:buFont typeface="Arial"/>
              <a:buNone/>
            </a:pP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Vua</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Lê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với</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việc</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khuyến</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nông</a:t>
            </a:r>
            <a:r>
              <a:rPr lang="en-US" sz="1800" b="1" i="0" u="none" strike="noStrike" cap="none" dirty="0">
                <a:solidFill>
                  <a:schemeClr val="tx1">
                    <a:lumMod val="95000"/>
                    <a:lumOff val="5000"/>
                  </a:schemeClr>
                </a:solidFill>
                <a:latin typeface="Times New Roman"/>
                <a:ea typeface="Times New Roman"/>
                <a:cs typeface="Times New Roman"/>
                <a:sym typeface="Times New Roman"/>
              </a:rPr>
              <a:t>:</a:t>
            </a:r>
            <a:endParaRPr lang="en-US" sz="1800" b="1" i="0" u="none" strike="noStrike" cap="none" dirty="0">
              <a:solidFill>
                <a:schemeClr val="tx1">
                  <a:lumMod val="95000"/>
                  <a:lumOff val="5000"/>
                </a:schemeClr>
              </a:solidFill>
              <a:latin typeface="Garamond"/>
              <a:ea typeface="Garamond"/>
              <a:cs typeface="Garamond"/>
              <a:sym typeface="Garamond"/>
            </a:endParaRPr>
          </a:p>
        </p:txBody>
      </p:sp>
      <p:sp>
        <p:nvSpPr>
          <p:cNvPr id="37" name="TextBox 36">
            <a:extLst>
              <a:ext uri="{FF2B5EF4-FFF2-40B4-BE49-F238E27FC236}">
                <a16:creationId xmlns:a16="http://schemas.microsoft.com/office/drawing/2014/main" id="{4658D100-AE51-4D51-A3A7-BAF4F60D3FA1}"/>
              </a:ext>
            </a:extLst>
          </p:cNvPr>
          <p:cNvSpPr txBox="1"/>
          <p:nvPr/>
        </p:nvSpPr>
        <p:spPr>
          <a:xfrm>
            <a:off x="2140003" y="5633998"/>
            <a:ext cx="2006494" cy="477054"/>
          </a:xfrm>
          <a:prstGeom prst="rect">
            <a:avLst/>
          </a:prstGeom>
          <a:noFill/>
        </p:spPr>
        <p:txBody>
          <a:bodyPr wrap="square">
            <a:spAutoFit/>
          </a:bodyPr>
          <a:lstStyle/>
          <a:p>
            <a:pPr marL="285750" marR="0" lvl="0" indent="-285750" algn="just" rtl="0">
              <a:lnSpc>
                <a:spcPct val="100000"/>
              </a:lnSpc>
              <a:spcBef>
                <a:spcPts val="1200"/>
              </a:spcBef>
              <a:spcAft>
                <a:spcPts val="0"/>
              </a:spcAft>
              <a:buClr>
                <a:schemeClr val="accent1"/>
              </a:buClr>
              <a:buSzPts val="2760"/>
              <a:buFont typeface="Arial"/>
              <a:buNone/>
            </a:pPr>
            <a:r>
              <a:rPr lang="en-US" sz="2500" b="1" i="0" u="none" strike="noStrike" cap="none" dirty="0" err="1">
                <a:solidFill>
                  <a:srgbClr val="0070C0"/>
                </a:solidFill>
                <a:latin typeface="Times New Roman"/>
                <a:ea typeface="Times New Roman"/>
                <a:cs typeface="Times New Roman"/>
                <a:sym typeface="Times New Roman"/>
              </a:rPr>
              <a:t>Lễ</a:t>
            </a:r>
            <a:r>
              <a:rPr lang="en-US" sz="2500" b="1" i="0" u="none" strike="noStrike" cap="none" dirty="0">
                <a:solidFill>
                  <a:srgbClr val="0070C0"/>
                </a:solidFill>
                <a:latin typeface="Times New Roman"/>
                <a:ea typeface="Times New Roman"/>
                <a:cs typeface="Times New Roman"/>
                <a:sym typeface="Times New Roman"/>
              </a:rPr>
              <a:t> </a:t>
            </a:r>
            <a:r>
              <a:rPr lang="en-US" sz="2500" b="1" i="0" u="none" strike="noStrike" cap="none" dirty="0" err="1">
                <a:solidFill>
                  <a:srgbClr val="0070C0"/>
                </a:solidFill>
                <a:latin typeface="Times New Roman"/>
                <a:ea typeface="Times New Roman"/>
                <a:cs typeface="Times New Roman"/>
                <a:sym typeface="Times New Roman"/>
              </a:rPr>
              <a:t>tịch</a:t>
            </a:r>
            <a:r>
              <a:rPr lang="en-US" sz="2500" b="1" i="0" u="none" strike="noStrike" cap="none" dirty="0">
                <a:solidFill>
                  <a:srgbClr val="0070C0"/>
                </a:solidFill>
                <a:latin typeface="Times New Roman"/>
                <a:ea typeface="Times New Roman"/>
                <a:cs typeface="Times New Roman"/>
                <a:sym typeface="Times New Roman"/>
              </a:rPr>
              <a:t> </a:t>
            </a:r>
            <a:r>
              <a:rPr lang="en-US" sz="2500" b="1" i="0" u="none" strike="noStrike" cap="none" dirty="0" err="1">
                <a:solidFill>
                  <a:srgbClr val="0070C0"/>
                </a:solidFill>
                <a:latin typeface="Times New Roman"/>
                <a:ea typeface="Times New Roman"/>
                <a:cs typeface="Times New Roman"/>
                <a:sym typeface="Times New Roman"/>
              </a:rPr>
              <a:t>điền</a:t>
            </a:r>
            <a:endParaRPr lang="en-US" sz="2500" b="1" i="0" u="none" strike="noStrike" cap="none" dirty="0">
              <a:solidFill>
                <a:srgbClr val="0070C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256C0617-5A71-4E2C-B6F0-21A1B0B0542E}"/>
              </a:ext>
            </a:extLst>
          </p:cNvPr>
          <p:cNvSpPr txBox="1"/>
          <p:nvPr/>
        </p:nvSpPr>
        <p:spPr>
          <a:xfrm>
            <a:off x="3392108" y="235727"/>
            <a:ext cx="5711252"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MỞ RỘNG KIẾN THỨC</a:t>
            </a:r>
          </a:p>
        </p:txBody>
      </p:sp>
    </p:spTree>
    <p:extLst>
      <p:ext uri="{BB962C8B-B14F-4D97-AF65-F5344CB8AC3E}">
        <p14:creationId xmlns:p14="http://schemas.microsoft.com/office/powerpoint/2010/main" val="380137887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40" name="Chevron 42">
            <a:extLst>
              <a:ext uri="{FF2B5EF4-FFF2-40B4-BE49-F238E27FC236}">
                <a16:creationId xmlns:a16="http://schemas.microsoft.com/office/drawing/2014/main" id="{C4445420-A8FF-422C-B469-86EBA65347C3}"/>
              </a:ext>
            </a:extLst>
          </p:cNvPr>
          <p:cNvSpPr/>
          <p:nvPr/>
        </p:nvSpPr>
        <p:spPr>
          <a:xfrm>
            <a:off x="685413" y="118904"/>
            <a:ext cx="851491" cy="1475917"/>
          </a:xfrm>
          <a:prstGeom prst="chevron">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240" rtl="0" eaLnBrk="1" latinLnBrk="0" hangingPunct="1">
              <a:defRPr sz="2000" kern="1200">
                <a:solidFill>
                  <a:schemeClr val="lt1"/>
                </a:solidFill>
                <a:latin typeface="+mn-lt"/>
                <a:ea typeface="+mn-ea"/>
                <a:cs typeface="+mn-cs"/>
              </a:defRPr>
            </a:lvl1pPr>
            <a:lvl2pPr marL="515620" algn="l" defTabSz="1031240" rtl="0" eaLnBrk="1" latinLnBrk="0" hangingPunct="1">
              <a:defRPr sz="2000" kern="1200">
                <a:solidFill>
                  <a:schemeClr val="lt1"/>
                </a:solidFill>
                <a:latin typeface="+mn-lt"/>
                <a:ea typeface="+mn-ea"/>
                <a:cs typeface="+mn-cs"/>
              </a:defRPr>
            </a:lvl2pPr>
            <a:lvl3pPr marL="1031875" algn="l" defTabSz="1031240" rtl="0" eaLnBrk="1" latinLnBrk="0" hangingPunct="1">
              <a:defRPr sz="2000" kern="1200">
                <a:solidFill>
                  <a:schemeClr val="lt1"/>
                </a:solidFill>
                <a:latin typeface="+mn-lt"/>
                <a:ea typeface="+mn-ea"/>
                <a:cs typeface="+mn-cs"/>
              </a:defRPr>
            </a:lvl3pPr>
            <a:lvl4pPr marL="1547495" algn="l" defTabSz="1031240" rtl="0" eaLnBrk="1" latinLnBrk="0" hangingPunct="1">
              <a:defRPr sz="2000" kern="1200">
                <a:solidFill>
                  <a:schemeClr val="lt1"/>
                </a:solidFill>
                <a:latin typeface="+mn-lt"/>
                <a:ea typeface="+mn-ea"/>
                <a:cs typeface="+mn-cs"/>
              </a:defRPr>
            </a:lvl4pPr>
            <a:lvl5pPr marL="2063115" algn="l" defTabSz="1031240" rtl="0" eaLnBrk="1" latinLnBrk="0" hangingPunct="1">
              <a:defRPr sz="2000" kern="1200">
                <a:solidFill>
                  <a:schemeClr val="lt1"/>
                </a:solidFill>
                <a:latin typeface="+mn-lt"/>
                <a:ea typeface="+mn-ea"/>
                <a:cs typeface="+mn-cs"/>
              </a:defRPr>
            </a:lvl5pPr>
            <a:lvl6pPr marL="2579370" algn="l" defTabSz="1031240" rtl="0" eaLnBrk="1" latinLnBrk="0" hangingPunct="1">
              <a:defRPr sz="2000" kern="1200">
                <a:solidFill>
                  <a:schemeClr val="lt1"/>
                </a:solidFill>
                <a:latin typeface="+mn-lt"/>
                <a:ea typeface="+mn-ea"/>
                <a:cs typeface="+mn-cs"/>
              </a:defRPr>
            </a:lvl6pPr>
            <a:lvl7pPr marL="3094990" algn="l" defTabSz="1031240" rtl="0" eaLnBrk="1" latinLnBrk="0" hangingPunct="1">
              <a:defRPr sz="2000" kern="1200">
                <a:solidFill>
                  <a:schemeClr val="lt1"/>
                </a:solidFill>
                <a:latin typeface="+mn-lt"/>
                <a:ea typeface="+mn-ea"/>
                <a:cs typeface="+mn-cs"/>
              </a:defRPr>
            </a:lvl7pPr>
            <a:lvl8pPr marL="3610610" algn="l" defTabSz="1031240" rtl="0" eaLnBrk="1" latinLnBrk="0" hangingPunct="1">
              <a:defRPr sz="2000" kern="1200">
                <a:solidFill>
                  <a:schemeClr val="lt1"/>
                </a:solidFill>
                <a:latin typeface="+mn-lt"/>
                <a:ea typeface="+mn-ea"/>
                <a:cs typeface="+mn-cs"/>
              </a:defRPr>
            </a:lvl8pPr>
            <a:lvl9pPr marL="4126230" algn="l" defTabSz="1031240" rtl="0" eaLnBrk="1" latinLnBrk="0" hangingPunct="1">
              <a:defRPr sz="2000" kern="1200">
                <a:solidFill>
                  <a:schemeClr val="lt1"/>
                </a:solidFill>
                <a:latin typeface="+mn-lt"/>
                <a:ea typeface="+mn-ea"/>
                <a:cs typeface="+mn-cs"/>
              </a:defRPr>
            </a:lvl9pPr>
          </a:lstStyle>
          <a:p>
            <a:pPr marL="0" marR="0" lvl="0" indent="0" algn="ctr" defTabSz="1031240" rtl="0" eaLnBrk="1" fontAlgn="auto" latinLnBrk="0" hangingPunct="1">
              <a:lnSpc>
                <a:spcPct val="100000"/>
              </a:lnSpc>
              <a:spcBef>
                <a:spcPts val="0"/>
              </a:spcBef>
              <a:spcAft>
                <a:spcPts val="0"/>
              </a:spcAft>
              <a:buClrTx/>
              <a:buSzTx/>
              <a:buFontTx/>
              <a:buNone/>
              <a:defRPr/>
            </a:pPr>
            <a:endParaRPr kumimoji="0" lang="en-US" sz="1970" b="0" i="0" u="none" strike="noStrike" kern="1200" cap="none" spc="0" normalizeH="0" baseline="0" noProof="0" dirty="0">
              <a:ln>
                <a:noFill/>
              </a:ln>
              <a:solidFill>
                <a:srgbClr val="F3BD59"/>
              </a:solidFill>
              <a:effectLst/>
              <a:uLnTx/>
              <a:uFillTx/>
              <a:ea typeface="+mn-ea"/>
              <a:cs typeface="+mn-lt"/>
            </a:endParaRPr>
          </a:p>
        </p:txBody>
      </p:sp>
      <p:sp>
        <p:nvSpPr>
          <p:cNvPr id="41" name="TextBox 40">
            <a:extLst>
              <a:ext uri="{FF2B5EF4-FFF2-40B4-BE49-F238E27FC236}">
                <a16:creationId xmlns:a16="http://schemas.microsoft.com/office/drawing/2014/main" id="{C4A1414F-B1CF-44B3-AE9A-01711FA940ED}"/>
              </a:ext>
            </a:extLst>
          </p:cNvPr>
          <p:cNvSpPr txBox="1"/>
          <p:nvPr/>
        </p:nvSpPr>
        <p:spPr>
          <a:xfrm>
            <a:off x="4180840" y="399534"/>
            <a:ext cx="4028440" cy="584775"/>
          </a:xfrm>
          <a:prstGeom prst="rect">
            <a:avLst/>
          </a:prstGeom>
          <a:noFill/>
        </p:spPr>
        <p:txBody>
          <a:bodyPr wrap="square">
            <a:spAutoFit/>
          </a:bodyPr>
          <a:lstStyle/>
          <a:p>
            <a:pPr marL="285750" marR="0" lvl="0" indent="-285750" algn="just" rtl="0">
              <a:lnSpc>
                <a:spcPct val="100000"/>
              </a:lnSpc>
              <a:spcBef>
                <a:spcPts val="1200"/>
              </a:spcBef>
              <a:spcAft>
                <a:spcPts val="0"/>
              </a:spcAft>
              <a:buClr>
                <a:schemeClr val="accent1"/>
              </a:buClr>
              <a:buSzPts val="2760"/>
              <a:buFont typeface="Arial"/>
              <a:buNone/>
            </a:pPr>
            <a:r>
              <a:rPr lang="en-US" sz="3200" b="1" i="0" u="none" strike="noStrike" cap="none" dirty="0" err="1">
                <a:solidFill>
                  <a:srgbClr val="0070C0"/>
                </a:solidFill>
                <a:latin typeface="Times New Roman"/>
                <a:ea typeface="Times New Roman"/>
                <a:cs typeface="Times New Roman"/>
                <a:sym typeface="Times New Roman"/>
              </a:rPr>
              <a:t>Lễ</a:t>
            </a:r>
            <a:r>
              <a:rPr lang="en-US" sz="3200" b="1" i="0" u="none" strike="noStrike" cap="none" dirty="0">
                <a:solidFill>
                  <a:srgbClr val="0070C0"/>
                </a:solidFill>
                <a:latin typeface="Times New Roman"/>
                <a:ea typeface="Times New Roman"/>
                <a:cs typeface="Times New Roman"/>
                <a:sym typeface="Times New Roman"/>
              </a:rPr>
              <a:t> </a:t>
            </a:r>
            <a:r>
              <a:rPr lang="en-US" sz="3200" b="1" i="0" u="none" strike="noStrike" cap="none" dirty="0" err="1">
                <a:solidFill>
                  <a:srgbClr val="0070C0"/>
                </a:solidFill>
                <a:latin typeface="Times New Roman"/>
                <a:ea typeface="Times New Roman"/>
                <a:cs typeface="Times New Roman"/>
                <a:sym typeface="Times New Roman"/>
              </a:rPr>
              <a:t>tịch</a:t>
            </a:r>
            <a:r>
              <a:rPr lang="en-US" sz="3200" b="1" i="0" u="none" strike="noStrike" cap="none" dirty="0">
                <a:solidFill>
                  <a:srgbClr val="0070C0"/>
                </a:solidFill>
                <a:latin typeface="Times New Roman"/>
                <a:ea typeface="Times New Roman"/>
                <a:cs typeface="Times New Roman"/>
                <a:sym typeface="Times New Roman"/>
              </a:rPr>
              <a:t> </a:t>
            </a:r>
            <a:r>
              <a:rPr lang="en-US" sz="3200" b="1" i="0" u="none" strike="noStrike" cap="none" dirty="0" err="1">
                <a:solidFill>
                  <a:srgbClr val="0070C0"/>
                </a:solidFill>
                <a:latin typeface="Times New Roman"/>
                <a:ea typeface="Times New Roman"/>
                <a:cs typeface="Times New Roman"/>
                <a:sym typeface="Times New Roman"/>
              </a:rPr>
              <a:t>điền</a:t>
            </a:r>
            <a:r>
              <a:rPr lang="en-US" sz="3200" b="1" i="0" u="none" strike="noStrike" cap="none" dirty="0">
                <a:solidFill>
                  <a:srgbClr val="0070C0"/>
                </a:solidFill>
                <a:latin typeface="Times New Roman"/>
                <a:ea typeface="Times New Roman"/>
                <a:cs typeface="Times New Roman"/>
                <a:sym typeface="Times New Roman"/>
              </a:rPr>
              <a:t> </a:t>
            </a:r>
            <a:r>
              <a:rPr lang="en-US" sz="3200" b="1" i="0" u="none" strike="noStrike" cap="none" dirty="0" err="1">
                <a:solidFill>
                  <a:srgbClr val="0070C0"/>
                </a:solidFill>
                <a:latin typeface="Times New Roman"/>
                <a:ea typeface="Times New Roman"/>
                <a:cs typeface="Times New Roman"/>
                <a:sym typeface="Times New Roman"/>
              </a:rPr>
              <a:t>ngày</a:t>
            </a:r>
            <a:r>
              <a:rPr lang="en-US" sz="3200" b="1" i="0" u="none" strike="noStrike" cap="none" dirty="0">
                <a:solidFill>
                  <a:srgbClr val="0070C0"/>
                </a:solidFill>
                <a:latin typeface="Times New Roman"/>
                <a:ea typeface="Times New Roman"/>
                <a:cs typeface="Times New Roman"/>
                <a:sym typeface="Times New Roman"/>
              </a:rPr>
              <a:t> nay</a:t>
            </a:r>
            <a:endParaRPr lang="en-US" sz="3200" b="1" i="0" u="none" strike="noStrike" cap="none" dirty="0">
              <a:solidFill>
                <a:srgbClr val="0070C0"/>
              </a:solidFill>
              <a:latin typeface="Garamond"/>
              <a:ea typeface="Garamond"/>
              <a:cs typeface="Garamond"/>
              <a:sym typeface="Garamond"/>
            </a:endParaRPr>
          </a:p>
        </p:txBody>
      </p:sp>
      <p:pic>
        <p:nvPicPr>
          <p:cNvPr id="3" name="Picture 2">
            <a:extLst>
              <a:ext uri="{FF2B5EF4-FFF2-40B4-BE49-F238E27FC236}">
                <a16:creationId xmlns:a16="http://schemas.microsoft.com/office/drawing/2014/main" id="{C80C085A-9853-4DE3-ADB9-075706DE3B5A}"/>
              </a:ext>
            </a:extLst>
          </p:cNvPr>
          <p:cNvPicPr>
            <a:picLocks noChangeAspect="1"/>
          </p:cNvPicPr>
          <p:nvPr/>
        </p:nvPicPr>
        <p:blipFill>
          <a:blip r:embed="rId7"/>
          <a:stretch>
            <a:fillRect/>
          </a:stretch>
        </p:blipFill>
        <p:spPr>
          <a:xfrm>
            <a:off x="685413" y="1782755"/>
            <a:ext cx="5327650" cy="3292488"/>
          </a:xfrm>
          <a:prstGeom prst="rect">
            <a:avLst/>
          </a:prstGeom>
        </p:spPr>
      </p:pic>
      <p:sp>
        <p:nvSpPr>
          <p:cNvPr id="42" name="TextBox 41">
            <a:extLst>
              <a:ext uri="{FF2B5EF4-FFF2-40B4-BE49-F238E27FC236}">
                <a16:creationId xmlns:a16="http://schemas.microsoft.com/office/drawing/2014/main" id="{B7A5D91E-14C1-4B95-AFED-4B065A945F63}"/>
              </a:ext>
            </a:extLst>
          </p:cNvPr>
          <p:cNvSpPr txBox="1"/>
          <p:nvPr/>
        </p:nvSpPr>
        <p:spPr>
          <a:xfrm>
            <a:off x="518160" y="5263177"/>
            <a:ext cx="5405120" cy="1015663"/>
          </a:xfrm>
          <a:prstGeom prst="rect">
            <a:avLst/>
          </a:prstGeom>
          <a:noFill/>
        </p:spPr>
        <p:txBody>
          <a:bodyPr wrap="square">
            <a:spAutoFit/>
          </a:bodyPr>
          <a:lstStyle/>
          <a:p>
            <a:pPr algn="ctr" fontAlgn="base"/>
            <a:r>
              <a:rPr lang="en-US" sz="2000" b="1" dirty="0" err="1">
                <a:solidFill>
                  <a:srgbClr val="222222"/>
                </a:solidFill>
                <a:effectLst/>
                <a:latin typeface="Times New Roman" panose="02020603050405020304" pitchFamily="18" charset="0"/>
                <a:cs typeface="Times New Roman" panose="02020603050405020304" pitchFamily="18" charset="0"/>
              </a:rPr>
              <a:t>Nguyên</a:t>
            </a:r>
            <a:r>
              <a:rPr lang="en-US" sz="2000" b="1" dirty="0">
                <a:solidFill>
                  <a:srgbClr val="222222"/>
                </a:solidFill>
                <a:effectLst/>
                <a:latin typeface="Times New Roman" panose="02020603050405020304" pitchFamily="18" charset="0"/>
                <a:cs typeface="Times New Roman" panose="02020603050405020304" pitchFamily="18" charset="0"/>
              </a:rPr>
              <a:t> </a:t>
            </a:r>
            <a:r>
              <a:rPr lang="vi-VN" sz="2000" b="1" dirty="0">
                <a:solidFill>
                  <a:srgbClr val="222222"/>
                </a:solidFill>
                <a:effectLst/>
                <a:latin typeface="Times New Roman" panose="02020603050405020304" pitchFamily="18" charset="0"/>
                <a:cs typeface="Times New Roman" panose="02020603050405020304" pitchFamily="18" charset="0"/>
              </a:rPr>
              <a:t>Chủ tịch nước Nguyễn Minh Triết đã dự Lễ hội tịch điền Đọi Sơn 2010 và thực hiện nghi lễ cày tịch điền.</a:t>
            </a:r>
          </a:p>
        </p:txBody>
      </p:sp>
      <p:pic>
        <p:nvPicPr>
          <p:cNvPr id="4098" name="Picture 2">
            <a:extLst>
              <a:ext uri="{FF2B5EF4-FFF2-40B4-BE49-F238E27FC236}">
                <a16:creationId xmlns:a16="http://schemas.microsoft.com/office/drawing/2014/main" id="{385BBAED-96A9-4B17-8941-E53EC5B7B1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2475" y="1691302"/>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Click="0">
        <p14:conveyor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文本框 465"/>
          <p:cNvSpPr txBox="1"/>
          <p:nvPr/>
        </p:nvSpPr>
        <p:spPr>
          <a:xfrm>
            <a:off x="5284814" y="2682633"/>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01</a:t>
            </a:r>
            <a:endParaRPr lang="zh-CN" altLang="en-US" sz="3999" b="1" kern="0" dirty="0">
              <a:solidFill>
                <a:prstClr val="white"/>
              </a:solidFill>
              <a:latin typeface="Calibri"/>
              <a:ea typeface="微软雅黑" panose="020B0503020204020204" pitchFamily="34" charset="-122"/>
            </a:endParaRPr>
          </a:p>
        </p:txBody>
      </p:sp>
      <p:sp>
        <p:nvSpPr>
          <p:cNvPr id="581" name="文本框 466"/>
          <p:cNvSpPr txBox="1"/>
          <p:nvPr/>
        </p:nvSpPr>
        <p:spPr>
          <a:xfrm>
            <a:off x="5284814" y="3602746"/>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03</a:t>
            </a:r>
            <a:endParaRPr lang="zh-CN" altLang="en-US" sz="3999" b="1" kern="0" dirty="0">
              <a:solidFill>
                <a:prstClr val="white"/>
              </a:solidFill>
              <a:latin typeface="Calibri"/>
              <a:ea typeface="微软雅黑" panose="020B0503020204020204" pitchFamily="34" charset="-122"/>
            </a:endParaRPr>
          </a:p>
        </p:txBody>
      </p:sp>
      <p:sp>
        <p:nvSpPr>
          <p:cNvPr id="582" name="文本框 467"/>
          <p:cNvSpPr txBox="1"/>
          <p:nvPr/>
        </p:nvSpPr>
        <p:spPr>
          <a:xfrm>
            <a:off x="6287039" y="2697692"/>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02</a:t>
            </a:r>
            <a:endParaRPr lang="zh-CN" altLang="en-US" sz="3999" b="1" kern="0" dirty="0">
              <a:solidFill>
                <a:prstClr val="white"/>
              </a:solidFill>
              <a:latin typeface="Calibri"/>
              <a:ea typeface="微软雅黑" panose="020B0503020204020204" pitchFamily="34" charset="-122"/>
            </a:endParaRPr>
          </a:p>
        </p:txBody>
      </p:sp>
      <p:sp>
        <p:nvSpPr>
          <p:cNvPr id="583" name="文本框 468"/>
          <p:cNvSpPr txBox="1"/>
          <p:nvPr/>
        </p:nvSpPr>
        <p:spPr>
          <a:xfrm>
            <a:off x="6298234" y="3602746"/>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04</a:t>
            </a:r>
            <a:endParaRPr lang="zh-CN" altLang="en-US" sz="3999" b="1" kern="0" dirty="0">
              <a:solidFill>
                <a:prstClr val="white"/>
              </a:solidFill>
              <a:latin typeface="Calibri"/>
              <a:ea typeface="微软雅黑" panose="020B0503020204020204" pitchFamily="34" charset="-122"/>
            </a:endParaRPr>
          </a:p>
        </p:txBody>
      </p:sp>
      <p:pic>
        <p:nvPicPr>
          <p:cNvPr id="33" name="Picture 2" descr="1">
            <a:extLst>
              <a:ext uri="{FF2B5EF4-FFF2-40B4-BE49-F238E27FC236}">
                <a16:creationId xmlns:a16="http://schemas.microsoft.com/office/drawing/2014/main" id="{69246869-62B2-4CA4-A61A-1DAD377F6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163925"/>
            <a:ext cx="46640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C:\Users\HP\Pictures\Thai_Binh_Thong_Bao-_Dinh_Bo_Linh.jpg">
            <a:extLst>
              <a:ext uri="{FF2B5EF4-FFF2-40B4-BE49-F238E27FC236}">
                <a16:creationId xmlns:a16="http://schemas.microsoft.com/office/drawing/2014/main" id="{5EF97098-3C7D-49CE-A9C6-4F5FF0B77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 y="1158633"/>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9">
            <a:extLst>
              <a:ext uri="{FF2B5EF4-FFF2-40B4-BE49-F238E27FC236}">
                <a16:creationId xmlns:a16="http://schemas.microsoft.com/office/drawing/2014/main" id="{C1B4CA47-FA4C-461C-BF4F-CD1B2A173204}"/>
              </a:ext>
            </a:extLst>
          </p:cNvPr>
          <p:cNvSpPr/>
          <p:nvPr/>
        </p:nvSpPr>
        <p:spPr>
          <a:xfrm>
            <a:off x="4431334" y="4381356"/>
            <a:ext cx="3733800"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vi-VN" sz="2800" dirty="0" err="1">
                <a:solidFill>
                  <a:schemeClr val="tx1"/>
                </a:solidFill>
                <a:latin typeface="Times New Roman" pitchFamily="18" charset="0"/>
                <a:cs typeface="Times New Roman" pitchFamily="18" charset="0"/>
              </a:rPr>
              <a:t>Mặt</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trước</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ghi</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Thái</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Bình</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hưng</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bảo</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mặt</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sau</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ghi</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chữ</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Đinh</a:t>
            </a:r>
            <a:r>
              <a:rPr lang="en-US" altLang="vi-VN" sz="2800" dirty="0">
                <a:solidFill>
                  <a:schemeClr val="tx1"/>
                </a:solidFill>
                <a:latin typeface="Times New Roman" pitchFamily="18" charset="0"/>
                <a:cs typeface="Times New Roman" pitchFamily="18" charset="0"/>
              </a:rPr>
              <a:t>”</a:t>
            </a:r>
          </a:p>
        </p:txBody>
      </p:sp>
      <p:sp>
        <p:nvSpPr>
          <p:cNvPr id="36" name="Rounded Rectangle 20">
            <a:extLst>
              <a:ext uri="{FF2B5EF4-FFF2-40B4-BE49-F238E27FC236}">
                <a16:creationId xmlns:a16="http://schemas.microsoft.com/office/drawing/2014/main" id="{46220D86-0BEC-4B6C-82EB-1E838E91B03A}"/>
              </a:ext>
            </a:extLst>
          </p:cNvPr>
          <p:cNvSpPr/>
          <p:nvPr/>
        </p:nvSpPr>
        <p:spPr>
          <a:xfrm>
            <a:off x="195580" y="4527939"/>
            <a:ext cx="34290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Đồng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tiên</a:t>
            </a:r>
            <a:r>
              <a:rPr lang="en-US" sz="2800" dirty="0">
                <a:solidFill>
                  <a:schemeClr val="tx1"/>
                </a:solidFill>
                <a:latin typeface="Times New Roman" pitchFamily="18" charset="0"/>
                <a:cs typeface="Times New Roman" pitchFamily="18" charset="0"/>
              </a:rPr>
              <a:t> ở </a:t>
            </a:r>
            <a:r>
              <a:rPr lang="en-US" sz="2800" dirty="0" err="1">
                <a:solidFill>
                  <a:schemeClr val="tx1"/>
                </a:solidFill>
                <a:latin typeface="Times New Roman" pitchFamily="18" charset="0"/>
                <a:cs typeface="Times New Roman" pitchFamily="18" charset="0"/>
              </a:rPr>
              <a:t>Việt</a:t>
            </a:r>
            <a:r>
              <a:rPr lang="en-US" sz="2800" dirty="0">
                <a:solidFill>
                  <a:schemeClr val="tx1"/>
                </a:solidFill>
                <a:latin typeface="Times New Roman" pitchFamily="18" charset="0"/>
                <a:cs typeface="Times New Roman" pitchFamily="18" charset="0"/>
              </a:rPr>
              <a:t> Nam</a:t>
            </a:r>
          </a:p>
        </p:txBody>
      </p:sp>
      <p:pic>
        <p:nvPicPr>
          <p:cNvPr id="2050" name="Picture 2" descr="Tiền triều Tiền Lê, 980 - 988, Thiên Phúc Trấn Bảo">
            <a:extLst>
              <a:ext uri="{FF2B5EF4-FFF2-40B4-BE49-F238E27FC236}">
                <a16:creationId xmlns:a16="http://schemas.microsoft.com/office/drawing/2014/main" id="{5BDEDEBA-C6B2-462F-9D18-FFD79A3FF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1915" y="1205352"/>
            <a:ext cx="2915285" cy="295968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9">
            <a:extLst>
              <a:ext uri="{FF2B5EF4-FFF2-40B4-BE49-F238E27FC236}">
                <a16:creationId xmlns:a16="http://schemas.microsoft.com/office/drawing/2014/main" id="{110B3E49-B595-425D-8CCD-BBC81AB3FF94}"/>
              </a:ext>
            </a:extLst>
          </p:cNvPr>
          <p:cNvSpPr/>
          <p:nvPr/>
        </p:nvSpPr>
        <p:spPr>
          <a:xfrm>
            <a:off x="8971888" y="4451739"/>
            <a:ext cx="3220112"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vi-VN" sz="2800" dirty="0" err="1">
                <a:solidFill>
                  <a:schemeClr val="tx1"/>
                </a:solidFill>
                <a:latin typeface="Times New Roman" pitchFamily="18" charset="0"/>
                <a:cs typeface="Times New Roman" pitchFamily="18" charset="0"/>
              </a:rPr>
              <a:t>Đồng</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tiền</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triều</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Tiền</a:t>
            </a:r>
            <a:r>
              <a:rPr lang="en-US" altLang="vi-VN" sz="2800" dirty="0">
                <a:solidFill>
                  <a:schemeClr val="tx1"/>
                </a:solidFill>
                <a:latin typeface="Times New Roman" pitchFamily="18" charset="0"/>
                <a:cs typeface="Times New Roman" pitchFamily="18" charset="0"/>
              </a:rPr>
              <a:t> Lê - </a:t>
            </a:r>
            <a:r>
              <a:rPr lang="en-US" altLang="vi-VN" sz="2800" dirty="0" err="1">
                <a:solidFill>
                  <a:schemeClr val="tx1"/>
                </a:solidFill>
                <a:latin typeface="Times New Roman" pitchFamily="18" charset="0"/>
                <a:cs typeface="Times New Roman" pitchFamily="18" charset="0"/>
              </a:rPr>
              <a:t>Thiên</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Phúc</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Trấn</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Bảo</a:t>
            </a:r>
            <a:endParaRPr lang="en-US" altLang="vi-VN" sz="2800"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 name="Ink 3">
                <a:extLst>
                  <a:ext uri="{FF2B5EF4-FFF2-40B4-BE49-F238E27FC236}">
                    <a16:creationId xmlns:a16="http://schemas.microsoft.com/office/drawing/2014/main" id="{689F9DD1-814E-4DD7-88BE-2BD9A937F65C}"/>
                  </a:ext>
                </a:extLst>
              </p14:cNvPr>
              <p14:cNvContentPartPr/>
              <p14:nvPr/>
            </p14:nvContentPartPr>
            <p14:xfrm>
              <a:off x="-1605558" y="1424252"/>
              <a:ext cx="229680" cy="397080"/>
            </p14:xfrm>
          </p:contentPart>
        </mc:Choice>
        <mc:Fallback xmlns="">
          <p:pic>
            <p:nvPicPr>
              <p:cNvPr id="4" name="Ink 3">
                <a:extLst>
                  <a:ext uri="{FF2B5EF4-FFF2-40B4-BE49-F238E27FC236}">
                    <a16:creationId xmlns:a16="http://schemas.microsoft.com/office/drawing/2014/main" id="{689F9DD1-814E-4DD7-88BE-2BD9A937F65C}"/>
                  </a:ext>
                </a:extLst>
              </p:cNvPr>
              <p:cNvPicPr/>
              <p:nvPr/>
            </p:nvPicPr>
            <p:blipFill>
              <a:blip r:embed="rId7"/>
              <a:stretch>
                <a:fillRect/>
              </a:stretch>
            </p:blipFill>
            <p:spPr>
              <a:xfrm>
                <a:off x="-1623558" y="1316252"/>
                <a:ext cx="265320" cy="612720"/>
              </a:xfrm>
              <a:prstGeom prst="rect">
                <a:avLst/>
              </a:prstGeom>
            </p:spPr>
          </p:pic>
        </mc:Fallback>
      </mc:AlternateContent>
    </p:spTree>
    <p:extLst>
      <p:ext uri="{BB962C8B-B14F-4D97-AF65-F5344CB8AC3E}">
        <p14:creationId xmlns:p14="http://schemas.microsoft.com/office/powerpoint/2010/main" val="4288339923"/>
      </p:ext>
    </p:ext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810914" y="2494569"/>
            <a:ext cx="3969973" cy="4146416"/>
          </a:xfrm>
          <a:prstGeom prst="rect">
            <a:avLst/>
          </a:prstGeom>
        </p:spPr>
      </p:pic>
      <p:sp>
        <p:nvSpPr>
          <p:cNvPr id="46" name="TextBox 45">
            <a:extLst>
              <a:ext uri="{FF2B5EF4-FFF2-40B4-BE49-F238E27FC236}">
                <a16:creationId xmlns:a16="http://schemas.microsoft.com/office/drawing/2014/main" id="{5DD916E0-37C9-412C-BB98-14759793BACE}"/>
              </a:ext>
            </a:extLst>
          </p:cNvPr>
          <p:cNvSpPr txBox="1"/>
          <p:nvPr/>
        </p:nvSpPr>
        <p:spPr>
          <a:xfrm>
            <a:off x="489114" y="943669"/>
            <a:ext cx="10331286" cy="3785652"/>
          </a:xfrm>
          <a:prstGeom prst="rect">
            <a:avLst/>
          </a:prstGeom>
          <a:noFill/>
        </p:spPr>
        <p:txBody>
          <a:bodyPr wrap="square">
            <a:spAutoFit/>
          </a:bodyPr>
          <a:lstStyle/>
          <a:p>
            <a:pPr marL="0" marR="0">
              <a:spcBef>
                <a:spcPts val="300"/>
              </a:spcBef>
              <a:spcAft>
                <a:spcPts val="0"/>
              </a:spcAft>
            </a:pPr>
            <a:r>
              <a:rPr lang="vi-VN" sz="2500" b="1" u="sng" dirty="0">
                <a:solidFill>
                  <a:srgbClr val="FBFBFB"/>
                </a:solidFill>
                <a:effectLst/>
                <a:latin typeface="Times New Roman" panose="02020603050405020304" pitchFamily="18" charset="0"/>
                <a:ea typeface="Calibri" panose="020F0502020204030204" pitchFamily="34" charset="0"/>
              </a:rPr>
              <a:t>Câu 1</a:t>
            </a:r>
            <a:r>
              <a:rPr lang="en-US" sz="2500" b="1" dirty="0">
                <a:solidFill>
                  <a:srgbClr val="FBFBFB"/>
                </a:solidFill>
                <a:latin typeface="Times New Roman" panose="02020603050405020304" pitchFamily="18" charset="0"/>
                <a:ea typeface="Calibri" panose="020F0502020204030204" pitchFamily="34" charset="0"/>
              </a:rPr>
              <a:t>: </a:t>
            </a:r>
            <a:r>
              <a:rPr lang="vi-VN" sz="2500" dirty="0">
                <a:solidFill>
                  <a:srgbClr val="FBFBFB"/>
                </a:solidFill>
                <a:effectLst/>
                <a:latin typeface="Times New Roman" panose="02020603050405020304" pitchFamily="18" charset="0"/>
                <a:ea typeface="Calibri" panose="020F0502020204030204" pitchFamily="34" charset="0"/>
              </a:rPr>
              <a:t>Đinh Tiên Hoàng lên ngôi vua đặt tên nước là gì? Đóng đô ở đâu?</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A. Đại Việt. Ở Hoa Lư                  B. Đại Cồ Việt. Ở Hoa Lư   </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C. Đại Cồ Việt.Ở Cổ Loa              D. Đại Việt.Ở Đại La</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b="1" u="sng" dirty="0">
                <a:solidFill>
                  <a:srgbClr val="FBFBFB"/>
                </a:solidFill>
                <a:effectLst/>
                <a:latin typeface="Times New Roman" panose="02020603050405020304" pitchFamily="18" charset="0"/>
                <a:ea typeface="Calibri" panose="020F0502020204030204" pitchFamily="34" charset="0"/>
              </a:rPr>
              <a:t>Câu 2</a:t>
            </a:r>
            <a:r>
              <a:rPr lang="en-US" sz="2500" b="1" u="sng" dirty="0">
                <a:solidFill>
                  <a:srgbClr val="FBFBFB"/>
                </a:solidFill>
                <a:effectLst/>
                <a:latin typeface="Times New Roman" panose="02020603050405020304" pitchFamily="18" charset="0"/>
                <a:ea typeface="Calibri" panose="020F0502020204030204" pitchFamily="34" charset="0"/>
              </a:rPr>
              <a:t>:</a:t>
            </a:r>
            <a:r>
              <a:rPr lang="vi-VN" sz="2500" b="1" dirty="0">
                <a:solidFill>
                  <a:srgbClr val="FBFBFB"/>
                </a:solidFill>
                <a:effectLst/>
                <a:latin typeface="Times New Roman" panose="02020603050405020304" pitchFamily="18" charset="0"/>
                <a:ea typeface="Calibri" panose="020F0502020204030204" pitchFamily="34" charset="0"/>
              </a:rPr>
              <a:t> </a:t>
            </a:r>
            <a:r>
              <a:rPr lang="vi-VN" sz="2500" dirty="0">
                <a:solidFill>
                  <a:srgbClr val="FBFBFB"/>
                </a:solidFill>
                <a:effectLst/>
                <a:latin typeface="Times New Roman" panose="02020603050405020304" pitchFamily="18" charset="0"/>
                <a:ea typeface="Calibri" panose="020F0502020204030204" pitchFamily="34" charset="0"/>
              </a:rPr>
              <a:t>Khi Lê Hoàn lên ngôi vua, nước ta phải đối phó với bọn xâm lược nào?</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A. Nhà Minh ở Trung Quốc          B. Nhà Hán ở Trung Quốc</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C. Nhà Đường ở Trung Quốc        D. Nhà Tống ở Trung Quốc </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b="1" u="sng" dirty="0">
                <a:solidFill>
                  <a:srgbClr val="FBFBFB"/>
                </a:solidFill>
                <a:effectLst/>
                <a:latin typeface="Times New Roman" panose="02020603050405020304" pitchFamily="18" charset="0"/>
                <a:ea typeface="Calibri" panose="020F0502020204030204" pitchFamily="34" charset="0"/>
              </a:rPr>
              <a:t>Câu </a:t>
            </a:r>
            <a:r>
              <a:rPr lang="en-US" sz="2500" b="1" u="sng" dirty="0">
                <a:solidFill>
                  <a:srgbClr val="FBFBFB"/>
                </a:solidFill>
                <a:latin typeface="Times New Roman" panose="02020603050405020304" pitchFamily="18" charset="0"/>
                <a:ea typeface="Calibri" panose="020F0502020204030204" pitchFamily="34" charset="0"/>
              </a:rPr>
              <a:t>3</a:t>
            </a:r>
            <a:r>
              <a:rPr lang="vi-VN" sz="2500" b="1" u="sng" dirty="0">
                <a:solidFill>
                  <a:srgbClr val="FBFBFB"/>
                </a:solidFill>
                <a:effectLst/>
                <a:latin typeface="Times New Roman" panose="02020603050405020304" pitchFamily="18" charset="0"/>
                <a:ea typeface="Calibri" panose="020F0502020204030204" pitchFamily="34" charset="0"/>
              </a:rPr>
              <a:t>: </a:t>
            </a:r>
            <a:r>
              <a:rPr lang="vi-VN" sz="2500" dirty="0">
                <a:solidFill>
                  <a:srgbClr val="FBFBFB"/>
                </a:solidFill>
                <a:effectLst/>
                <a:latin typeface="Times New Roman" panose="02020603050405020304" pitchFamily="18" charset="0"/>
                <a:ea typeface="Calibri" panose="020F0502020204030204" pitchFamily="34" charset="0"/>
              </a:rPr>
              <a:t>Lê Hoàn chỉ huy cuộc kháng chiến chống Tống giành thắng lợi ở đâu?</a:t>
            </a:r>
            <a:br>
              <a:rPr lang="vi-VN" sz="2500" dirty="0">
                <a:solidFill>
                  <a:srgbClr val="FBFBFB"/>
                </a:solidFill>
                <a:effectLst/>
                <a:latin typeface="Times New Roman" panose="02020603050405020304" pitchFamily="18" charset="0"/>
                <a:ea typeface="Calibri" panose="020F0502020204030204" pitchFamily="34" charset="0"/>
              </a:rPr>
            </a:br>
            <a:r>
              <a:rPr lang="vi-VN" sz="2500" dirty="0">
                <a:solidFill>
                  <a:srgbClr val="FBFBFB"/>
                </a:solidFill>
                <a:effectLst/>
                <a:latin typeface="Times New Roman" panose="02020603050405020304" pitchFamily="18" charset="0"/>
                <a:ea typeface="Calibri" panose="020F0502020204030204" pitchFamily="34" charset="0"/>
              </a:rPr>
              <a:t>A. Ở sông Như Nguyệt                    B. Ở Chi Lăng-Xương Giang</a:t>
            </a:r>
            <a:br>
              <a:rPr lang="vi-VN" sz="2500" dirty="0">
                <a:solidFill>
                  <a:srgbClr val="FBFBFB"/>
                </a:solidFill>
                <a:effectLst/>
                <a:latin typeface="Times New Roman" panose="02020603050405020304" pitchFamily="18" charset="0"/>
                <a:ea typeface="Calibri" panose="020F0502020204030204" pitchFamily="34" charset="0"/>
              </a:rPr>
            </a:br>
            <a:r>
              <a:rPr lang="vi-VN" sz="2500" dirty="0">
                <a:solidFill>
                  <a:srgbClr val="FBFBFB"/>
                </a:solidFill>
                <a:effectLst/>
                <a:latin typeface="Times New Roman" panose="02020603050405020304" pitchFamily="18" charset="0"/>
                <a:ea typeface="Calibri" panose="020F0502020204030204" pitchFamily="34" charset="0"/>
              </a:rPr>
              <a:t>C. Ở Rạch Gầm-Xoài mút               D. Ở sông </a:t>
            </a:r>
            <a:r>
              <a:rPr lang="vi-VN" sz="2500">
                <a:solidFill>
                  <a:srgbClr val="FBFBFB"/>
                </a:solidFill>
                <a:effectLst/>
                <a:latin typeface="Times New Roman" panose="02020603050405020304" pitchFamily="18" charset="0"/>
                <a:ea typeface="Calibri" panose="020F0502020204030204" pitchFamily="34" charset="0"/>
              </a:rPr>
              <a:t>Bạch Đằng</a:t>
            </a:r>
            <a:endParaRPr lang="en-US" sz="2500" dirty="0">
              <a:solidFill>
                <a:srgbClr val="FBFBFB"/>
              </a:solidFill>
              <a:effectLst/>
              <a:latin typeface="Times New Roman" panose="02020603050405020304" pitchFamily="18" charset="0"/>
              <a:ea typeface="Calibri" panose="020F0502020204030204" pitchFamily="34" charset="0"/>
            </a:endParaRPr>
          </a:p>
        </p:txBody>
      </p:sp>
      <p:sp>
        <p:nvSpPr>
          <p:cNvPr id="48" name="TextBox 47">
            <a:extLst>
              <a:ext uri="{FF2B5EF4-FFF2-40B4-BE49-F238E27FC236}">
                <a16:creationId xmlns:a16="http://schemas.microsoft.com/office/drawing/2014/main" id="{19F355F4-6D13-4855-988E-257E2959CC7B}"/>
              </a:ext>
            </a:extLst>
          </p:cNvPr>
          <p:cNvSpPr txBox="1"/>
          <p:nvPr/>
        </p:nvSpPr>
        <p:spPr>
          <a:xfrm>
            <a:off x="2594774" y="358894"/>
            <a:ext cx="6497320" cy="584775"/>
          </a:xfrm>
          <a:prstGeom prst="rect">
            <a:avLst/>
          </a:prstGeom>
          <a:noFill/>
        </p:spPr>
        <p:txBody>
          <a:bodyPr wrap="square">
            <a:spAutoFit/>
          </a:bodyPr>
          <a:lstStyle/>
          <a:p>
            <a:pPr algn="ctr" defTabSz="1219170" eaLnBrk="1" hangingPunct="1"/>
            <a:r>
              <a:rPr lang="en-US" altLang="zh-CN" sz="3200" spc="800" dirty="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rPr>
              <a:t>CỦNG CỐ</a:t>
            </a:r>
            <a:endParaRPr lang="zh-CN" altLang="en-US" sz="3200" spc="800" dirty="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endParaRPr>
          </a:p>
        </p:txBody>
      </p:sp>
      <p:sp>
        <p:nvSpPr>
          <p:cNvPr id="9" name="Oval 8">
            <a:extLst>
              <a:ext uri="{FF2B5EF4-FFF2-40B4-BE49-F238E27FC236}">
                <a16:creationId xmlns:a16="http://schemas.microsoft.com/office/drawing/2014/main" id="{940C3AFA-54D0-443D-9B78-87753EDDB851}"/>
              </a:ext>
            </a:extLst>
          </p:cNvPr>
          <p:cNvSpPr/>
          <p:nvPr/>
        </p:nvSpPr>
        <p:spPr>
          <a:xfrm>
            <a:off x="4720754" y="1403803"/>
            <a:ext cx="558800" cy="411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67A50C5-337C-4EC4-8293-CD095BA92897}"/>
              </a:ext>
            </a:extLst>
          </p:cNvPr>
          <p:cNvSpPr/>
          <p:nvPr/>
        </p:nvSpPr>
        <p:spPr>
          <a:xfrm>
            <a:off x="4720754" y="3098377"/>
            <a:ext cx="558800" cy="411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E1E9A9E-7237-4E14-94BE-8ED55640C865}"/>
              </a:ext>
            </a:extLst>
          </p:cNvPr>
          <p:cNvSpPr/>
          <p:nvPr/>
        </p:nvSpPr>
        <p:spPr>
          <a:xfrm>
            <a:off x="4897448" y="4288145"/>
            <a:ext cx="558800" cy="411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1394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fade">
                                      <p:cBhvr>
                                        <p:cTn id="14" dur="1000"/>
                                        <p:tgtEl>
                                          <p:spTgt spid="46">
                                            <p:txEl>
                                              <p:pRg st="0" end="0"/>
                                            </p:txEl>
                                          </p:spTgt>
                                        </p:tgtEl>
                                      </p:cBhvr>
                                    </p:animEffect>
                                    <p:anim calcmode="lin" valueType="num">
                                      <p:cBhvr>
                                        <p:cTn id="15"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6">
                                            <p:txEl>
                                              <p:pRg st="1" end="1"/>
                                            </p:txEl>
                                          </p:spTgt>
                                        </p:tgtEl>
                                        <p:attrNameLst>
                                          <p:attrName>style.visibility</p:attrName>
                                        </p:attrNameLst>
                                      </p:cBhvr>
                                      <p:to>
                                        <p:strVal val="visible"/>
                                      </p:to>
                                    </p:set>
                                    <p:animEffect transition="in" filter="fade">
                                      <p:cBhvr>
                                        <p:cTn id="19" dur="1000"/>
                                        <p:tgtEl>
                                          <p:spTgt spid="46">
                                            <p:txEl>
                                              <p:pRg st="1" end="1"/>
                                            </p:txEl>
                                          </p:spTgt>
                                        </p:tgtEl>
                                      </p:cBhvr>
                                    </p:animEffect>
                                    <p:anim calcmode="lin" valueType="num">
                                      <p:cBhvr>
                                        <p:cTn id="20"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6">
                                            <p:txEl>
                                              <p:pRg st="2" end="2"/>
                                            </p:txEl>
                                          </p:spTgt>
                                        </p:tgtEl>
                                        <p:attrNameLst>
                                          <p:attrName>style.visibility</p:attrName>
                                        </p:attrNameLst>
                                      </p:cBhvr>
                                      <p:to>
                                        <p:strVal val="visible"/>
                                      </p:to>
                                    </p:set>
                                    <p:animEffect transition="in" filter="fade">
                                      <p:cBhvr>
                                        <p:cTn id="24" dur="1000"/>
                                        <p:tgtEl>
                                          <p:spTgt spid="46">
                                            <p:txEl>
                                              <p:pRg st="2" end="2"/>
                                            </p:txEl>
                                          </p:spTgt>
                                        </p:tgtEl>
                                      </p:cBhvr>
                                    </p:animEffect>
                                    <p:anim calcmode="lin" valueType="num">
                                      <p:cBhvr>
                                        <p:cTn id="25"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6">
                                            <p:txEl>
                                              <p:pRg st="3" end="3"/>
                                            </p:txEl>
                                          </p:spTgt>
                                        </p:tgtEl>
                                        <p:attrNameLst>
                                          <p:attrName>style.visibility</p:attrName>
                                        </p:attrNameLst>
                                      </p:cBhvr>
                                      <p:to>
                                        <p:strVal val="visible"/>
                                      </p:to>
                                    </p:set>
                                    <p:animEffect transition="in" filter="fade">
                                      <p:cBhvr>
                                        <p:cTn id="39" dur="1000"/>
                                        <p:tgtEl>
                                          <p:spTgt spid="46">
                                            <p:txEl>
                                              <p:pRg st="3" end="3"/>
                                            </p:txEl>
                                          </p:spTgt>
                                        </p:tgtEl>
                                      </p:cBhvr>
                                    </p:animEffect>
                                    <p:anim calcmode="lin" valueType="num">
                                      <p:cBhvr>
                                        <p:cTn id="40" dur="1000" fill="hold"/>
                                        <p:tgtEl>
                                          <p:spTgt spid="4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6">
                                            <p:txEl>
                                              <p:pRg st="4" end="4"/>
                                            </p:txEl>
                                          </p:spTgt>
                                        </p:tgtEl>
                                        <p:attrNameLst>
                                          <p:attrName>style.visibility</p:attrName>
                                        </p:attrNameLst>
                                      </p:cBhvr>
                                      <p:to>
                                        <p:strVal val="visible"/>
                                      </p:to>
                                    </p:set>
                                    <p:animEffect transition="in" filter="fade">
                                      <p:cBhvr>
                                        <p:cTn id="44" dur="1000"/>
                                        <p:tgtEl>
                                          <p:spTgt spid="46">
                                            <p:txEl>
                                              <p:pRg st="4" end="4"/>
                                            </p:txEl>
                                          </p:spTgt>
                                        </p:tgtEl>
                                      </p:cBhvr>
                                    </p:animEffect>
                                    <p:anim calcmode="lin" valueType="num">
                                      <p:cBhvr>
                                        <p:cTn id="45"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6">
                                            <p:txEl>
                                              <p:pRg st="5" end="5"/>
                                            </p:txEl>
                                          </p:spTgt>
                                        </p:tgtEl>
                                        <p:attrNameLst>
                                          <p:attrName>style.visibility</p:attrName>
                                        </p:attrNameLst>
                                      </p:cBhvr>
                                      <p:to>
                                        <p:strVal val="visible"/>
                                      </p:to>
                                    </p:set>
                                    <p:animEffect transition="in" filter="fade">
                                      <p:cBhvr>
                                        <p:cTn id="49" dur="1000"/>
                                        <p:tgtEl>
                                          <p:spTgt spid="46">
                                            <p:txEl>
                                              <p:pRg st="5" end="5"/>
                                            </p:txEl>
                                          </p:spTgt>
                                        </p:tgtEl>
                                      </p:cBhvr>
                                    </p:animEffect>
                                    <p:anim calcmode="lin" valueType="num">
                                      <p:cBhvr>
                                        <p:cTn id="50" dur="1000" fill="hold"/>
                                        <p:tgtEl>
                                          <p:spTgt spid="4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6">
                                            <p:txEl>
                                              <p:pRg st="6" end="6"/>
                                            </p:txEl>
                                          </p:spTgt>
                                        </p:tgtEl>
                                        <p:attrNameLst>
                                          <p:attrName>style.visibility</p:attrName>
                                        </p:attrNameLst>
                                      </p:cBhvr>
                                      <p:to>
                                        <p:strVal val="visible"/>
                                      </p:to>
                                    </p:set>
                                    <p:animEffect transition="in" filter="fade">
                                      <p:cBhvr>
                                        <p:cTn id="63" dur="1000"/>
                                        <p:tgtEl>
                                          <p:spTgt spid="46">
                                            <p:txEl>
                                              <p:pRg st="6" end="6"/>
                                            </p:txEl>
                                          </p:spTgt>
                                        </p:tgtEl>
                                      </p:cBhvr>
                                    </p:animEffect>
                                    <p:anim calcmode="lin" valueType="num">
                                      <p:cBhvr>
                                        <p:cTn id="64" dur="1000" fill="hold"/>
                                        <p:tgtEl>
                                          <p:spTgt spid="46">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fltVal val="0"/>
                                          </p:val>
                                        </p:tav>
                                        <p:tav tm="100000">
                                          <p:val>
                                            <p:strVal val="#ppt_w"/>
                                          </p:val>
                                        </p:tav>
                                      </p:tavLst>
                                    </p:anim>
                                    <p:anim calcmode="lin" valueType="num">
                                      <p:cBhvr>
                                        <p:cTn id="71" dur="1000" fill="hold"/>
                                        <p:tgtEl>
                                          <p:spTgt spid="52"/>
                                        </p:tgtEl>
                                        <p:attrNameLst>
                                          <p:attrName>ppt_h</p:attrName>
                                        </p:attrNameLst>
                                      </p:cBhvr>
                                      <p:tavLst>
                                        <p:tav tm="0">
                                          <p:val>
                                            <p:fltVal val="0"/>
                                          </p:val>
                                        </p:tav>
                                        <p:tav tm="100000">
                                          <p:val>
                                            <p:strVal val="#ppt_h"/>
                                          </p:val>
                                        </p:tav>
                                      </p:tavLst>
                                    </p:anim>
                                    <p:anim calcmode="lin" valueType="num">
                                      <p:cBhvr>
                                        <p:cTn id="72" dur="1000" fill="hold"/>
                                        <p:tgtEl>
                                          <p:spTgt spid="52"/>
                                        </p:tgtEl>
                                        <p:attrNameLst>
                                          <p:attrName>style.rotation</p:attrName>
                                        </p:attrNameLst>
                                      </p:cBhvr>
                                      <p:tavLst>
                                        <p:tav tm="0">
                                          <p:val>
                                            <p:fltVal val="90"/>
                                          </p:val>
                                        </p:tav>
                                        <p:tav tm="100000">
                                          <p:val>
                                            <p:fltVal val="0"/>
                                          </p:val>
                                        </p:tav>
                                      </p:tavLst>
                                    </p:anim>
                                    <p:animEffect transition="in" filter="fade">
                                      <p:cBhvr>
                                        <p:cTn id="7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810914" y="2494569"/>
            <a:ext cx="3969973" cy="4146416"/>
          </a:xfrm>
          <a:prstGeom prst="rect">
            <a:avLst/>
          </a:prstGeom>
        </p:spPr>
      </p:pic>
      <p:sp>
        <p:nvSpPr>
          <p:cNvPr id="48" name="TextBox 47">
            <a:extLst>
              <a:ext uri="{FF2B5EF4-FFF2-40B4-BE49-F238E27FC236}">
                <a16:creationId xmlns:a16="http://schemas.microsoft.com/office/drawing/2014/main" id="{19F355F4-6D13-4855-988E-257E2959CC7B}"/>
              </a:ext>
            </a:extLst>
          </p:cNvPr>
          <p:cNvSpPr txBox="1"/>
          <p:nvPr/>
        </p:nvSpPr>
        <p:spPr>
          <a:xfrm>
            <a:off x="2594774" y="358894"/>
            <a:ext cx="6497320" cy="584775"/>
          </a:xfrm>
          <a:prstGeom prst="rect">
            <a:avLst/>
          </a:prstGeom>
          <a:noFill/>
        </p:spPr>
        <p:txBody>
          <a:bodyPr wrap="square">
            <a:spAutoFit/>
          </a:bodyPr>
          <a:lstStyle/>
          <a:p>
            <a:pPr algn="ctr" defTabSz="1219170" eaLnBrk="1" hangingPunct="1"/>
            <a:r>
              <a:rPr lang="en-US" altLang="zh-CN" sz="3200" spc="80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rPr>
              <a:t>VẬN DỤNG</a:t>
            </a:r>
            <a:endParaRPr lang="zh-CN" altLang="en-US" sz="3200" spc="800" dirty="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endParaRPr>
          </a:p>
        </p:txBody>
      </p:sp>
      <p:pic>
        <p:nvPicPr>
          <p:cNvPr id="4" name="Picture 3">
            <a:extLst>
              <a:ext uri="{FF2B5EF4-FFF2-40B4-BE49-F238E27FC236}">
                <a16:creationId xmlns:a16="http://schemas.microsoft.com/office/drawing/2014/main" id="{2FD4AA3F-C609-45C3-B714-1ADDBA31F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669" y="1149121"/>
            <a:ext cx="9708630" cy="2690896"/>
          </a:xfrm>
          <a:prstGeom prst="rect">
            <a:avLst/>
          </a:prstGeom>
        </p:spPr>
      </p:pic>
    </p:spTree>
    <p:extLst>
      <p:ext uri="{BB962C8B-B14F-4D97-AF65-F5344CB8AC3E}">
        <p14:creationId xmlns:p14="http://schemas.microsoft.com/office/powerpoint/2010/main" val="2826328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Em hãy so sánh tổ chức chính quyền thời Định và Tiền Lê với thời Ngô?</a:t>
            </a:r>
          </a:p>
        </p:txBody>
      </p:sp>
      <p:pic>
        <p:nvPicPr>
          <p:cNvPr id="11" name="Picture 10">
            <a:extLst>
              <a:ext uri="{FF2B5EF4-FFF2-40B4-BE49-F238E27FC236}">
                <a16:creationId xmlns:a16="http://schemas.microsoft.com/office/drawing/2014/main" id="{840436F1-A595-46D3-A6A4-110982DBE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707" y="1007337"/>
            <a:ext cx="5096586" cy="2924583"/>
          </a:xfrm>
          <a:prstGeom prst="rect">
            <a:avLst/>
          </a:prstGeom>
        </p:spPr>
      </p:pic>
      <p:sp>
        <p:nvSpPr>
          <p:cNvPr id="49" name="TextBox 48">
            <a:extLst>
              <a:ext uri="{FF2B5EF4-FFF2-40B4-BE49-F238E27FC236}">
                <a16:creationId xmlns:a16="http://schemas.microsoft.com/office/drawing/2014/main" id="{18DB74D1-57B8-49CD-8E7C-EC531A46AD59}"/>
              </a:ext>
            </a:extLst>
          </p:cNvPr>
          <p:cNvSpPr txBox="1"/>
          <p:nvPr/>
        </p:nvSpPr>
        <p:spPr>
          <a:xfrm>
            <a:off x="4031719" y="4322286"/>
            <a:ext cx="4353397"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Sơ đồ tổ chức chính quyền thời Ngô</a:t>
            </a:r>
          </a:p>
        </p:txBody>
      </p:sp>
    </p:spTree>
    <p:extLst>
      <p:ext uri="{BB962C8B-B14F-4D97-AF65-F5344CB8AC3E}">
        <p14:creationId xmlns:p14="http://schemas.microsoft.com/office/powerpoint/2010/main" val="367230230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5579424"/>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Em hãy so sánh tổ chức chính quyền thời Định và Tiền Lê với thời Ngô?</a:t>
            </a:r>
          </a:p>
        </p:txBody>
      </p:sp>
      <p:pic>
        <p:nvPicPr>
          <p:cNvPr id="16" name="Picture 15">
            <a:extLst>
              <a:ext uri="{FF2B5EF4-FFF2-40B4-BE49-F238E27FC236}">
                <a16:creationId xmlns:a16="http://schemas.microsoft.com/office/drawing/2014/main" id="{1FB002B4-A0BC-4AB1-A4C3-FFA46CC1A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99" y="1480996"/>
            <a:ext cx="4556347" cy="3896006"/>
          </a:xfrm>
          <a:prstGeom prst="rect">
            <a:avLst/>
          </a:prstGeom>
        </p:spPr>
      </p:pic>
      <p:sp>
        <p:nvSpPr>
          <p:cNvPr id="6" name="TextBox 5">
            <a:extLst>
              <a:ext uri="{FF2B5EF4-FFF2-40B4-BE49-F238E27FC236}">
                <a16:creationId xmlns:a16="http://schemas.microsoft.com/office/drawing/2014/main" id="{D2898558-2F8D-49E1-896A-9D7E7B98BF0C}"/>
              </a:ext>
            </a:extLst>
          </p:cNvPr>
          <p:cNvSpPr txBox="1"/>
          <p:nvPr/>
        </p:nvSpPr>
        <p:spPr>
          <a:xfrm>
            <a:off x="209227" y="6312338"/>
            <a:ext cx="4353397"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Sơ đồ tổ chức chính quyền thời Đinh</a:t>
            </a:r>
          </a:p>
        </p:txBody>
      </p:sp>
      <p:sp>
        <p:nvSpPr>
          <p:cNvPr id="18" name="Rectangle 17">
            <a:extLst>
              <a:ext uri="{FF2B5EF4-FFF2-40B4-BE49-F238E27FC236}">
                <a16:creationId xmlns:a16="http://schemas.microsoft.com/office/drawing/2014/main" id="{5FF85170-E434-4E6C-803F-B324CB5B36C5}"/>
              </a:ext>
            </a:extLst>
          </p:cNvPr>
          <p:cNvSpPr/>
          <p:nvPr/>
        </p:nvSpPr>
        <p:spPr>
          <a:xfrm>
            <a:off x="8650288" y="4524963"/>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3C7249-CA7A-4D31-A5F0-4C65E47FBB41}"/>
              </a:ext>
            </a:extLst>
          </p:cNvPr>
          <p:cNvSpPr/>
          <p:nvPr/>
        </p:nvSpPr>
        <p:spPr>
          <a:xfrm>
            <a:off x="6260787" y="451247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3868A9A-8989-4384-8E95-41D1E4BE659B}"/>
              </a:ext>
            </a:extLst>
          </p:cNvPr>
          <p:cNvSpPr/>
          <p:nvPr/>
        </p:nvSpPr>
        <p:spPr>
          <a:xfrm>
            <a:off x="7664142" y="3552565"/>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688808-545D-4003-98E3-095165A61706}"/>
              </a:ext>
            </a:extLst>
          </p:cNvPr>
          <p:cNvSpPr/>
          <p:nvPr/>
        </p:nvSpPr>
        <p:spPr>
          <a:xfrm>
            <a:off x="8826422" y="275364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B050B7-F8F1-4176-8A23-AD9E73C6BC03}"/>
              </a:ext>
            </a:extLst>
          </p:cNvPr>
          <p:cNvSpPr/>
          <p:nvPr/>
        </p:nvSpPr>
        <p:spPr>
          <a:xfrm>
            <a:off x="6387573" y="275091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6C751E-B2A4-4770-BE45-07E0C9FCE349}"/>
              </a:ext>
            </a:extLst>
          </p:cNvPr>
          <p:cNvSpPr/>
          <p:nvPr/>
        </p:nvSpPr>
        <p:spPr>
          <a:xfrm>
            <a:off x="7307448" y="1725443"/>
            <a:ext cx="2685680"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6F76EC-BD8D-4AA6-BB19-91CF7FB2D621}"/>
              </a:ext>
            </a:extLst>
          </p:cNvPr>
          <p:cNvSpPr/>
          <p:nvPr/>
        </p:nvSpPr>
        <p:spPr>
          <a:xfrm>
            <a:off x="7926132" y="833828"/>
            <a:ext cx="1397678" cy="6192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9B6AC67-FEE5-4E20-9742-E2F4AE3B91E6}"/>
              </a:ext>
            </a:extLst>
          </p:cNvPr>
          <p:cNvSpPr txBox="1"/>
          <p:nvPr/>
        </p:nvSpPr>
        <p:spPr>
          <a:xfrm>
            <a:off x="8193119" y="814172"/>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Vua</a:t>
            </a:r>
            <a:endParaRPr lang="en-US" sz="2500" dirty="0"/>
          </a:p>
        </p:txBody>
      </p:sp>
      <p:sp>
        <p:nvSpPr>
          <p:cNvPr id="26" name="TextBox 25">
            <a:extLst>
              <a:ext uri="{FF2B5EF4-FFF2-40B4-BE49-F238E27FC236}">
                <a16:creationId xmlns:a16="http://schemas.microsoft.com/office/drawing/2014/main" id="{7912D487-9128-4D7F-B488-BB3FDF038D8E}"/>
              </a:ext>
            </a:extLst>
          </p:cNvPr>
          <p:cNvSpPr txBox="1"/>
          <p:nvPr/>
        </p:nvSpPr>
        <p:spPr>
          <a:xfrm>
            <a:off x="7422256" y="1796741"/>
            <a:ext cx="2417078"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Thái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endParaRPr lang="en-US" sz="2500" dirty="0"/>
          </a:p>
        </p:txBody>
      </p:sp>
      <p:sp>
        <p:nvSpPr>
          <p:cNvPr id="27" name="TextBox 26">
            <a:extLst>
              <a:ext uri="{FF2B5EF4-FFF2-40B4-BE49-F238E27FC236}">
                <a16:creationId xmlns:a16="http://schemas.microsoft.com/office/drawing/2014/main" id="{A41F9394-0DBC-4F37-B40D-9C20CD5E988C}"/>
              </a:ext>
            </a:extLst>
          </p:cNvPr>
          <p:cNvSpPr txBox="1"/>
          <p:nvPr/>
        </p:nvSpPr>
        <p:spPr>
          <a:xfrm>
            <a:off x="6595104" y="2774642"/>
            <a:ext cx="1607654"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võ</a:t>
            </a:r>
            <a:endParaRPr lang="en-US" sz="2500" dirty="0"/>
          </a:p>
        </p:txBody>
      </p:sp>
      <p:sp>
        <p:nvSpPr>
          <p:cNvPr id="28" name="TextBox 27">
            <a:extLst>
              <a:ext uri="{FF2B5EF4-FFF2-40B4-BE49-F238E27FC236}">
                <a16:creationId xmlns:a16="http://schemas.microsoft.com/office/drawing/2014/main" id="{CB08BEA0-18C5-4AFF-B015-8465E72C2822}"/>
              </a:ext>
            </a:extLst>
          </p:cNvPr>
          <p:cNvSpPr txBox="1"/>
          <p:nvPr/>
        </p:nvSpPr>
        <p:spPr>
          <a:xfrm>
            <a:off x="9082740" y="2774642"/>
            <a:ext cx="1513187"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văn</a:t>
            </a:r>
            <a:endParaRPr lang="en-US" sz="2500" dirty="0"/>
          </a:p>
        </p:txBody>
      </p:sp>
      <p:sp>
        <p:nvSpPr>
          <p:cNvPr id="29" name="TextBox 28">
            <a:extLst>
              <a:ext uri="{FF2B5EF4-FFF2-40B4-BE49-F238E27FC236}">
                <a16:creationId xmlns:a16="http://schemas.microsoft.com/office/drawing/2014/main" id="{E460BD6B-3CB1-4415-BAF9-7387709E8130}"/>
              </a:ext>
            </a:extLst>
          </p:cNvPr>
          <p:cNvSpPr txBox="1"/>
          <p:nvPr/>
        </p:nvSpPr>
        <p:spPr>
          <a:xfrm>
            <a:off x="7926132" y="3653485"/>
            <a:ext cx="1294805" cy="477054"/>
          </a:xfrm>
          <a:prstGeom prst="rect">
            <a:avLst/>
          </a:prstGeom>
          <a:noFill/>
        </p:spPr>
        <p:txBody>
          <a:bodyPr wrap="square">
            <a:spAutoFit/>
          </a:bodyPr>
          <a:lstStyle/>
          <a:p>
            <a:pPr algn="ctr"/>
            <a:r>
              <a:rPr lang="en-US" sz="2500">
                <a:solidFill>
                  <a:srgbClr val="FF0000"/>
                </a:solidFill>
                <a:latin typeface="Times New Roman" pitchFamily="18" charset="0"/>
                <a:cs typeface="Times New Roman" pitchFamily="18" charset="0"/>
              </a:rPr>
              <a:t>Lộ</a:t>
            </a:r>
            <a:endParaRPr lang="en-US" sz="2500" dirty="0"/>
          </a:p>
        </p:txBody>
      </p:sp>
      <p:sp>
        <p:nvSpPr>
          <p:cNvPr id="30" name="TextBox 29">
            <a:extLst>
              <a:ext uri="{FF2B5EF4-FFF2-40B4-BE49-F238E27FC236}">
                <a16:creationId xmlns:a16="http://schemas.microsoft.com/office/drawing/2014/main" id="{AEDE8215-4FB8-43FA-A54E-749EECCB95EA}"/>
              </a:ext>
            </a:extLst>
          </p:cNvPr>
          <p:cNvSpPr txBox="1"/>
          <p:nvPr/>
        </p:nvSpPr>
        <p:spPr>
          <a:xfrm>
            <a:off x="6945023" y="4633840"/>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Phủ</a:t>
            </a:r>
            <a:r>
              <a:rPr lang="en-US" sz="2500" dirty="0">
                <a:solidFill>
                  <a:srgbClr val="FF0000"/>
                </a:solidFill>
                <a:latin typeface="Times New Roman" pitchFamily="18" charset="0"/>
                <a:cs typeface="Times New Roman" pitchFamily="18" charset="0"/>
              </a:rPr>
              <a:t> </a:t>
            </a:r>
            <a:endParaRPr lang="en-US" sz="2500" dirty="0"/>
          </a:p>
        </p:txBody>
      </p:sp>
      <p:sp>
        <p:nvSpPr>
          <p:cNvPr id="31" name="TextBox 30">
            <a:extLst>
              <a:ext uri="{FF2B5EF4-FFF2-40B4-BE49-F238E27FC236}">
                <a16:creationId xmlns:a16="http://schemas.microsoft.com/office/drawing/2014/main" id="{CBE0B054-B168-4D34-85F7-975F339B734A}"/>
              </a:ext>
            </a:extLst>
          </p:cNvPr>
          <p:cNvSpPr txBox="1"/>
          <p:nvPr/>
        </p:nvSpPr>
        <p:spPr>
          <a:xfrm>
            <a:off x="9082740" y="4582588"/>
            <a:ext cx="953982"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Châu</a:t>
            </a:r>
            <a:endParaRPr lang="en-US" sz="2500" dirty="0"/>
          </a:p>
        </p:txBody>
      </p:sp>
      <p:sp>
        <p:nvSpPr>
          <p:cNvPr id="32" name="Rectangle 31">
            <a:extLst>
              <a:ext uri="{FF2B5EF4-FFF2-40B4-BE49-F238E27FC236}">
                <a16:creationId xmlns:a16="http://schemas.microsoft.com/office/drawing/2014/main" id="{6EE7E09B-2A1E-4F72-B28A-14AD02D6DE6A}"/>
              </a:ext>
            </a:extLst>
          </p:cNvPr>
          <p:cNvSpPr/>
          <p:nvPr/>
        </p:nvSpPr>
        <p:spPr>
          <a:xfrm>
            <a:off x="7533157" y="5641027"/>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907F76E6-2D06-4454-B246-AAC623381BA5}"/>
              </a:ext>
            </a:extLst>
          </p:cNvPr>
          <p:cNvSpPr txBox="1"/>
          <p:nvPr/>
        </p:nvSpPr>
        <p:spPr>
          <a:xfrm>
            <a:off x="7730853" y="5742600"/>
            <a:ext cx="1351887" cy="477054"/>
          </a:xfrm>
          <a:prstGeom prst="rect">
            <a:avLst/>
          </a:prstGeom>
          <a:noFill/>
        </p:spPr>
        <p:txBody>
          <a:bodyPr wrap="square">
            <a:spAutoFit/>
          </a:bodyPr>
          <a:lstStyle/>
          <a:p>
            <a:pPr algn="ctr"/>
            <a:r>
              <a:rPr lang="en-US" sz="2500">
                <a:solidFill>
                  <a:srgbClr val="FF0000"/>
                </a:solidFill>
                <a:latin typeface="Times New Roman" panose="02020603050405020304" pitchFamily="18" charset="0"/>
                <a:cs typeface="Times New Roman" panose="02020603050405020304" pitchFamily="18" charset="0"/>
              </a:rPr>
              <a:t>Xã</a:t>
            </a:r>
          </a:p>
        </p:txBody>
      </p:sp>
      <p:cxnSp>
        <p:nvCxnSpPr>
          <p:cNvPr id="36" name="Straight Arrow Connector 35">
            <a:extLst>
              <a:ext uri="{FF2B5EF4-FFF2-40B4-BE49-F238E27FC236}">
                <a16:creationId xmlns:a16="http://schemas.microsoft.com/office/drawing/2014/main" id="{DA1F7F3C-AAAF-48A8-9215-62BC4F686CDD}"/>
              </a:ext>
            </a:extLst>
          </p:cNvPr>
          <p:cNvCxnSpPr>
            <a:cxnSpLocks/>
            <a:stCxn id="24" idx="2"/>
          </p:cNvCxnSpPr>
          <p:nvPr/>
        </p:nvCxnSpPr>
        <p:spPr>
          <a:xfrm flipH="1">
            <a:off x="8601073" y="1453071"/>
            <a:ext cx="23898" cy="212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B4B6C23-5974-411F-A67E-58914C8539E0}"/>
              </a:ext>
            </a:extLst>
          </p:cNvPr>
          <p:cNvCxnSpPr>
            <a:cxnSpLocks/>
            <a:stCxn id="23" idx="2"/>
          </p:cNvCxnSpPr>
          <p:nvPr/>
        </p:nvCxnSpPr>
        <p:spPr>
          <a:xfrm flipH="1">
            <a:off x="7301716" y="2323867"/>
            <a:ext cx="1348572"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0FBFD4E-2BEC-49F3-A367-2C51AF27FE1B}"/>
              </a:ext>
            </a:extLst>
          </p:cNvPr>
          <p:cNvCxnSpPr>
            <a:cxnSpLocks/>
            <a:stCxn id="23" idx="2"/>
          </p:cNvCxnSpPr>
          <p:nvPr/>
        </p:nvCxnSpPr>
        <p:spPr>
          <a:xfrm>
            <a:off x="8650288" y="2323867"/>
            <a:ext cx="1102810" cy="32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CED5C48-7D93-47CD-8AFF-1BAD48CAC203}"/>
              </a:ext>
            </a:extLst>
          </p:cNvPr>
          <p:cNvCxnSpPr>
            <a:cxnSpLocks/>
          </p:cNvCxnSpPr>
          <p:nvPr/>
        </p:nvCxnSpPr>
        <p:spPr>
          <a:xfrm flipH="1">
            <a:off x="7026112" y="4150989"/>
            <a:ext cx="1380684" cy="34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939F5A3-DA6E-4A6D-916C-609BD852AF19}"/>
              </a:ext>
            </a:extLst>
          </p:cNvPr>
          <p:cNvCxnSpPr>
            <a:cxnSpLocks/>
            <a:stCxn id="29" idx="2"/>
          </p:cNvCxnSpPr>
          <p:nvPr/>
        </p:nvCxnSpPr>
        <p:spPr>
          <a:xfrm>
            <a:off x="8643580" y="4106592"/>
            <a:ext cx="929090"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4C7C83D-B77E-4F12-B9B7-09B19CF18BF3}"/>
              </a:ext>
            </a:extLst>
          </p:cNvPr>
          <p:cNvCxnSpPr>
            <a:cxnSpLocks/>
            <a:endCxn id="32" idx="0"/>
          </p:cNvCxnSpPr>
          <p:nvPr/>
        </p:nvCxnSpPr>
        <p:spPr>
          <a:xfrm>
            <a:off x="7314249" y="5128054"/>
            <a:ext cx="1145584" cy="5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50AE97-FB28-4A46-A0F7-39E6DC727675}"/>
              </a:ext>
            </a:extLst>
          </p:cNvPr>
          <p:cNvCxnSpPr>
            <a:cxnSpLocks/>
            <a:stCxn id="18" idx="2"/>
          </p:cNvCxnSpPr>
          <p:nvPr/>
        </p:nvCxnSpPr>
        <p:spPr>
          <a:xfrm flipH="1">
            <a:off x="8657529" y="5123387"/>
            <a:ext cx="919435" cy="49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ight Brace 43">
            <a:extLst>
              <a:ext uri="{FF2B5EF4-FFF2-40B4-BE49-F238E27FC236}">
                <a16:creationId xmlns:a16="http://schemas.microsoft.com/office/drawing/2014/main" id="{EA46858F-141D-45A6-A1B4-6D5C8CA89E92}"/>
              </a:ext>
            </a:extLst>
          </p:cNvPr>
          <p:cNvSpPr/>
          <p:nvPr/>
        </p:nvSpPr>
        <p:spPr>
          <a:xfrm>
            <a:off x="10750214" y="716526"/>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32EC917-62BE-4ABD-8743-9A13F1DFEF99}"/>
              </a:ext>
            </a:extLst>
          </p:cNvPr>
          <p:cNvSpPr txBox="1"/>
          <p:nvPr/>
        </p:nvSpPr>
        <p:spPr>
          <a:xfrm>
            <a:off x="11178340" y="1553224"/>
            <a:ext cx="1015161"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Trung </a:t>
            </a:r>
          </a:p>
          <a:p>
            <a:r>
              <a:rPr lang="en-US" sz="2500">
                <a:solidFill>
                  <a:srgbClr val="FF0000"/>
                </a:solidFill>
                <a:latin typeface="Times New Roman" panose="02020603050405020304" pitchFamily="18" charset="0"/>
                <a:cs typeface="Times New Roman" panose="02020603050405020304" pitchFamily="18" charset="0"/>
              </a:rPr>
              <a:t>ương</a:t>
            </a:r>
          </a:p>
        </p:txBody>
      </p:sp>
      <p:sp>
        <p:nvSpPr>
          <p:cNvPr id="46" name="Right Brace 45">
            <a:extLst>
              <a:ext uri="{FF2B5EF4-FFF2-40B4-BE49-F238E27FC236}">
                <a16:creationId xmlns:a16="http://schemas.microsoft.com/office/drawing/2014/main" id="{663BD148-05AB-4675-B928-278D4DD5FCD6}"/>
              </a:ext>
            </a:extLst>
          </p:cNvPr>
          <p:cNvSpPr/>
          <p:nvPr/>
        </p:nvSpPr>
        <p:spPr>
          <a:xfrm>
            <a:off x="10778795" y="3604782"/>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06F38947-2712-4FF8-8170-B14A2AC14F67}"/>
              </a:ext>
            </a:extLst>
          </p:cNvPr>
          <p:cNvSpPr txBox="1"/>
          <p:nvPr/>
        </p:nvSpPr>
        <p:spPr>
          <a:xfrm>
            <a:off x="11090280" y="4380795"/>
            <a:ext cx="1230382"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Địa </a:t>
            </a:r>
          </a:p>
          <a:p>
            <a:r>
              <a:rPr lang="en-US" sz="2500">
                <a:solidFill>
                  <a:srgbClr val="FF0000"/>
                </a:solidFill>
                <a:latin typeface="Times New Roman" panose="02020603050405020304" pitchFamily="18" charset="0"/>
                <a:cs typeface="Times New Roman" panose="02020603050405020304" pitchFamily="18" charset="0"/>
              </a:rPr>
              <a:t>phương</a:t>
            </a:r>
          </a:p>
        </p:txBody>
      </p:sp>
      <p:sp>
        <p:nvSpPr>
          <p:cNvPr id="48" name="TextBox 47">
            <a:extLst>
              <a:ext uri="{FF2B5EF4-FFF2-40B4-BE49-F238E27FC236}">
                <a16:creationId xmlns:a16="http://schemas.microsoft.com/office/drawing/2014/main" id="{97877178-4887-4217-983B-61DA4E30AA42}"/>
              </a:ext>
            </a:extLst>
          </p:cNvPr>
          <p:cNvSpPr txBox="1"/>
          <p:nvPr/>
        </p:nvSpPr>
        <p:spPr>
          <a:xfrm>
            <a:off x="6094815" y="6313703"/>
            <a:ext cx="4822384"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Sơ đồ tổ chức chính quyền thời Tiền Lê</a:t>
            </a:r>
          </a:p>
        </p:txBody>
      </p:sp>
    </p:spTree>
    <p:extLst>
      <p:ext uri="{BB962C8B-B14F-4D97-AF65-F5344CB8AC3E}">
        <p14:creationId xmlns:p14="http://schemas.microsoft.com/office/powerpoint/2010/main" val="171287409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fade">
                                      <p:cBhvr>
                                        <p:cTn id="59" dur="1000"/>
                                        <p:tgtEl>
                                          <p:spTgt spid="31">
                                            <p:txEl>
                                              <p:pRg st="0" end="0"/>
                                            </p:txEl>
                                          </p:spTgt>
                                        </p:tgtEl>
                                      </p:cBhvr>
                                    </p:animEffect>
                                    <p:anim calcmode="lin" valueType="num">
                                      <p:cBhvr>
                                        <p:cTn id="6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1. Em hãy so sánh tổ chức chính quyền thời Định và Tiền Lê với thời Ngô?</a:t>
            </a:r>
          </a:p>
        </p:txBody>
      </p:sp>
      <p:sp>
        <p:nvSpPr>
          <p:cNvPr id="2" name="TextBox 1">
            <a:extLst>
              <a:ext uri="{FF2B5EF4-FFF2-40B4-BE49-F238E27FC236}">
                <a16:creationId xmlns:a16="http://schemas.microsoft.com/office/drawing/2014/main" id="{96813306-A41E-4BA9-98E2-B4432B8A7292}"/>
              </a:ext>
            </a:extLst>
          </p:cNvPr>
          <p:cNvSpPr txBox="1"/>
          <p:nvPr/>
        </p:nvSpPr>
        <p:spPr>
          <a:xfrm>
            <a:off x="1554444" y="1531158"/>
            <a:ext cx="1003322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Như vậy: Tổ chức chính quyền thời Đinh - Tiền Lê là sự hoàn thiện thêm về tổ chức bộ máy cai trị ở trung ương và ở địa phương</a:t>
            </a:r>
          </a:p>
        </p:txBody>
      </p:sp>
    </p:spTree>
    <p:extLst>
      <p:ext uri="{BB962C8B-B14F-4D97-AF65-F5344CB8AC3E}">
        <p14:creationId xmlns:p14="http://schemas.microsoft.com/office/powerpoint/2010/main" val="328763733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2. Em có nhận xét gì về vai trò của Lê Hoàn trong cuộc kháng chiến chống Tống năm 981?</a:t>
            </a:r>
          </a:p>
        </p:txBody>
      </p:sp>
      <p:sp>
        <p:nvSpPr>
          <p:cNvPr id="11" name="TextBox 10">
            <a:extLst>
              <a:ext uri="{FF2B5EF4-FFF2-40B4-BE49-F238E27FC236}">
                <a16:creationId xmlns:a16="http://schemas.microsoft.com/office/drawing/2014/main" id="{DDC69F2A-C2FE-4FE4-B52A-35D982EF8F51}"/>
              </a:ext>
            </a:extLst>
          </p:cNvPr>
          <p:cNvSpPr txBox="1"/>
          <p:nvPr/>
        </p:nvSpPr>
        <p:spPr>
          <a:xfrm>
            <a:off x="800548" y="1886949"/>
            <a:ext cx="11231743"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Lê Hoàn đã phán đoán chính xác hướng tiến công của các đạo quân Tống</a:t>
            </a:r>
          </a:p>
          <a:p>
            <a:r>
              <a:rPr lang="en-US" sz="2800">
                <a:latin typeface="Times New Roman" panose="02020603050405020304" pitchFamily="18" charset="0"/>
                <a:cs typeface="Times New Roman" panose="02020603050405020304" pitchFamily="18" charset="0"/>
              </a:rPr>
              <a:t>2. Khẩn trương chuẩn bị lực lượng, xây dựng phòng tuyến chủ động phòng ngự và phản công tiêu diệt quân giặc khi thời cơ xuất hiện</a:t>
            </a:r>
          </a:p>
          <a:p>
            <a:r>
              <a:rPr lang="en-US" sz="2800">
                <a:latin typeface="Times New Roman" panose="02020603050405020304" pitchFamily="18" charset="0"/>
                <a:cs typeface="Times New Roman" panose="02020603050405020304" pitchFamily="18" charset="0"/>
              </a:rPr>
              <a:t>3. Năm 981, Lê Hoàn cùng các tướng lĩnh và quân đội đã tổ chức những trận địa phòng thủ vững chắc, lãnh đạo kháng chiến khiến quân Tống đại bại</a:t>
            </a:r>
          </a:p>
        </p:txBody>
      </p:sp>
    </p:spTree>
    <p:extLst>
      <p:ext uri="{BB962C8B-B14F-4D97-AF65-F5344CB8AC3E}">
        <p14:creationId xmlns:p14="http://schemas.microsoft.com/office/powerpoint/2010/main" val="53931443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8640"/>
            <a:ext cx="12192000" cy="252936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09" y="3920851"/>
            <a:ext cx="9825940" cy="2852692"/>
          </a:xfrm>
          <a:prstGeom prst="rect">
            <a:avLst/>
          </a:prstGeom>
        </p:spPr>
      </p:pic>
      <p:grpSp>
        <p:nvGrpSpPr>
          <p:cNvPr id="8" name="组合 7"/>
          <p:cNvGrpSpPr/>
          <p:nvPr/>
        </p:nvGrpSpPr>
        <p:grpSpPr>
          <a:xfrm>
            <a:off x="1838960" y="477991"/>
            <a:ext cx="1354667" cy="812800"/>
            <a:chOff x="1973942" y="708840"/>
            <a:chExt cx="1016000" cy="609600"/>
          </a:xfrm>
        </p:grpSpPr>
        <p:sp>
          <p:nvSpPr>
            <p:cNvPr id="2" name="流程图: 决策 1"/>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a:ea typeface="微软雅黑"/>
              </a:endParaRPr>
            </a:p>
          </p:txBody>
        </p:sp>
        <p:sp>
          <p:nvSpPr>
            <p:cNvPr id="3" name="文本框 2"/>
            <p:cNvSpPr txBox="1"/>
            <p:nvPr/>
          </p:nvSpPr>
          <p:spPr>
            <a:xfrm>
              <a:off x="2176061" y="722409"/>
              <a:ext cx="554479" cy="561741"/>
            </a:xfrm>
            <a:prstGeom prst="rect">
              <a:avLst/>
            </a:prstGeom>
            <a:noFill/>
          </p:spPr>
          <p:txBody>
            <a:bodyPr wrap="none" rtlCol="0">
              <a:spAutoFit/>
            </a:bodyPr>
            <a:lstStyle/>
            <a:p>
              <a:pPr defTabSz="914377"/>
              <a:r>
                <a:rPr lang="en-US" altLang="zh-CN" sz="4267" b="1" dirty="0">
                  <a:solidFill>
                    <a:srgbClr val="6FB14B"/>
                  </a:solidFill>
                  <a:latin typeface="Calibri"/>
                  <a:ea typeface="微软雅黑"/>
                </a:rPr>
                <a:t>01</a:t>
              </a:r>
              <a:endParaRPr lang="zh-CN" altLang="en-US" sz="4267" b="1" dirty="0">
                <a:solidFill>
                  <a:srgbClr val="6FB14B"/>
                </a:solidFill>
                <a:latin typeface="Calibri"/>
                <a:ea typeface="微软雅黑"/>
              </a:endParaRPr>
            </a:p>
          </p:txBody>
        </p:sp>
      </p:grpSp>
      <p:sp>
        <p:nvSpPr>
          <p:cNvPr id="11" name="文本框 10"/>
          <p:cNvSpPr txBox="1"/>
          <p:nvPr/>
        </p:nvSpPr>
        <p:spPr>
          <a:xfrm>
            <a:off x="3578513" y="640826"/>
            <a:ext cx="8263693" cy="954107"/>
          </a:xfrm>
          <a:prstGeom prst="rect">
            <a:avLst/>
          </a:prstGeom>
          <a:noFill/>
        </p:spPr>
        <p:txBody>
          <a:bodyPr wrap="square" rtlCol="0">
            <a:spAutoFit/>
          </a:bodyPr>
          <a:lstStyle/>
          <a:p>
            <a:pPr defTabSz="914377"/>
            <a:r>
              <a:rPr lang="nl-NL" sz="2800" b="1">
                <a:solidFill>
                  <a:srgbClr val="FFFF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endParaRPr lang="en-US" sz="2800" dirty="0">
              <a:solidFill>
                <a:srgbClr val="FFFF00"/>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838961" y="1464149"/>
            <a:ext cx="1377488" cy="812800"/>
            <a:chOff x="1973942" y="708840"/>
            <a:chExt cx="1033116" cy="609600"/>
          </a:xfrm>
        </p:grpSpPr>
        <p:sp>
          <p:nvSpPr>
            <p:cNvPr id="13" name="流程图: 决策 12"/>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a:ea typeface="微软雅黑"/>
              </a:endParaRPr>
            </a:p>
          </p:txBody>
        </p:sp>
        <p:sp>
          <p:nvSpPr>
            <p:cNvPr id="14" name="文本框 13"/>
            <p:cNvSpPr txBox="1"/>
            <p:nvPr/>
          </p:nvSpPr>
          <p:spPr>
            <a:xfrm>
              <a:off x="2176061" y="722409"/>
              <a:ext cx="830997" cy="561741"/>
            </a:xfrm>
            <a:prstGeom prst="rect">
              <a:avLst/>
            </a:prstGeom>
            <a:noFill/>
          </p:spPr>
          <p:txBody>
            <a:bodyPr wrap="none" rtlCol="0">
              <a:spAutoFit/>
            </a:bodyPr>
            <a:lstStyle/>
            <a:p>
              <a:pPr defTabSz="914377"/>
              <a:r>
                <a:rPr lang="en-US" altLang="zh-CN" sz="4267" b="1" dirty="0">
                  <a:solidFill>
                    <a:srgbClr val="6FB14B"/>
                  </a:solidFill>
                  <a:latin typeface="Calibri"/>
                  <a:ea typeface="微软雅黑"/>
                </a:rPr>
                <a:t>02	</a:t>
              </a:r>
              <a:endParaRPr lang="zh-CN" altLang="en-US" sz="4267" b="1" dirty="0">
                <a:solidFill>
                  <a:srgbClr val="6FB14B"/>
                </a:solidFill>
                <a:latin typeface="Calibri"/>
                <a:ea typeface="微软雅黑"/>
              </a:endParaRPr>
            </a:p>
          </p:txBody>
        </p:sp>
      </p:grpSp>
      <p:sp>
        <p:nvSpPr>
          <p:cNvPr id="15" name="文本框 14"/>
          <p:cNvSpPr txBox="1"/>
          <p:nvPr/>
        </p:nvSpPr>
        <p:spPr>
          <a:xfrm>
            <a:off x="3578513" y="1626984"/>
            <a:ext cx="7325916" cy="523220"/>
          </a:xfrm>
          <a:prstGeom prst="rect">
            <a:avLst/>
          </a:prstGeom>
          <a:noFill/>
        </p:spPr>
        <p:txBody>
          <a:bodyPr wrap="none" rtlCol="0">
            <a:spAutoFit/>
          </a:bodyPr>
          <a:lstStyle/>
          <a:p>
            <a:pPr defTabSz="914377"/>
            <a:r>
              <a:rPr lang="en-US" sz="2800" b="1">
                <a:solidFill>
                  <a:srgbClr val="FFFF00"/>
                </a:solidFill>
                <a:latin typeface="Times New Roman" panose="02020603050405020304" pitchFamily="18" charset="0"/>
                <a:cs typeface="Times New Roman" panose="02020603050405020304" pitchFamily="18" charset="0"/>
              </a:rPr>
              <a:t>Đời sống xã hội và văn hóa thời Đinh - Tiền Lê</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349794" y="640826"/>
            <a:ext cx="1489166" cy="3046988"/>
          </a:xfrm>
          <a:prstGeom prst="rect">
            <a:avLst/>
          </a:prstGeom>
          <a:noFill/>
        </p:spPr>
        <p:txBody>
          <a:bodyPr wrap="square" rtlCol="0">
            <a:spAutoFit/>
          </a:bodyPr>
          <a:lstStyle/>
          <a:p>
            <a:pPr algn="just" defTabSz="914377"/>
            <a:r>
              <a:rPr lang="en-US" altLang="zh-CN" sz="4800" b="1" dirty="0" err="1">
                <a:solidFill>
                  <a:srgbClr val="FFC000">
                    <a:lumMod val="60000"/>
                    <a:lumOff val="40000"/>
                  </a:srgbClr>
                </a:solidFill>
                <a:latin typeface="Calibri"/>
                <a:ea typeface="微软雅黑"/>
              </a:rPr>
              <a:t>Nội</a:t>
            </a:r>
            <a:endParaRPr lang="en-US" altLang="zh-CN" sz="4800" b="1" dirty="0">
              <a:solidFill>
                <a:srgbClr val="FFC000">
                  <a:lumMod val="60000"/>
                  <a:lumOff val="40000"/>
                </a:srgbClr>
              </a:solidFill>
              <a:latin typeface="Calibri"/>
              <a:ea typeface="微软雅黑"/>
            </a:endParaRPr>
          </a:p>
          <a:p>
            <a:pPr algn="just" defTabSz="914377"/>
            <a:r>
              <a:rPr lang="en-US" altLang="zh-CN" sz="4800" b="1" dirty="0">
                <a:solidFill>
                  <a:srgbClr val="FFC000">
                    <a:lumMod val="60000"/>
                    <a:lumOff val="40000"/>
                  </a:srgbClr>
                </a:solidFill>
                <a:latin typeface="Calibri"/>
                <a:ea typeface="微软雅黑"/>
              </a:rPr>
              <a:t>dung</a:t>
            </a:r>
          </a:p>
          <a:p>
            <a:pPr algn="just" defTabSz="914377"/>
            <a:r>
              <a:rPr lang="en-US" altLang="zh-CN" sz="4800" b="1" dirty="0" err="1">
                <a:solidFill>
                  <a:srgbClr val="FFC000">
                    <a:lumMod val="60000"/>
                    <a:lumOff val="40000"/>
                  </a:srgbClr>
                </a:solidFill>
                <a:latin typeface="Calibri"/>
                <a:ea typeface="微软雅黑"/>
              </a:rPr>
              <a:t>bài</a:t>
            </a:r>
            <a:endParaRPr lang="en-US" altLang="zh-CN" sz="4800" b="1" dirty="0">
              <a:solidFill>
                <a:srgbClr val="FFC000">
                  <a:lumMod val="60000"/>
                  <a:lumOff val="40000"/>
                </a:srgbClr>
              </a:solidFill>
              <a:latin typeface="Calibri"/>
              <a:ea typeface="微软雅黑"/>
            </a:endParaRPr>
          </a:p>
          <a:p>
            <a:pPr algn="just" defTabSz="914377"/>
            <a:r>
              <a:rPr lang="en-US" altLang="zh-CN" sz="4800" b="1" dirty="0" err="1">
                <a:solidFill>
                  <a:srgbClr val="FFC000">
                    <a:lumMod val="60000"/>
                    <a:lumOff val="40000"/>
                  </a:srgbClr>
                </a:solidFill>
                <a:latin typeface="Calibri"/>
                <a:ea typeface="微软雅黑"/>
              </a:rPr>
              <a:t>học</a:t>
            </a:r>
            <a:r>
              <a:rPr lang="en-US" altLang="zh-CN" sz="4800" b="1" dirty="0">
                <a:solidFill>
                  <a:srgbClr val="FFC000">
                    <a:lumMod val="60000"/>
                    <a:lumOff val="40000"/>
                  </a:srgbClr>
                </a:solidFill>
                <a:latin typeface="Calibri"/>
                <a:ea typeface="微软雅黑"/>
              </a:rPr>
              <a:t> </a:t>
            </a:r>
            <a:endParaRPr lang="zh-CN" altLang="en-US" sz="4800" b="1" dirty="0">
              <a:solidFill>
                <a:srgbClr val="FFC000">
                  <a:lumMod val="60000"/>
                  <a:lumOff val="40000"/>
                </a:srgbClr>
              </a:solidFill>
              <a:latin typeface="Calibri"/>
              <a:ea typeface="微软雅黑"/>
            </a:endParaRPr>
          </a:p>
        </p:txBody>
      </p:sp>
    </p:spTree>
    <p:extLst>
      <p:ext uri="{BB962C8B-B14F-4D97-AF65-F5344CB8AC3E}">
        <p14:creationId xmlns:p14="http://schemas.microsoft.com/office/powerpoint/2010/main" val="144657730"/>
      </p:ext>
    </p:extLst>
  </p:cSld>
  <p:clrMapOvr>
    <a:masterClrMapping/>
  </p:clrMapOvr>
  <mc:AlternateContent xmlns:mc="http://schemas.openxmlformats.org/markup-compatibility/2006">
    <mc:Choice xmlns:p14="http://schemas.microsoft.com/office/powerpoint/2010/main" Requires="p14">
      <p:transition spd="slow" p14:dur="2500" advClick="0">
        <p:checker/>
      </p:transition>
    </mc:Choice>
    <mc:Fallback>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3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4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 presetClass="entr" presetSubtype="8" decel="13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4710"/>
                            </p:stCondLst>
                            <p:childTnLst>
                              <p:par>
                                <p:cTn id="18" presetID="10" presetClass="entr" presetSubtype="0" fill="hold" grpId="0" nodeType="afterEffect">
                                  <p:stCondLst>
                                    <p:cond delay="0"/>
                                  </p:stCondLst>
                                  <p:iterate type="lt">
                                    <p:tmPct val="14000"/>
                                  </p:iterate>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3. Giả sử em là Đinh Tiên Hoàng, em có chọn đặt kinh đô ở Hoa Lư không? Vì sao? </a:t>
            </a:r>
          </a:p>
        </p:txBody>
      </p:sp>
    </p:spTree>
    <p:extLst>
      <p:ext uri="{BB962C8B-B14F-4D97-AF65-F5344CB8AC3E}">
        <p14:creationId xmlns:p14="http://schemas.microsoft.com/office/powerpoint/2010/main" val="757386814"/>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C:\Users\Thinkpad\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Thinkpad\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55" t="9874" r="5765" b="3240"/>
          <a:stretch/>
        </p:blipFill>
        <p:spPr bwMode="auto">
          <a:xfrm>
            <a:off x="355600" y="677334"/>
            <a:ext cx="11125200" cy="59605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Users\Thinkpad\Desktop\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 r="5833" b="9410"/>
          <a:stretch/>
        </p:blipFill>
        <p:spPr bwMode="auto">
          <a:xfrm>
            <a:off x="609600" y="0"/>
            <a:ext cx="10871200" cy="62145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Thinkpad\Desktop\4.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167" t="88615"/>
          <a:stretch/>
        </p:blipFill>
        <p:spPr bwMode="auto">
          <a:xfrm>
            <a:off x="6536267" y="6079067"/>
            <a:ext cx="4978400" cy="781051"/>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028"/>
          <p:cNvSpPr txBox="1">
            <a:spLocks noChangeArrowheads="1"/>
          </p:cNvSpPr>
          <p:nvPr/>
        </p:nvSpPr>
        <p:spPr bwMode="auto">
          <a:xfrm>
            <a:off x="1868772" y="1702329"/>
            <a:ext cx="9010917" cy="1118319"/>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170" eaLnBrk="1" hangingPunct="1"/>
            <a:r>
              <a:rPr lang="en-US" altLang="zh-CN" sz="6667" spc="800" dirty="0">
                <a:solidFill>
                  <a:prstClr val="white"/>
                </a:solidFill>
                <a:latin typeface="方正剪纸简体" pitchFamily="65" charset="-122"/>
                <a:ea typeface="方正剪纸简体" pitchFamily="65" charset="-122"/>
              </a:rPr>
              <a:t>Thank you</a:t>
            </a:r>
            <a:endParaRPr lang="zh-CN" altLang="en-US" sz="6667" spc="800" dirty="0">
              <a:solidFill>
                <a:prstClr val="white"/>
              </a:solidFill>
              <a:latin typeface="方正剪纸简体" pitchFamily="65" charset="-122"/>
              <a:ea typeface="方正剪纸简体" pitchFamily="65" charset="-122"/>
            </a:endParaRPr>
          </a:p>
        </p:txBody>
      </p:sp>
      <p:sp>
        <p:nvSpPr>
          <p:cNvPr id="40" name="Text Box 2028"/>
          <p:cNvSpPr txBox="1">
            <a:spLocks noChangeArrowheads="1"/>
          </p:cNvSpPr>
          <p:nvPr/>
        </p:nvSpPr>
        <p:spPr bwMode="auto">
          <a:xfrm>
            <a:off x="1589088" y="2717602"/>
            <a:ext cx="9010917" cy="625877"/>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4400">
                <a:solidFill>
                  <a:schemeClr val="bg1"/>
                </a:solidFill>
                <a:latin typeface="方正剪纸简体" pitchFamily="65" charset="-122"/>
                <a:ea typeface="方正剪纸简体" pitchFamily="65"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1219170"/>
            <a:r>
              <a:rPr lang="en-US" altLang="zh-CN" sz="3467" b="1" spc="400" dirty="0">
                <a:solidFill>
                  <a:prstClr val="white"/>
                </a:solidFill>
                <a:latin typeface="微软雅黑" pitchFamily="34" charset="-122"/>
                <a:ea typeface="微软雅黑" pitchFamily="34" charset="-122"/>
              </a:rPr>
              <a:t>CHÚC CÁC EM HỌC TỐT</a:t>
            </a:r>
            <a:endParaRPr lang="zh-CN" altLang="en-US" sz="3467" b="1" spc="400" dirty="0">
              <a:solidFill>
                <a:prstClr val="white"/>
              </a:solidFill>
              <a:latin typeface="微软雅黑" pitchFamily="34" charset="-122"/>
              <a:ea typeface="微软雅黑" pitchFamily="34" charset="-122"/>
            </a:endParaRPr>
          </a:p>
        </p:txBody>
      </p:sp>
      <p:pic>
        <p:nvPicPr>
          <p:cNvPr id="41" name="Picture 7" descr="C:\Users\Thinkpad\Desktop\学校\1_0008_图层-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0407" y="9128"/>
            <a:ext cx="1878232" cy="169168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8" descr="C:\Users\Thinkpad\Desktop\学校\1_0007_图层-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 y="3107267"/>
            <a:ext cx="2435597" cy="375073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9" descr="C:\Users\Thinkpad\Desktop\学校\1_0006_图层-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894" y="-699459"/>
            <a:ext cx="1237735" cy="4652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0" descr="C:\Users\Thinkpad\Desktop\学校\1_0005_图层-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4566" y="-568435"/>
            <a:ext cx="1228861" cy="4471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41230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by="(-#ppt_w*2)" calcmode="lin" valueType="num">
                                      <p:cBhvr rctx="PPT">
                                        <p:cTn id="7" dur="500" autoRev="1" fill="hold">
                                          <p:stCondLst>
                                            <p:cond delay="0"/>
                                          </p:stCondLst>
                                        </p:cTn>
                                        <p:tgtEl>
                                          <p:spTgt spid="39"/>
                                        </p:tgtEl>
                                        <p:attrNameLst>
                                          <p:attrName>ppt_w</p:attrName>
                                        </p:attrNameLst>
                                      </p:cBhvr>
                                    </p:anim>
                                    <p:anim by="(#ppt_w*0.50)" calcmode="lin" valueType="num">
                                      <p:cBhvr>
                                        <p:cTn id="8" dur="500" decel="50000" autoRev="1" fill="hold">
                                          <p:stCondLst>
                                            <p:cond delay="0"/>
                                          </p:stCondLst>
                                        </p:cTn>
                                        <p:tgtEl>
                                          <p:spTgt spid="39"/>
                                        </p:tgtEl>
                                        <p:attrNameLst>
                                          <p:attrName>ppt_x</p:attrName>
                                        </p:attrNameLst>
                                      </p:cBhvr>
                                    </p:anim>
                                    <p:anim from="(-#ppt_h/2)" to="(#ppt_y)" calcmode="lin" valueType="num">
                                      <p:cBhvr>
                                        <p:cTn id="9" dur="1000" fill="hold">
                                          <p:stCondLst>
                                            <p:cond delay="0"/>
                                          </p:stCondLst>
                                        </p:cTn>
                                        <p:tgtEl>
                                          <p:spTgt spid="39"/>
                                        </p:tgtEl>
                                        <p:attrNameLst>
                                          <p:attrName>ppt_y</p:attrName>
                                        </p:attrNameLst>
                                      </p:cBhvr>
                                    </p:anim>
                                    <p:animRot by="21600000">
                                      <p:cBhvr>
                                        <p:cTn id="10" dur="1000" fill="hold">
                                          <p:stCondLst>
                                            <p:cond delay="0"/>
                                          </p:stCondLst>
                                        </p:cTn>
                                        <p:tgtEl>
                                          <p:spTgt spid="39"/>
                                        </p:tgtEl>
                                        <p:attrNameLst>
                                          <p:attrName>r</p:attrName>
                                        </p:attrNameLst>
                                      </p:cBhvr>
                                    </p:animRot>
                                  </p:childTnLst>
                                </p:cTn>
                              </p:par>
                            </p:childTnLst>
                          </p:cTn>
                        </p:par>
                        <p:par>
                          <p:cTn id="11" fill="hold">
                            <p:stCondLst>
                              <p:cond delay="1700"/>
                            </p:stCondLst>
                            <p:childTnLst>
                              <p:par>
                                <p:cTn id="12" presetID="10" presetClass="entr" presetSubtype="0" fill="hold" grpId="1"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par>
                          <p:cTn id="15" fill="hold">
                            <p:stCondLst>
                              <p:cond delay="2200"/>
                            </p:stCondLst>
                            <p:childTnLst>
                              <p:par>
                                <p:cTn id="16" presetID="3" presetClass="emph" presetSubtype="6" repeatCount="indefinite" fill="hold" grpId="0" nodeType="afterEffect">
                                  <p:stCondLst>
                                    <p:cond delay="0"/>
                                  </p:stCondLst>
                                  <p:iterate type="lt">
                                    <p:tmPct val="0"/>
                                  </p:iterate>
                                  <p:childTnLst>
                                    <p:animClr clrSpc="hsl" dir="cw">
                                      <p:cBhvr override="childStyle">
                                        <p:cTn id="17" dur="2000" fill="hold"/>
                                        <p:tgtEl>
                                          <p:spTgt spid="39"/>
                                        </p:tgtEl>
                                        <p:attrNameLst>
                                          <p:attrName>style.color</p:attrName>
                                        </p:attrNameLst>
                                      </p:cBhvr>
                                      <p:to>
                                        <a:srgbClr val="FFFF00"/>
                                      </p:to>
                                    </p:animClr>
                                  </p:childTnLst>
                                </p:cTn>
                              </p:par>
                              <p:par>
                                <p:cTn id="18" presetID="3" presetClass="emph" presetSubtype="6" repeatCount="indefinite" fill="hold" grpId="0" nodeType="withEffect">
                                  <p:stCondLst>
                                    <p:cond delay="0"/>
                                  </p:stCondLst>
                                  <p:childTnLst>
                                    <p:animClr clrSpc="hsl" dir="cw">
                                      <p:cBhvr override="childStyle">
                                        <p:cTn id="19" dur="2000" fill="hold"/>
                                        <p:tgtEl>
                                          <p:spTgt spid="40"/>
                                        </p:tgtEl>
                                        <p:attrNameLst>
                                          <p:attrName>style.color</p:attrName>
                                        </p:attrNameLst>
                                      </p:cBhvr>
                                      <p:to>
                                        <a:srgbClr val="FFFF00"/>
                                      </p:to>
                                    </p:animClr>
                                  </p:childTnLst>
                                </p:cTn>
                              </p:par>
                            </p:childTnLst>
                          </p:cTn>
                        </p:par>
                        <p:par>
                          <p:cTn id="20" fill="hold">
                            <p:stCondLst>
                              <p:cond delay="4200"/>
                            </p:stCondLst>
                            <p:childTnLst>
                              <p:par>
                                <p:cTn id="21" presetID="10"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4700"/>
                            </p:stCondLst>
                            <p:childTnLst>
                              <p:par>
                                <p:cTn id="28"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9" dur="6000" spd="-100000" fill="hold"/>
                                        <p:tgtEl>
                                          <p:spTgt spid="43"/>
                                        </p:tgtEl>
                                        <p:attrNameLst>
                                          <p:attrName>ppt_x</p:attrName>
                                          <p:attrName>ppt_y</p:attrName>
                                        </p:attrNameLst>
                                      </p:cBhvr>
                                      <p:rCtr x="10069" y="-48148"/>
                                    </p:animMotion>
                                  </p:childTnLst>
                                </p:cTn>
                              </p:par>
                              <p:par>
                                <p:cTn id="30"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31" dur="6000" spd="-100000" fill="hold"/>
                                        <p:tgtEl>
                                          <p:spTgt spid="44"/>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algn="ctr"/>
            <a:r>
              <a:rPr lang="en-US" altLang="zh-CN" sz="3800" b="1" dirty="0">
                <a:solidFill>
                  <a:schemeClr val="tx1">
                    <a:lumMod val="85000"/>
                    <a:lumOff val="15000"/>
                  </a:schemeClr>
                </a:solidFill>
                <a:latin typeface="+mn-ea"/>
              </a:rPr>
              <a:t>1</a:t>
            </a:r>
            <a:endParaRPr lang="zh-CN" altLang="en-US" sz="3800" b="1" dirty="0">
              <a:solidFill>
                <a:schemeClr val="tx1">
                  <a:lumMod val="85000"/>
                  <a:lumOff val="15000"/>
                </a:schemeClr>
              </a:solidFill>
              <a:latin typeface="+mn-ea"/>
            </a:endParaRPr>
          </a:p>
        </p:txBody>
      </p:sp>
      <p:sp>
        <p:nvSpPr>
          <p:cNvPr id="8" name="矩形 7"/>
          <p:cNvSpPr/>
          <p:nvPr/>
        </p:nvSpPr>
        <p:spPr>
          <a:xfrm>
            <a:off x="1758242" y="202552"/>
            <a:ext cx="9557834"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2" name="Cloud Callout 14">
            <a:extLst>
              <a:ext uri="{FF2B5EF4-FFF2-40B4-BE49-F238E27FC236}">
                <a16:creationId xmlns:a16="http://schemas.microsoft.com/office/drawing/2014/main" id="{6328D409-54EB-4003-8983-BF391913E054}"/>
              </a:ext>
            </a:extLst>
          </p:cNvPr>
          <p:cNvSpPr/>
          <p:nvPr/>
        </p:nvSpPr>
        <p:spPr>
          <a:xfrm>
            <a:off x="936450" y="2083283"/>
            <a:ext cx="4800600" cy="2514600"/>
          </a:xfrm>
          <a:prstGeom prst="cloudCallout">
            <a:avLst>
              <a:gd name="adj1" fmla="val -48943"/>
              <a:gd name="adj2" fmla="val 976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i="1" dirty="0" err="1">
                <a:solidFill>
                  <a:srgbClr val="FF0000"/>
                </a:solidFill>
                <a:latin typeface="Times New Roman" pitchFamily="18" charset="0"/>
                <a:cs typeface="Times New Roman" pitchFamily="18" charset="0"/>
              </a:rPr>
              <a:t>Sau</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nước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Lĩnh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gì</a:t>
            </a:r>
            <a:r>
              <a:rPr lang="en-US" sz="3200" i="1" dirty="0">
                <a:solidFill>
                  <a:srgbClr val="FF0000"/>
                </a:solidFill>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48" name="Cloud Callout 14">
            <a:extLst>
              <a:ext uri="{FF2B5EF4-FFF2-40B4-BE49-F238E27FC236}">
                <a16:creationId xmlns:a16="http://schemas.microsoft.com/office/drawing/2014/main" id="{A21A1041-DD77-4B85-AEAF-CB13DD12A796}"/>
              </a:ext>
            </a:extLst>
          </p:cNvPr>
          <p:cNvSpPr/>
          <p:nvPr/>
        </p:nvSpPr>
        <p:spPr>
          <a:xfrm>
            <a:off x="1496112" y="460303"/>
            <a:ext cx="4800600" cy="2514600"/>
          </a:xfrm>
          <a:prstGeom prst="cloudCallout">
            <a:avLst>
              <a:gd name="adj1" fmla="val 43698"/>
              <a:gd name="adj2" fmla="val 916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i="1" dirty="0">
              <a:solidFill>
                <a:srgbClr val="FF0000"/>
              </a:solidFill>
              <a:latin typeface="Times New Roman" pitchFamily="18" charset="0"/>
              <a:cs typeface="Times New Roman" pitchFamily="18" charset="0"/>
            </a:endParaRPr>
          </a:p>
          <a:p>
            <a:pPr algn="ctr">
              <a:defRPr/>
            </a:pPr>
            <a:r>
              <a:rPr lang="en-US" sz="2400" i="1" dirty="0" err="1">
                <a:solidFill>
                  <a:srgbClr val="FF0000"/>
                </a:solidFill>
                <a:latin typeface="Times New Roman" pitchFamily="18" charset="0"/>
                <a:cs typeface="Times New Roman" pitchFamily="18" charset="0"/>
              </a:rPr>
              <a:t>Việc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đặt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nước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dùng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hiệu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Trung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Quốc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nói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điều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gì</a:t>
            </a:r>
            <a:r>
              <a:rPr lang="en-US" sz="2400" i="1" dirty="0">
                <a:solidFill>
                  <a:srgbClr val="FF0000"/>
                </a:solidFill>
                <a:latin typeface="Times New Roman" pitchFamily="18" charset="0"/>
                <a:cs typeface="Times New Roman" pitchFamily="18" charset="0"/>
              </a:rPr>
              <a:t>?</a:t>
            </a:r>
          </a:p>
        </p:txBody>
      </p:sp>
      <p:pic>
        <p:nvPicPr>
          <p:cNvPr id="59" name="Picture 23" descr="Cau hoi">
            <a:extLst>
              <a:ext uri="{FF2B5EF4-FFF2-40B4-BE49-F238E27FC236}">
                <a16:creationId xmlns:a16="http://schemas.microsoft.com/office/drawing/2014/main" id="{BA7BAA88-D5A9-4CBE-9170-868FCAE4D47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7025" y="987497"/>
            <a:ext cx="1000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ounded Rectangle 9">
            <a:extLst>
              <a:ext uri="{FF2B5EF4-FFF2-40B4-BE49-F238E27FC236}">
                <a16:creationId xmlns:a16="http://schemas.microsoft.com/office/drawing/2014/main" id="{1D9D5963-424D-43EC-8F33-2B0FC90C8E66}"/>
              </a:ext>
            </a:extLst>
          </p:cNvPr>
          <p:cNvSpPr/>
          <p:nvPr/>
        </p:nvSpPr>
        <p:spPr>
          <a:xfrm>
            <a:off x="3416425" y="4035497"/>
            <a:ext cx="6324600" cy="2362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riêng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bờ</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cõi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riêng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Quốc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Quốc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Lĩnh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xưng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a:t>
            </a:r>
            <a:r>
              <a:rPr lang="en-US" sz="2400" dirty="0">
                <a:solidFill>
                  <a:schemeClr val="tx1"/>
                </a:solidFill>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ppt_x"/>
                                          </p:val>
                                        </p:tav>
                                        <p:tav tm="100000">
                                          <p:val>
                                            <p:strVal val="#ppt_x"/>
                                          </p:val>
                                        </p:tav>
                                      </p:tavLst>
                                    </p:anim>
                                    <p:anim calcmode="lin" valueType="num">
                                      <p:cBhvr additive="base">
                                        <p:cTn id="40" dur="500" fill="hold"/>
                                        <p:tgtEl>
                                          <p:spTgt spid="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48"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39946" name="33"/>
          <p:cNvSpPr>
            <a:spLocks noChangeAspect="1" noEditPoints="1"/>
          </p:cNvSpPr>
          <p:nvPr/>
        </p:nvSpPr>
        <p:spPr bwMode="auto">
          <a:xfrm>
            <a:off x="4333888" y="4068602"/>
            <a:ext cx="225425" cy="241300"/>
          </a:xfrm>
          <a:custGeom>
            <a:avLst/>
            <a:gdLst>
              <a:gd name="T0" fmla="*/ 40169 w 376"/>
              <a:gd name="T1" fmla="*/ 1805 h 401"/>
              <a:gd name="T2" fmla="*/ 37171 w 376"/>
              <a:gd name="T3" fmla="*/ 1805 h 401"/>
              <a:gd name="T4" fmla="*/ 0 w 376"/>
              <a:gd name="T5" fmla="*/ 95678 h 401"/>
              <a:gd name="T6" fmla="*/ 38970 w 376"/>
              <a:gd name="T7" fmla="*/ 134189 h 401"/>
              <a:gd name="T8" fmla="*/ 77340 w 376"/>
              <a:gd name="T9" fmla="*/ 95678 h 401"/>
              <a:gd name="T10" fmla="*/ 40169 w 376"/>
              <a:gd name="T11" fmla="*/ 1805 h 401"/>
              <a:gd name="T12" fmla="*/ 187654 w 376"/>
              <a:gd name="T13" fmla="*/ 1805 h 401"/>
              <a:gd name="T14" fmla="*/ 185256 w 376"/>
              <a:gd name="T15" fmla="*/ 1805 h 401"/>
              <a:gd name="T16" fmla="*/ 147486 w 376"/>
              <a:gd name="T17" fmla="*/ 95678 h 401"/>
              <a:gd name="T18" fmla="*/ 186455 w 376"/>
              <a:gd name="T19" fmla="*/ 134189 h 401"/>
              <a:gd name="T20" fmla="*/ 225425 w 376"/>
              <a:gd name="T21" fmla="*/ 95678 h 401"/>
              <a:gd name="T22" fmla="*/ 187654 w 376"/>
              <a:gd name="T23" fmla="*/ 1805 h 401"/>
              <a:gd name="T24" fmla="*/ 110914 w 376"/>
              <a:gd name="T25" fmla="*/ 108314 h 401"/>
              <a:gd name="T26" fmla="*/ 73743 w 376"/>
              <a:gd name="T27" fmla="*/ 202788 h 401"/>
              <a:gd name="T28" fmla="*/ 112713 w 376"/>
              <a:gd name="T29" fmla="*/ 241300 h 401"/>
              <a:gd name="T30" fmla="*/ 151682 w 376"/>
              <a:gd name="T31" fmla="*/ 202788 h 401"/>
              <a:gd name="T32" fmla="*/ 113912 w 376"/>
              <a:gd name="T33" fmla="*/ 108314 h 401"/>
              <a:gd name="T34" fmla="*/ 110914 w 376"/>
              <a:gd name="T35" fmla="*/ 108314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47" name="22"/>
          <p:cNvSpPr>
            <a:spLocks noChangeAspect="1"/>
          </p:cNvSpPr>
          <p:nvPr/>
        </p:nvSpPr>
        <p:spPr bwMode="auto">
          <a:xfrm>
            <a:off x="7526350" y="4070201"/>
            <a:ext cx="242887" cy="250825"/>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48" name="11"/>
          <p:cNvSpPr>
            <a:spLocks noEditPoints="1"/>
          </p:cNvSpPr>
          <p:nvPr/>
        </p:nvSpPr>
        <p:spPr bwMode="auto">
          <a:xfrm>
            <a:off x="5181601" y="4087652"/>
            <a:ext cx="258763" cy="222251"/>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49" name="9"/>
          <p:cNvSpPr>
            <a:spLocks noChangeArrowheads="1"/>
          </p:cNvSpPr>
          <p:nvPr/>
        </p:nvSpPr>
        <p:spPr bwMode="auto">
          <a:xfrm>
            <a:off x="5254637" y="4124176"/>
            <a:ext cx="68263"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0" name="8"/>
          <p:cNvSpPr>
            <a:spLocks noChangeArrowheads="1"/>
          </p:cNvSpPr>
          <p:nvPr/>
        </p:nvSpPr>
        <p:spPr bwMode="auto">
          <a:xfrm>
            <a:off x="5345125" y="4133698"/>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1" name="7"/>
          <p:cNvSpPr>
            <a:spLocks noChangeArrowheads="1"/>
          </p:cNvSpPr>
          <p:nvPr/>
        </p:nvSpPr>
        <p:spPr bwMode="auto">
          <a:xfrm>
            <a:off x="5345125" y="4168618"/>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2" name="6"/>
          <p:cNvSpPr>
            <a:spLocks noChangeArrowheads="1"/>
          </p:cNvSpPr>
          <p:nvPr/>
        </p:nvSpPr>
        <p:spPr bwMode="auto">
          <a:xfrm>
            <a:off x="5254637" y="4216250"/>
            <a:ext cx="147639"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3" name="5"/>
          <p:cNvSpPr>
            <a:spLocks noChangeArrowheads="1"/>
          </p:cNvSpPr>
          <p:nvPr/>
        </p:nvSpPr>
        <p:spPr bwMode="auto">
          <a:xfrm>
            <a:off x="5254637" y="4252752"/>
            <a:ext cx="147639"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4" name="4"/>
          <p:cNvSpPr>
            <a:spLocks noChangeArrowheads="1"/>
          </p:cNvSpPr>
          <p:nvPr/>
        </p:nvSpPr>
        <p:spPr bwMode="auto">
          <a:xfrm>
            <a:off x="6272223" y="4047975"/>
            <a:ext cx="301625" cy="300039"/>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6" name="2"/>
          <p:cNvSpPr/>
          <p:nvPr/>
        </p:nvSpPr>
        <p:spPr bwMode="auto">
          <a:xfrm>
            <a:off x="6402389" y="4197201"/>
            <a:ext cx="117475" cy="138113"/>
          </a:xfrm>
          <a:custGeom>
            <a:avLst/>
            <a:gdLst>
              <a:gd name="T0" fmla="*/ 19311 w 73"/>
              <a:gd name="T1" fmla="*/ 51995 h 85"/>
              <a:gd name="T2" fmla="*/ 19311 w 73"/>
              <a:gd name="T3" fmla="*/ 73119 h 85"/>
              <a:gd name="T4" fmla="*/ 40231 w 73"/>
              <a:gd name="T5" fmla="*/ 94242 h 85"/>
              <a:gd name="T6" fmla="*/ 30576 w 73"/>
              <a:gd name="T7" fmla="*/ 129989 h 85"/>
              <a:gd name="T8" fmla="*/ 72416 w 73"/>
              <a:gd name="T9" fmla="*/ 107241 h 85"/>
              <a:gd name="T10" fmla="*/ 106210 w 73"/>
              <a:gd name="T11" fmla="*/ 60120 h 85"/>
              <a:gd name="T12" fmla="*/ 86899 w 73"/>
              <a:gd name="T13" fmla="*/ 38997 h 85"/>
              <a:gd name="T14" fmla="*/ 38622 w 73"/>
              <a:gd name="T15" fmla="*/ 17873 h 85"/>
              <a:gd name="T16" fmla="*/ 19311 w 73"/>
              <a:gd name="T17" fmla="*/ 5199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5"/>
              <a:gd name="T29" fmla="*/ 73 w 7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57" name="1"/>
          <p:cNvSpPr/>
          <p:nvPr/>
        </p:nvSpPr>
        <p:spPr bwMode="auto">
          <a:xfrm>
            <a:off x="6465889" y="4054316"/>
            <a:ext cx="103187" cy="193675"/>
          </a:xfrm>
          <a:custGeom>
            <a:avLst/>
            <a:gdLst>
              <a:gd name="T0" fmla="*/ 0 w 63"/>
              <a:gd name="T1" fmla="*/ 0 h 119"/>
              <a:gd name="T2" fmla="*/ 18017 w 63"/>
              <a:gd name="T3" fmla="*/ 48826 h 119"/>
              <a:gd name="T4" fmla="*/ 75343 w 63"/>
              <a:gd name="T5" fmla="*/ 87886 h 119"/>
              <a:gd name="T6" fmla="*/ 88446 w 63"/>
              <a:gd name="T7" fmla="*/ 131829 h 119"/>
              <a:gd name="T8" fmla="*/ 85170 w 63"/>
              <a:gd name="T9" fmla="*/ 180655 h 119"/>
              <a:gd name="T10" fmla="*/ 103187 w 63"/>
              <a:gd name="T11" fmla="*/ 183910 h 119"/>
              <a:gd name="T12" fmla="*/ 0 60000 65536"/>
              <a:gd name="T13" fmla="*/ 0 60000 65536"/>
              <a:gd name="T14" fmla="*/ 0 60000 65536"/>
              <a:gd name="T15" fmla="*/ 0 60000 65536"/>
              <a:gd name="T16" fmla="*/ 0 60000 65536"/>
              <a:gd name="T17" fmla="*/ 0 60000 65536"/>
              <a:gd name="T18" fmla="*/ 0 w 63"/>
              <a:gd name="T19" fmla="*/ 0 h 119"/>
              <a:gd name="T20" fmla="*/ 63 w 6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grpSp>
        <p:nvGrpSpPr>
          <p:cNvPr id="37" name="Group 17">
            <a:extLst>
              <a:ext uri="{FF2B5EF4-FFF2-40B4-BE49-F238E27FC236}">
                <a16:creationId xmlns:a16="http://schemas.microsoft.com/office/drawing/2014/main" id="{E60C05CB-6112-4DE4-8888-C729342FD1EE}"/>
              </a:ext>
            </a:extLst>
          </p:cNvPr>
          <p:cNvGrpSpPr>
            <a:grpSpLocks/>
          </p:cNvGrpSpPr>
          <p:nvPr/>
        </p:nvGrpSpPr>
        <p:grpSpPr bwMode="auto">
          <a:xfrm>
            <a:off x="8012915" y="34523"/>
            <a:ext cx="3972077" cy="6701557"/>
            <a:chOff x="4915918" y="623366"/>
            <a:chExt cx="4229101" cy="5859091"/>
          </a:xfrm>
        </p:grpSpPr>
        <p:pic>
          <p:nvPicPr>
            <p:cNvPr id="38" name="Picture 2" descr="Tập tin:Tuongdaidinhtienhoangde2.JPG">
              <a:extLst>
                <a:ext uri="{FF2B5EF4-FFF2-40B4-BE49-F238E27FC236}">
                  <a16:creationId xmlns:a16="http://schemas.microsoft.com/office/drawing/2014/main" id="{6364BC19-D27E-40DC-8CF5-B55D5290E7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5918" y="623366"/>
              <a:ext cx="422910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6">
              <a:extLst>
                <a:ext uri="{FF2B5EF4-FFF2-40B4-BE49-F238E27FC236}">
                  <a16:creationId xmlns:a16="http://schemas.microsoft.com/office/drawing/2014/main" id="{BC19CE9C-7A82-42F2-9711-A18D98BAF771}"/>
                </a:ext>
              </a:extLst>
            </p:cNvPr>
            <p:cNvSpPr txBox="1">
              <a:spLocks noChangeArrowheads="1"/>
            </p:cNvSpPr>
            <p:nvPr/>
          </p:nvSpPr>
          <p:spPr bwMode="auto">
            <a:xfrm>
              <a:off x="4954272" y="6134998"/>
              <a:ext cx="4190747" cy="34745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2000" b="1" dirty="0" err="1"/>
                <a:t>Đinh</a:t>
              </a:r>
              <a:r>
                <a:rPr lang="en-US" sz="2000" b="1" dirty="0"/>
                <a:t> </a:t>
              </a:r>
              <a:r>
                <a:rPr lang="en-US" sz="2000" b="1" dirty="0" err="1"/>
                <a:t>Bộ</a:t>
              </a:r>
              <a:r>
                <a:rPr lang="en-US" sz="2000" b="1" dirty="0"/>
                <a:t> </a:t>
              </a:r>
              <a:r>
                <a:rPr lang="en-US" sz="2000" b="1" dirty="0" err="1"/>
                <a:t>Lĩnh</a:t>
              </a:r>
              <a:r>
                <a:rPr lang="en-US" sz="2000" b="1" dirty="0"/>
                <a:t> </a:t>
              </a:r>
              <a:r>
                <a:rPr lang="en-US" sz="2000" b="1" dirty="0" err="1"/>
                <a:t>lên</a:t>
              </a:r>
              <a:r>
                <a:rPr lang="en-US" sz="2000" b="1" dirty="0"/>
                <a:t> </a:t>
              </a:r>
              <a:r>
                <a:rPr lang="en-US" sz="2000" b="1" dirty="0" err="1"/>
                <a:t>ngôi</a:t>
              </a:r>
              <a:r>
                <a:rPr lang="en-US" sz="2000" b="1" dirty="0"/>
                <a:t> </a:t>
              </a:r>
              <a:r>
                <a:rPr lang="en-US" sz="2000" b="1" dirty="0" err="1"/>
                <a:t>Hoàng</a:t>
              </a:r>
              <a:r>
                <a:rPr lang="en-US" sz="2000" b="1" dirty="0"/>
                <a:t> </a:t>
              </a:r>
              <a:r>
                <a:rPr lang="en-US" sz="2000" b="1" dirty="0" err="1"/>
                <a:t>đế</a:t>
              </a:r>
              <a:endParaRPr lang="vi-VN" sz="2000" b="1" dirty="0"/>
            </a:p>
          </p:txBody>
        </p:sp>
      </p:grpSp>
      <p:grpSp>
        <p:nvGrpSpPr>
          <p:cNvPr id="48" name="Group 23">
            <a:extLst>
              <a:ext uri="{FF2B5EF4-FFF2-40B4-BE49-F238E27FC236}">
                <a16:creationId xmlns:a16="http://schemas.microsoft.com/office/drawing/2014/main" id="{4B7C8F68-FDE5-41BD-B383-499B35B93A82}"/>
              </a:ext>
            </a:extLst>
          </p:cNvPr>
          <p:cNvGrpSpPr>
            <a:grpSpLocks/>
          </p:cNvGrpSpPr>
          <p:nvPr/>
        </p:nvGrpSpPr>
        <p:grpSpPr bwMode="auto">
          <a:xfrm>
            <a:off x="460826" y="220820"/>
            <a:ext cx="7091264" cy="3912295"/>
            <a:chOff x="228600" y="3120044"/>
            <a:chExt cx="8915400" cy="3910208"/>
          </a:xfrm>
        </p:grpSpPr>
        <p:pic>
          <p:nvPicPr>
            <p:cNvPr id="49" name="Picture 6" descr="images420838_1228962086">
              <a:extLst>
                <a:ext uri="{FF2B5EF4-FFF2-40B4-BE49-F238E27FC236}">
                  <a16:creationId xmlns:a16="http://schemas.microsoft.com/office/drawing/2014/main" id="{B55CB9CE-511B-4B8B-AA74-AB681C00C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120044"/>
              <a:ext cx="8915400" cy="328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22">
              <a:extLst>
                <a:ext uri="{FF2B5EF4-FFF2-40B4-BE49-F238E27FC236}">
                  <a16:creationId xmlns:a16="http://schemas.microsoft.com/office/drawing/2014/main" id="{DA4AEF9C-C21F-4F97-BE6E-BE988BB84B4F}"/>
                </a:ext>
              </a:extLst>
            </p:cNvPr>
            <p:cNvSpPr txBox="1">
              <a:spLocks noChangeArrowheads="1"/>
            </p:cNvSpPr>
            <p:nvPr/>
          </p:nvSpPr>
          <p:spPr bwMode="auto">
            <a:xfrm>
              <a:off x="1476476" y="6507311"/>
              <a:ext cx="7328801" cy="52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latin typeface="Times New Roman" panose="02020603050405020304" pitchFamily="18" charset="0"/>
                </a:rPr>
                <a:t>Toàn cảnh cố đô Hoa Lư (Ninh Bình)</a:t>
              </a:r>
            </a:p>
          </p:txBody>
        </p:sp>
      </p:grpSp>
      <p:sp>
        <p:nvSpPr>
          <p:cNvPr id="51" name="TextBox 50">
            <a:extLst>
              <a:ext uri="{FF2B5EF4-FFF2-40B4-BE49-F238E27FC236}">
                <a16:creationId xmlns:a16="http://schemas.microsoft.com/office/drawing/2014/main" id="{8EE81901-7EFB-47B0-8E42-4FE822EDA53F}"/>
              </a:ext>
            </a:extLst>
          </p:cNvPr>
          <p:cNvSpPr txBox="1"/>
          <p:nvPr/>
        </p:nvSpPr>
        <p:spPr>
          <a:xfrm>
            <a:off x="472476" y="4524975"/>
            <a:ext cx="6634480" cy="2400657"/>
          </a:xfrm>
          <a:prstGeom prst="rect">
            <a:avLst/>
          </a:prstGeom>
          <a:noFill/>
        </p:spPr>
        <p:txBody>
          <a:bodyPr wrap="square">
            <a:spAutoFit/>
          </a:bodyPr>
          <a:lstStyle/>
          <a:p>
            <a:pPr marL="0" marR="0" algn="just">
              <a:spcBef>
                <a:spcPts val="300"/>
              </a:spcBef>
              <a:spcAft>
                <a:spcPts val="0"/>
              </a:spcAft>
            </a:pPr>
            <a:r>
              <a:rPr lang="nl-NL" sz="2500" b="1" dirty="0">
                <a:solidFill>
                  <a:srgbClr val="FF0000"/>
                </a:solidFill>
                <a:effectLst/>
                <a:latin typeface="Times New Roman" panose="02020603050405020304" pitchFamily="18" charset="0"/>
                <a:ea typeface="Calibri" panose="020F0502020204030204" pitchFamily="34" charset="0"/>
              </a:rPr>
              <a:t>Đinh Bộ Lĩnh đóng đô ở Hoa Lư vì</a:t>
            </a:r>
            <a:r>
              <a:rPr lang="nl-NL" sz="2500" b="1">
                <a:solidFill>
                  <a:srgbClr val="FF0000"/>
                </a:solidFill>
                <a:effectLst/>
                <a:latin typeface="Times New Roman" panose="02020603050405020304" pitchFamily="18" charset="0"/>
                <a:ea typeface="Calibri" panose="020F0502020204030204" pitchFamily="34" charset="0"/>
              </a:rPr>
              <a:t>:</a:t>
            </a:r>
            <a:r>
              <a:rPr lang="nl-NL" sz="2500">
                <a:solidFill>
                  <a:srgbClr val="FF0000"/>
                </a:solidFill>
                <a:effectLst/>
                <a:latin typeface="Times New Roman" panose="02020603050405020304" pitchFamily="18" charset="0"/>
                <a:ea typeface="Calibri" panose="020F0502020204030204" pitchFamily="34" charset="0"/>
              </a:rPr>
              <a:t> </a:t>
            </a:r>
            <a:r>
              <a:rPr lang="nl-NL" sz="2500">
                <a:latin typeface="Times New Roman" panose="02020603050405020304" pitchFamily="18" charset="0"/>
                <a:ea typeface="Calibri" panose="020F0502020204030204" pitchFamily="34" charset="0"/>
              </a:rPr>
              <a:t>Đây là quê hương của Đinh Bộ Lĩnh, </a:t>
            </a:r>
            <a:r>
              <a:rPr lang="nl-NL" sz="2500">
                <a:effectLst/>
                <a:latin typeface="Times New Roman" panose="02020603050405020304" pitchFamily="18" charset="0"/>
                <a:ea typeface="Calibri" panose="020F0502020204030204" pitchFamily="34" charset="0"/>
              </a:rPr>
              <a:t>Hoa </a:t>
            </a:r>
            <a:r>
              <a:rPr lang="nl-NL" sz="2500" dirty="0">
                <a:effectLst/>
                <a:latin typeface="Times New Roman" panose="02020603050405020304" pitchFamily="18" charset="0"/>
                <a:ea typeface="Calibri" panose="020F0502020204030204" pitchFamily="34" charset="0"/>
              </a:rPr>
              <a:t>Lư là vùng đất hẹp, xung quanh có nhiều đồi núi. Căn cứ thủy bộ rất thuận tiện. Sau lưng là rừng, trước mặt là đồng bằng, xa hơn nữa là </a:t>
            </a:r>
            <a:r>
              <a:rPr lang="nl-NL" sz="2500">
                <a:effectLst/>
                <a:latin typeface="Times New Roman" panose="02020603050405020304" pitchFamily="18" charset="0"/>
                <a:ea typeface="Calibri" panose="020F0502020204030204" pitchFamily="34" charset="0"/>
              </a:rPr>
              <a:t>biển cả tạo ra thế phòng thủ vững chắc</a:t>
            </a:r>
            <a:endParaRPr lang="en-US" sz="25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80DCED7-C8F1-44E9-8DA3-800627429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0B9017B9-D8F6-4FEA-9E1F-E8067683D585}"/>
              </a:ext>
            </a:extLst>
          </p:cNvPr>
          <p:cNvSpPr txBox="1"/>
          <p:nvPr/>
        </p:nvSpPr>
        <p:spPr>
          <a:xfrm>
            <a:off x="3747541" y="209862"/>
            <a:ext cx="565129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THẢO LUẬN NHÓM</a:t>
            </a:r>
          </a:p>
        </p:txBody>
      </p:sp>
      <p:sp>
        <p:nvSpPr>
          <p:cNvPr id="6" name="TextBox 5">
            <a:extLst>
              <a:ext uri="{FF2B5EF4-FFF2-40B4-BE49-F238E27FC236}">
                <a16:creationId xmlns:a16="http://schemas.microsoft.com/office/drawing/2014/main" id="{3CB08735-E919-4C94-96D3-5E6D6276E8B8}"/>
              </a:ext>
            </a:extLst>
          </p:cNvPr>
          <p:cNvSpPr txBox="1"/>
          <p:nvPr/>
        </p:nvSpPr>
        <p:spPr>
          <a:xfrm>
            <a:off x="239843" y="854439"/>
            <a:ext cx="11647357"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Cả lớp chia thành 3 nhóm</a:t>
            </a:r>
          </a:p>
          <a:p>
            <a:r>
              <a:rPr lang="en-US" sz="2800">
                <a:latin typeface="Times New Roman" panose="02020603050405020304" pitchFamily="18" charset="0"/>
                <a:cs typeface="Times New Roman" panose="02020603050405020304" pitchFamily="18" charset="0"/>
              </a:rPr>
              <a:t>Nhiệm vụ: Dựa vào thông tin trong sách giáo khoa, hãy vẽ sơ đồ tổ chức chính quyền thời Đinh và rút ra nhận xét?</a:t>
            </a:r>
          </a:p>
          <a:p>
            <a:r>
              <a:rPr lang="en-US" sz="2800">
                <a:latin typeface="Times New Roman" panose="02020603050405020304" pitchFamily="18" charset="0"/>
                <a:cs typeface="Times New Roman" panose="02020603050405020304" pitchFamily="18" charset="0"/>
              </a:rPr>
              <a:t>Thời gian 3 phút</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84976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80DCED7-C8F1-44E9-8DA3-800627429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0A1362E8-7961-43EB-BA51-F4E1D508059A}"/>
              </a:ext>
            </a:extLst>
          </p:cNvPr>
          <p:cNvSpPr txBox="1"/>
          <p:nvPr/>
        </p:nvSpPr>
        <p:spPr>
          <a:xfrm>
            <a:off x="2218544" y="254833"/>
            <a:ext cx="834952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SƠ ĐỒ TỔ CHỨC CHÍNH QUYỀN THỜI ĐINH</a:t>
            </a:r>
          </a:p>
        </p:txBody>
      </p:sp>
      <p:pic>
        <p:nvPicPr>
          <p:cNvPr id="7" name="Picture 6">
            <a:extLst>
              <a:ext uri="{FF2B5EF4-FFF2-40B4-BE49-F238E27FC236}">
                <a16:creationId xmlns:a16="http://schemas.microsoft.com/office/drawing/2014/main" id="{9CCED4FA-312F-4EE0-B7AB-65F899DDC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411" y="757243"/>
            <a:ext cx="5258534" cy="4496427"/>
          </a:xfrm>
          <a:prstGeom prst="rect">
            <a:avLst/>
          </a:prstGeom>
        </p:spPr>
      </p:pic>
      <p:sp>
        <p:nvSpPr>
          <p:cNvPr id="10" name="TextBox 9">
            <a:extLst>
              <a:ext uri="{FF2B5EF4-FFF2-40B4-BE49-F238E27FC236}">
                <a16:creationId xmlns:a16="http://schemas.microsoft.com/office/drawing/2014/main" id="{502EDC20-F5CF-4DDF-BBC3-B4127D4BF614}"/>
              </a:ext>
            </a:extLst>
          </p:cNvPr>
          <p:cNvSpPr txBox="1"/>
          <p:nvPr/>
        </p:nvSpPr>
        <p:spPr>
          <a:xfrm>
            <a:off x="296313" y="5177427"/>
            <a:ext cx="11599373"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Nhận xét: Tổ chức chính quyền thời Đinh được xây dựng từ trung ương đến địa phương khá quy củ với nhiều cấp hành chính; Hoàng đế là người có quyền lực cao nhất. Đinh Bộ Lĩnh đã tiến thêm một bước trong việc xây dựng chính quyền độc lập, tự chủ, khẳng định chủ quyền quốc gia dân tộc so với thời Ngô Quyền.</a:t>
            </a:r>
          </a:p>
        </p:txBody>
      </p:sp>
    </p:spTree>
    <p:extLst>
      <p:ext uri="{BB962C8B-B14F-4D97-AF65-F5344CB8AC3E}">
        <p14:creationId xmlns:p14="http://schemas.microsoft.com/office/powerpoint/2010/main" val="4228246455"/>
      </p:ext>
    </p:extLst>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111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第一PPT，www.1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693</TotalTime>
  <Words>2607</Words>
  <Application>Microsoft Office PowerPoint</Application>
  <PresentationFormat>Widescreen</PresentationFormat>
  <Paragraphs>412</Paragraphs>
  <Slides>41</Slides>
  <Notes>33</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41</vt:i4>
      </vt:variant>
    </vt:vector>
  </HeadingPairs>
  <TitlesOfParts>
    <vt:vector size="62" baseType="lpstr">
      <vt:lpstr>等线</vt:lpstr>
      <vt:lpstr>等线 Light</vt:lpstr>
      <vt:lpstr>微软雅黑</vt:lpstr>
      <vt:lpstr>Arial</vt:lpstr>
      <vt:lpstr>Calibri</vt:lpstr>
      <vt:lpstr>Calibri Light</vt:lpstr>
      <vt:lpstr>FontAwesome</vt:lpstr>
      <vt:lpstr>Garamond</vt:lpstr>
      <vt:lpstr>Helvetica Light</vt:lpstr>
      <vt:lpstr>ITC Avant Garde Std Bk</vt:lpstr>
      <vt:lpstr>Lato Light</vt:lpstr>
      <vt:lpstr>Lato Regular</vt:lpstr>
      <vt:lpstr>Times New Roman</vt:lpstr>
      <vt:lpstr>方正剪纸简体</vt:lpstr>
      <vt:lpstr>Office 主题​​</vt:lpstr>
      <vt:lpstr>1_Office 主题​​</vt:lpstr>
      <vt:lpstr>2_Office 主题​​</vt:lpstr>
      <vt:lpstr>第一PPT，www.1ppt.com​</vt:lpstr>
      <vt:lpstr>Office Theme</vt:lpstr>
      <vt:lpstr>1_Office 主题</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111111</dc:title>
  <dc:subject>9Slide.vn</dc:subject>
  <dc:creator>Duc</dc:creator>
  <dc:description>9Slide.vn</dc:description>
  <cp:lastModifiedBy>9Slide</cp:lastModifiedBy>
  <cp:revision>80</cp:revision>
  <dcterms:created xsi:type="dcterms:W3CDTF">2018-10-13T02:45:00Z</dcterms:created>
  <dcterms:modified xsi:type="dcterms:W3CDTF">2022-07-30T11:30:38Z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