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  <p:sldMasterId id="2147483729" r:id="rId3"/>
    <p:sldMasterId id="2147483737" r:id="rId4"/>
  </p:sldMasterIdLst>
  <p:notesMasterIdLst>
    <p:notesMasterId r:id="rId32"/>
  </p:notesMasterIdLst>
  <p:sldIdLst>
    <p:sldId id="462" r:id="rId5"/>
    <p:sldId id="464" r:id="rId6"/>
    <p:sldId id="379" r:id="rId7"/>
    <p:sldId id="403" r:id="rId8"/>
    <p:sldId id="387" r:id="rId9"/>
    <p:sldId id="309" r:id="rId10"/>
    <p:sldId id="382" r:id="rId11"/>
    <p:sldId id="329" r:id="rId12"/>
    <p:sldId id="384" r:id="rId13"/>
    <p:sldId id="406" r:id="rId14"/>
    <p:sldId id="440" r:id="rId15"/>
    <p:sldId id="442" r:id="rId16"/>
    <p:sldId id="443" r:id="rId17"/>
    <p:sldId id="444" r:id="rId18"/>
    <p:sldId id="395" r:id="rId19"/>
    <p:sldId id="446" r:id="rId20"/>
    <p:sldId id="448" r:id="rId21"/>
    <p:sldId id="456" r:id="rId22"/>
    <p:sldId id="459" r:id="rId23"/>
    <p:sldId id="452" r:id="rId24"/>
    <p:sldId id="397" r:id="rId25"/>
    <p:sldId id="398" r:id="rId26"/>
    <p:sldId id="399" r:id="rId27"/>
    <p:sldId id="400" r:id="rId28"/>
    <p:sldId id="450" r:id="rId29"/>
    <p:sldId id="401" r:id="rId30"/>
    <p:sldId id="33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B1FC-2A0D-45A8-A2D3-07DECA68E13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09C0-7EAB-4FF6-AA13-3DCEEB0A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53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58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82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96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0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rot="4015207" flipH="1">
            <a:off x="10979027" y="-39785"/>
            <a:ext cx="2152980" cy="137055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rot="4016813">
            <a:off x="11255503" y="896387"/>
            <a:ext cx="496445" cy="496445"/>
          </a:xfrm>
          <a:prstGeom prst="ellipse">
            <a:avLst/>
          </a:pr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 rot="2362899" flipH="1">
            <a:off x="10897029" y="-139984"/>
            <a:ext cx="2260953" cy="143923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 rot="2891514" flipH="1">
            <a:off x="-1031090" y="5652032"/>
            <a:ext cx="2946148" cy="1538249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 rot="676694">
            <a:off x="227375" y="5673709"/>
            <a:ext cx="850831" cy="850831"/>
          </a:xfrm>
          <a:prstGeom prst="ellipse">
            <a:avLst/>
          </a:pr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2100443"/>
      </p:ext>
    </p:extLst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967" y="445211"/>
            <a:ext cx="10398100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550200" y="2554167"/>
            <a:ext cx="72928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88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522198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2826" lvl="1" indent="-522198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19233" lvl="2" indent="-522198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25635" lvl="3" indent="-522198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32050" lvl="4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38458" lvl="5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44870" lvl="6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51269" lvl="7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57686" lvl="8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27" name="Google Shape;27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510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74900" y="1972500"/>
            <a:ext cx="4282400" cy="4798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488492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2826" lvl="1" indent="-488492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19233" lvl="2" indent="-488492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25635" lvl="3" indent="-488492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32050" lvl="4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38458" lvl="5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44870" lvl="6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51269" lvl="7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57686" lvl="8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615029" y="1972500"/>
            <a:ext cx="4282400" cy="4798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488492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2826" lvl="1" indent="-488492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19233" lvl="2" indent="-488492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25635" lvl="3" indent="-488492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32050" lvl="4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38458" lvl="5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44870" lvl="6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51269" lvl="7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57686" lvl="8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34" name="Google Shape;34;p6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8202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30319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52" name="Google Shape;52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374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 - Closed boo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96967" y="445211"/>
            <a:ext cx="10398100" cy="641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69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200701" flipH="1">
            <a:off x="6026576" y="-267645"/>
            <a:ext cx="9761749" cy="6736417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-4690715" flipH="1">
            <a:off x="6821333" y="-1640200"/>
            <a:ext cx="8391632" cy="5790923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482722" flipH="1">
            <a:off x="5449" y="-631614"/>
            <a:ext cx="2348687" cy="1494803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FFBE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rot="486729">
            <a:off x="2318336" y="320210"/>
            <a:ext cx="541417" cy="541417"/>
          </a:xfrm>
          <a:prstGeom prst="ellipse">
            <a:avLst/>
          </a:prstGeom>
          <a:solidFill>
            <a:srgbClr val="FFBE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-1168301" flipH="1">
            <a:off x="-130021" y="-680446"/>
            <a:ext cx="2466092" cy="156956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1284550" y="5794066"/>
            <a:ext cx="2944703" cy="1537495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486435">
            <a:off x="2050031" y="5726151"/>
            <a:ext cx="850904" cy="850904"/>
          </a:xfrm>
          <a:prstGeom prst="ellipse">
            <a:avLst/>
          </a:prstGeom>
          <a:noFill/>
          <a:ln w="9525" cap="flat" cmpd="sng">
            <a:solidFill>
              <a:srgbClr val="CC5B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65405"/>
      </p:ext>
    </p:extLst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rot="-5200701" flipH="1">
            <a:off x="-3162729" y="-442942"/>
            <a:ext cx="9761749" cy="6736417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3"/>
          <p:cNvSpPr/>
          <p:nvPr/>
        </p:nvSpPr>
        <p:spPr>
          <a:xfrm rot="-4690715" flipH="1">
            <a:off x="-2107547" y="241703"/>
            <a:ext cx="8391632" cy="5790923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3"/>
          <p:cNvSpPr/>
          <p:nvPr/>
        </p:nvSpPr>
        <p:spPr>
          <a:xfrm rot="-8100000" flipH="1">
            <a:off x="10305314" y="-135634"/>
            <a:ext cx="2945305" cy="1537809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3"/>
          <p:cNvSpPr/>
          <p:nvPr/>
        </p:nvSpPr>
        <p:spPr>
          <a:xfrm rot="-10313565">
            <a:off x="11160464" y="541189"/>
            <a:ext cx="850904" cy="850904"/>
          </a:xfrm>
          <a:prstGeom prst="ellipse">
            <a:avLst/>
          </a:pr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3"/>
          <p:cNvSpPr/>
          <p:nvPr/>
        </p:nvSpPr>
        <p:spPr>
          <a:xfrm rot="8437101">
            <a:off x="10753196" y="5816585"/>
            <a:ext cx="2260953" cy="143923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3"/>
          <p:cNvSpPr/>
          <p:nvPr/>
        </p:nvSpPr>
        <p:spPr>
          <a:xfrm rot="6784793">
            <a:off x="10945663" y="5836401"/>
            <a:ext cx="2152980" cy="137055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3"/>
          <p:cNvSpPr/>
          <p:nvPr/>
        </p:nvSpPr>
        <p:spPr>
          <a:xfrm rot="6783187" flipH="1">
            <a:off x="11047103" y="5863506"/>
            <a:ext cx="496445" cy="496445"/>
          </a:xfrm>
          <a:prstGeom prst="ellipse">
            <a:avLst/>
          </a:pr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6297"/>
      </p:ext>
    </p:extLst>
  </p:cSld>
  <p:clrMapOvr>
    <a:masterClrMapping/>
  </p:clrMapOvr>
  <p:transition spd="slow" advClick="0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rot="4015207" flipH="1">
            <a:off x="10979027" y="-39785"/>
            <a:ext cx="2152980" cy="137055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4"/>
          <p:cNvSpPr/>
          <p:nvPr/>
        </p:nvSpPr>
        <p:spPr>
          <a:xfrm rot="4016813">
            <a:off x="11255503" y="896387"/>
            <a:ext cx="496445" cy="496445"/>
          </a:xfrm>
          <a:prstGeom prst="ellipse">
            <a:avLst/>
          </a:prstGeom>
          <a:solidFill>
            <a:srgbClr val="CC5B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4"/>
          <p:cNvSpPr/>
          <p:nvPr/>
        </p:nvSpPr>
        <p:spPr>
          <a:xfrm rot="2362899" flipH="1">
            <a:off x="10897029" y="-139984"/>
            <a:ext cx="2260953" cy="143923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4"/>
          <p:cNvSpPr/>
          <p:nvPr/>
        </p:nvSpPr>
        <p:spPr>
          <a:xfrm rot="2891514" flipH="1">
            <a:off x="-1031090" y="5652032"/>
            <a:ext cx="2946148" cy="1538249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4"/>
          <p:cNvSpPr/>
          <p:nvPr/>
        </p:nvSpPr>
        <p:spPr>
          <a:xfrm rot="676694">
            <a:off x="227375" y="5673709"/>
            <a:ext cx="850831" cy="850831"/>
          </a:xfrm>
          <a:prstGeom prst="ellipse">
            <a:avLst/>
          </a:prstGeom>
          <a:noFill/>
          <a:ln w="9525" cap="flat" cmpd="sng">
            <a:solidFill>
              <a:srgbClr val="FFB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14816"/>
      </p:ext>
    </p:extLst>
  </p:cSld>
  <p:clrMapOvr>
    <a:masterClrMapping/>
  </p:clrMapOvr>
  <p:transition spd="slow" advClick="0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43819"/>
      </p:ext>
    </p:extLst>
  </p:cSld>
  <p:clrMapOvr>
    <a:masterClrMapping/>
  </p:clrMapOvr>
  <p:transition spd="slow" advClick="0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317708"/>
      </p:ext>
    </p:extLst>
  </p:cSld>
  <p:clrMapOvr>
    <a:masterClrMapping/>
  </p:clrMapOvr>
  <p:transition spd="slow" advClick="0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967" y="445211"/>
            <a:ext cx="10398100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550200" y="2554167"/>
            <a:ext cx="72928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2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549367" y="2822333"/>
            <a:ext cx="7736800" cy="1546400"/>
          </a:xfrm>
          <a:prstGeom prst="rect">
            <a:avLst/>
          </a:prstGeom>
        </p:spPr>
        <p:txBody>
          <a:bodyPr spcFirstLastPara="1" wrap="square" lIns="90964" tIns="90964" rIns="90964" bIns="9096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549367" y="4193135"/>
            <a:ext cx="7736800" cy="1046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522198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2826" lvl="1" indent="-522198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19233" lvl="2" indent="-522198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25635" lvl="3" indent="-522198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32050" lvl="4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38458" lvl="5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44870" lvl="6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51269" lvl="7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57686" lvl="8" indent="-522198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27" name="Google Shape;27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4417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74900" y="1972500"/>
            <a:ext cx="4282400" cy="4798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488492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2826" lvl="1" indent="-488492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19233" lvl="2" indent="-488492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25635" lvl="3" indent="-488492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32050" lvl="4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38458" lvl="5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44870" lvl="6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51269" lvl="7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57686" lvl="8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615029" y="1972500"/>
            <a:ext cx="4282400" cy="47984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488492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2826" lvl="1" indent="-488492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19233" lvl="2" indent="-488492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25635" lvl="3" indent="-488492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32050" lvl="4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38458" lvl="5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44870" lvl="6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51269" lvl="7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57686" lvl="8" indent="-488492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34" name="Google Shape;34;p6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9288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0964" tIns="90964" rIns="90964" bIns="90964" anchor="t" anchorCtr="0">
            <a:noAutofit/>
          </a:bodyPr>
          <a:lstStyle>
            <a:lvl1pPr marL="606405" lvl="0" indent="-30319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  <p:cxnSp>
        <p:nvCxnSpPr>
          <p:cNvPr id="52" name="Google Shape;52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22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0964" tIns="90964" rIns="90964" bIns="9096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 - Closed boo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96967" y="445211"/>
            <a:ext cx="10398100" cy="641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87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736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21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72000" cy="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Regular"/>
              <a:buNone/>
              <a:defRPr sz="3500">
                <a:solidFill>
                  <a:srgbClr val="20124D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95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ransition spd="slow" advClick="0" advTm="0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64" tIns="90964" rIns="90964" bIns="90964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797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7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gif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6.gi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NpTVnYaBY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727200" y="2554167"/>
            <a:ext cx="9144000" cy="1546400"/>
          </a:xfrm>
          <a:prstGeom prst="rect">
            <a:avLst/>
          </a:prstGeom>
        </p:spPr>
        <p:txBody>
          <a:bodyPr spcFirstLastPara="1" wrap="square" lIns="121285" tIns="121285" rIns="121285" bIns="121285" anchor="ctr" anchorCtr="0">
            <a:noAutofit/>
          </a:bodyPr>
          <a:lstStyle/>
          <a:p>
            <a:pPr lvl="0" algn="ctr"/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11.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sơ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Á</a:t>
            </a:r>
            <a:b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br>
              <a:rPr lang="zh-CN" altLang="en-US" sz="6600" kern="1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62872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urved Connector 21"/>
          <p:cNvCxnSpPr/>
          <p:nvPr/>
        </p:nvCxnSpPr>
        <p:spPr>
          <a:xfrm rot="5400000" flipH="1" flipV="1">
            <a:off x="2800360" y="2394056"/>
            <a:ext cx="1666369" cy="1038912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88283" y="1618705"/>
            <a:ext cx="7830384" cy="1531177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0000"/>
                </a:solidFill>
                <a:ea typeface="Arial" panose="020B0604020202020204" pitchFamily="34" charset="0"/>
              </a:rPr>
              <a:t>Đông Nam Á nằm </a:t>
            </a:r>
            <a:r>
              <a:rPr lang="en-US" sz="2800" dirty="0" err="1">
                <a:solidFill>
                  <a:srgbClr val="000000"/>
                </a:solidFill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a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Arial" panose="020B0604020202020204" pitchFamily="34" charset="0"/>
              </a:rPr>
              <a:t>hải</a:t>
            </a:r>
            <a:r>
              <a:rPr lang="vi-VN" sz="2800" dirty="0">
                <a:solidFill>
                  <a:srgbClr val="000000"/>
                </a:solidFill>
                <a:ea typeface="Arial" panose="020B0604020202020204" pitchFamily="34" charset="0"/>
              </a:rPr>
              <a:t> nối </a:t>
            </a:r>
            <a:r>
              <a:rPr lang="en-US" sz="2800" dirty="0" err="1">
                <a:solidFill>
                  <a:srgbClr val="000000"/>
                </a:solidFill>
                <a:ea typeface="Arial" panose="020B0604020202020204" pitchFamily="34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a typeface="Arial" panose="020B0604020202020204" pitchFamily="34" charset="0"/>
              </a:rPr>
              <a:t>giữa Ấn Độ Dương với Thái Bình Dương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98667" l="177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06" y="5466522"/>
            <a:ext cx="1449978" cy="144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6" name="Curved Connector 25"/>
          <p:cNvCxnSpPr/>
          <p:nvPr/>
        </p:nvCxnSpPr>
        <p:spPr>
          <a:xfrm rot="16200000" flipH="1">
            <a:off x="2615719" y="3497560"/>
            <a:ext cx="1966935" cy="1040760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231826" y="4582817"/>
            <a:ext cx="7847048" cy="160869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292100" algn="just">
              <a:lnSpc>
                <a:spcPct val="13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Arial" panose="020B0604020202020204" pitchFamily="34" charset="0"/>
              </a:rPr>
              <a:t>L</a:t>
            </a:r>
            <a:r>
              <a:rPr lang="vi-VN" sz="2800" dirty="0">
                <a:solidFill>
                  <a:srgbClr val="000000"/>
                </a:solidFill>
                <a:ea typeface="Arial" panose="020B0604020202020204" pitchFamily="34" charset="0"/>
              </a:rPr>
              <a:t>à cầu nối giữa Trung Quốc, Nhật Bản với Ấn Độ, Tây Á và Địa Trung Hải.</a:t>
            </a:r>
            <a:endParaRPr lang="vi-VN" sz="2800" dirty="0">
              <a:ea typeface="Times New Roman" panose="02020603050405020304" pitchFamily="18" charset="0"/>
            </a:endParaRPr>
          </a:p>
        </p:txBody>
      </p:sp>
      <p:pic>
        <p:nvPicPr>
          <p:cNvPr id="9" name="Picture 2" descr="Đông Nam Á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2" y="2055935"/>
            <a:ext cx="3518172" cy="356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">
            <a:extLst>
              <a:ext uri="{FF2B5EF4-FFF2-40B4-BE49-F238E27FC236}">
                <a16:creationId xmlns:a16="http://schemas.microsoft.com/office/drawing/2014/main" id="{9102DA92-95E9-416E-BA75-E3C24112EB6E}"/>
              </a:ext>
            </a:extLst>
          </p:cNvPr>
          <p:cNvSpPr txBox="1"/>
          <p:nvPr/>
        </p:nvSpPr>
        <p:spPr>
          <a:xfrm>
            <a:off x="3027877" y="146781"/>
            <a:ext cx="553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4400" b="1" u="sng" noProof="0" dirty="0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trí</a:t>
            </a:r>
            <a:endParaRPr kumimoji="0" lang="zh-CN" altLang="en-US" sz="4400" b="1" i="0" u="sng" strike="noStrike" kern="1200" cap="none" spc="0" normalizeH="0" baseline="0" noProof="0" dirty="0">
              <a:ln>
                <a:noFill/>
              </a:ln>
              <a:solidFill>
                <a:srgbClr val="CC5B1D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png;base64,iVBORw0KGgoAAAANSUhEUgAAAfQAAAF3CAYAAABT8rn8AAAAAXNSR0IArs4c6QAAIABJREFUeF7sfQeYHNWV9anQOU3WKCNEtAEHHNf+f9tre4ONjXHABJskhEBCSAIEiAwiZ0lIQmRMBuO1DbveXf+7sGsbe1mbnJNymBlN7NxV1fV/5756PSUhWHvELobt5htG091V9eq+V/fce254hu/7PpqvpgSaEmhKoCmBpgSaEnhfS8BoAvr7ev6ag29KoCmBpgSaEmhKQCTQBPTmQmhKoCmBpgSaEmhK4AMggSagfwAmsXkLTQk0JdCUQFMCTQk0Ab25BpoSaEqgKYGmBJoS+ABIoAnoH4BJbN5CUwJNCTQl0JRAUwJNQG+ugaYEmhJoSqApgaYEPgASaAL6B2ASm7fQlEBTAk0JNCXQlEAT0JtroCmBpgSaEmhKoCmBD4AEmoD+AZjE5i00JdCUQFMCTQk0JdAE9OYaaEqgKYGmBJoSaErgAyCBJqB/ACaxeQtNCTQl0JRAUwJNCTQBvbkGmhJoSqApgaYEmhL4AEigCegfgEls3kJTAk0JNCXQlEBTAk1Ab66BpgSaEmhKoCmBpgQ+ABJoAvoHYBKbt/DeScAH/wOM7YZgyLt8qU+23aN49NvbH/c/fyfv/e7JYx3Bn5MUxzRvY73x8MWMnTuJ/5aVu+M72dEqbnxzrEN47xf/mKbt3Tvo7aU6VtE0Af3dm53mmf6XSYBQ7gmgUy0qrcYHUf1sD+jhd9W/+X+T3xurQgwZDGMTPS+sf8Z2hp06yti5q1OCovj8saq/nRr9NgbbmM60U/MemIkC6GM8kWGgrlbgW16jEh1d16PXCb23E5f/I22JMYn2fXGQQdmPaopt7LTtbuCPXeFNQH9fzHxzkH+OEqgDDUCnslMArcB8W0AfhXv1LfV46u/DH6NC3mlA5wnq3ET5PRPvzuFBAOnvKaDvhOjeDbEbOzN/JuogqG/70uARBpFRX3J00MqY2gmDdEcX2glxvv8ObQL6+2/OmiP+wEqAqs0L+Uej3vmop/52Nx/W5X+s9f3fJ8h3A1nGNrqdu3LgoY/t0u/OUTt3Azs/BoWqYzrP23mH+mRvBfQdXeZdAPQxjf6DcNCOvXNt7I/lDpse+lik1jymKYFAjdK7CZPrYVB/i57dXu+Scg5o5/+NAh3lKsZ+99t7l2M/03tz5M4ac2OD8tF7fYs9EBrQf0ncvAtrd2fH/97M2rt3VTJ6bzXIxr4qmoD+7s1N80z/yyQQjkA32EM/lCAX1lZvE6j0zbH6Vzsv7J2NoG9jvIxxOObOaHRDMSTvFajv7P3vzK2HYWCs5yGYUP5jhw+gvhOgrsc91vGPccn92RxG+VuSQxOsYOPtgx3bDzrsRIQ/awL6n830NgfyfpSAgGJIKTaU4zuBefhptN47QHqvAV0AcWe0+fsc0DUo74wIduZYAZQ/NonhbVCfgL4zBtXOjP/9qC/CY1aAXlcKRL8aoM433p7DagL6+332m+P/85TAf6WRduSGNJ5Gf+ddpJ2QCmOoTIr6r27h7S4xmgS4U4MY+8EBmOwMoIz94qNJjWP3cFWFxFjlv3365Z96L9pD/1OPGwWfnatSeDcMmjGP/c/gQJF/GNC3AfMmoP8ZTFFzCP/rJCDWdaDSg18NBb0j+l0+DPnGkhY/dpW+c/ImmKtM27G8Gv7Dzgx/bJduDPePdTDHcn//1TGNaoax3n9QcjbWwxWgq7qKsbxGxx8eQTCrcsrR8459jO88sv+u845FHv/Txyj5h1/6r+3n460ja3ro/9Oz1bze/wIJqMI19TLgOB7sSEzgulx1EI9F5BMJkfmArTJgVNRX02zhrKR68L5pArTW+Tf/LSehdbADxa3jb1I+RI8/OJbHuC5g26PzwPPJUI3gXIYahqGuYQTn930f/OHLDK7Pv/Xnajg+/HodpmntOAlA34tlvf06IGVe9+CbBsxgDFLb73mwLEtXmcNxHRmHxWuJKH3U63XYJr/z9i+Okd/juGu1mpwjGo3KAY7jIBKJwHVdeV/fZ/hsO5IDPy+Xy3Iey2IChA94wRrQ9/rH3HsQp/GlbFB3JQhWh19vyOMdbk/WmVPjtQ2RF3/e7sV7oVz1PFImYg7IIdosUsaB67mo+4Bl2TANifI2oMcNxqaNOV2m2VgTwdrR68e2bbVWgvWz/RoK/7297PWa1Ofa/rvhNfl233kn+XFt7Gjew+/r9RN+NnY0jh3dH6+t17Iex/bjdNw6bNtCteYiGg2e1dCjrh97yluv2R2dV5+/GUN/pxlvftaUwDtKgMrUge868NkkwrABMyrKryIPqimK0XXqAs7RiI0IY+auB99zxbeyo7HRKzRAfhSmPMdRIBYC2VHlUEc0Hjr+HbX/juJ0BHTVFqehELYzGvinshW29aWo6PiBZZijQB98WX9Xg4gGTB7DH74v70VsAXNdKcBR1AOw1uMhaLt1T4BXK3j+JhjbNKKqNZhinxhyTv7WQM7fGsCpWPki6PFcGpRjsZj8zZ+wstVj5u9SqSSfJxIJ8Pt8Ubk6tRqidqQBpA2lro2gel0Uur62Bjd9LybXh6EMJTFg2OglkJEYMJYl1wnLPgwsBN94NN6YO2VbqOvJ/ABiyFBWHLcYINu8fFSqRdT9OuyIDdtSxs5oOZsJp+7BMm3pt1BzXPksErFBO0DOVlccT3huwmuJ1w+/wuDOwyK2LWMNGxu8by1/fS8aWMMGphh1IYNhG2NlO+M0fPy2MnzrQ6PXUPg+9Ht6/Hp8eq2FgV+/x7Fzzeg55fn0Gg1EB8c3EYkaqFRoXHANG6iUy4jHovA8F7ZlIRblSgc815X75QzVPQ+mGHDb+fj+9k/qOymF5mdNCTQlEJKAB/gVuE4Vph2DYUbhwUYt8C3Dsd1wRrQmSdVD+vaEKXXSOzm4HAhxql4f9YCoEEQpByBsWervhlPe+EzdBh1j7dxv/z19fh6riQLtfGrPwQ6cwrfN63mH9UL5VGkX6IgFr7OdiiIMh/1OHeDgsa7jI24b6pjtXHV9T3qctZoXeOg79uk1eaHvc0fDpk1RqzmiVKNRdR6npkgQXp+f87cmRTg37zR/70a4QK4Z3H+YnNnR+DmeatUVgBGP3iY4U3o+3Lryyjkm8c7tiMg1FBwKcVHq7JwDmje6UmH7OfhjAgHh77wdCfV+VTn/1f1QfjTXw/Q55aGfAR6fHymiJZeSZ0ABOv/lw/c8GA1ADxnkTUB/vy6X5rjfewkQ0KvwnCqsaBJ1RPDiG6vRO5DHuIlTUQe9Sx+k1UwY4qGbhg+fWtj3hDKOWDH41KCB9U77WnuL9Aqq1aooX4KI0KSB1lT/BmKxCFzPaShpegBhqll7h2GvRHtxvK54OHVFTWsPR9O3PBc9LH5He5DbeFiG0fCswn6B9i55TXrC4XNrD0vG4NdhRSOwbFvAVntpYe9nZGQEyWRSxkBvleekt8lzVsolZFMpsWooM32v9Ejj8bh456+88oocx/Noj0nLOpPJyP2FveJUKoV0Oi3H8p7onWsvkMfxc/5wXgYGh9De3ikg79PLDZDccRSbQE+WxyvvbZTup+cl0RHLRKValuP0vCmjSilojjc872HmQX9PGBKokAKvVSwW5Td/KpUKurq6kM1m0draKuPmPI568B6KpWFpYMw5iJItMkzxxD1BIwsePXArIhYdl6nBMIepmINauYKWZBxmyJoLrwO9lnkP/OF1KTd9X3yPbBW9dI6L3+d5OZeaYdCMSFgu/Ex/jx6wlpdeZ5oB0syHXs+8LuWkny/KnOehfPjvQqEgY+N649+Un14rOpyhx6UZIR7fmItQ2EPLWLMuWi5hD93j810H7FgM5VJRvPKIZUqinFH3sPrN17H79F0wrqMdcRvilYuBLlSMywWkfsIMWxPQ33tYaI7g/SoBUuk15SZH4siXXfzovofw4mtrsO/HPw0zmkC56olSZDwyGokoQBe63UfEjsJx6kEcVNHBAlSVSiP2RgWgFWI4die0pGWgUBhGrVYVZUgg4/fDCktTzuJRBdRmg2Ku1zG+q6sBaFrphAG9t7e3YVBoUNezxfHkS6RsR2PuYQXIz3O5nChxbRgQaLWyJNgTuqiUNbXN98LKe/z48XL/PD6fz8tY+X1FR9eQSSUllk/FOjQ0hM2bN2PDhg3guPl9vlS820JbWxumTJki4EYl3tHRIWPjMS+++CJef/11kX17ezvGjRsnALjPPvvI9zlugiTHQYXf0tKCWDyOweECtvYPynzxXjm+gYEBuS6P0yDM63N+KBMNWCoGX5fxaYOGnwvQ1esNmWlDjtcIg53ILJ+Xe+O4aLRQBvw9ODiI4eFhrFu3Ts7PMdNQ4ZgI8vxpyWXQ2pKE61bh6XwIiZkb4qFHCDSVGgyh3JnvwFCJBTsSFeDnOh7u7xPvcVtDc9Tw5DV533ptU96aIZAchmpNZKtDH5x/3ouWF+9ZG4gaVDnXnCeei/Ok5aNDPPyt1zBlwPvXzwHlx+N5Xh5HA4jzzbFQbjyvNgb5XW0UaKNL36c2OnnM9oZw+Fnjv/Xzy/vW4RYJGcWiqFsmmJdQzOcl50aBuZLrb371GM5YeAqmTBiHRIQ+gAZ06h0vyJdpBD/Uc9ME9PcrmDTH/Z5LQHhdD77rwYjGUKwBl12zHL9/9mV8+W8PhBFJoOoybY4x0gii9LJRR52xMYN0ZwzReEoSYpRHFxFFQ+DQXgwVnI4pakAeVRIWIlET5XJJlAqVovaqNcBToYYVjAYF8WapIGjwe8o7D8eQtZLUXmfYsNDeo8S2/bqKgYe8tO2ZBCpJDegavHlf5WIRqVgC6VSqAfI68YfX096QNlTCnr7y0mr49W/+HUNDg9iyZYsAKWU1ceJE7Lnnnpg8ebIAtwZIKnWCNMfCMfFv/qanzn9TudMQoEFAcF+/fr2A4O677469994bnZ2djbkQhRyJIZNrR2//gMwXrxUGdBoQBNYwgFE2GlAsxs5NxThooOf4ORYqfq4DLS8N+Bx7A+RM5hBURX76GA0uvC96nDyOcuG98L74bwIh32c+x/jOFnR2tGHa9F0xffpuyOZaUKk6GMkXUK5UEU+m4BsWao6HYrkMx6U3H0EkEhWGyPdqQhGHQVevV32vGlzDsXJZTzRgAw9de8scG4/TTEh/f7+cW4Mi1x7lx/XD79Ioe/vnwxZjTecQ6LUcZjoIyJw3yk+zGvxe2PhSIRZlFOq1rQFdM1DbM2Ga9eFvGgj62dYGDec8noyjbtXheA7cWg2JeBSG58AyPGzdsgmP/PQhXHHJYuw6dQISDJ3zeeXTJrEQT8XLmLejshmagP6eA0JzAO9vCQQBRq/qworbcAzgsmvvxJPPv4ZvfPcwlBwfhbKLumFJtrCit124jlKC0WgcZaeOUkVlYPPBpwIgsFBBUIloMKMi0WDMf/OzWJxKBijRSw48V54nrDQ0ja0pQP1baEn46GhtkRioBnQNzPo3FZY+Ris2ThoBo1StIJFOSbewMHsQNg6ouMJUuqZWhequOUDNRcJW9LYGcypzTXdTYVPpUrETbDdt2iTAxL+rThUf+fhHkM4qz5MeMj1RgqBOYNPKnuembDge3hOVN2VLuRG0+RnlTtlpmptj7OnpwUsvvYRXX31VFDoNhY997GMC8q3tnVizfhNqrkrq4kuDRTjsEAZ0fqcBypxTx0EiHhf5cYy8tvZWyTBwbDrkoanmxvlsC8NDA0gnFZXO82pDjuPh/XCeeJ+UB9cXXwR6ym9kqB+vPfcUivkhFIpFSbJqbW3HhImTMW36dHRPmIRSuYpkJotYPAHXU4lxkpVP6t0AhkcGJaarqWQNdBr4tLES9uDFk2QSo65jqKsMfO018341CHKsje8HSY+aOtfrRYO9pvh5bt4zf2hQ6ZcOXenwBr+vqx94jJ47fT2+pw3RMKCHx6PHrZkTTcXrtcD39fzpcfO3GIRRE1aUcQyG3wykEjG41TISERMj/b342UMP4PxzzsAe0yYgRoVBtqLuwrBpSbE6YkeATr5MRqgyTFUeow8puBHTW5W4sEWlfE3X0Qa1s4wOcmIa7YJMR4L8LiIqE7KuYgyeGZGv2DqnVs6rL6LLIvR2iGE9zxt+a53kaCIBz2qCuZR8j9e0xCdS78MPUmoa9+fKMor4tjog6Kc9Wj2krsdv8WP6VNvuUKg+Z3Yqr6AKZ/RP45RapEHGQyjtYbstI3kV9Z/KFeW4R8tEVCyNn6hq4eA6DXHUg3HoVCF+t7Gp5Da7emmJ6iQXdWbJKQ4+UmVCby2J5udcPKFcZMli0qkbo9YhFbverEQ1TRhNmNE9y3l9OTK4bD1ofWoxPUQWKeclaJ9mAA7XLFPN+BmPMXTMSFmqtWAGIpLRE6wVU7cEVfLif/qo0ZkIMoBkC8nR5BS1ft46brnLkPAExIL7qBSriCRj8Czgiuvuwe+fexVfO+j72NKfRyrbBs83YTLJiHFit4ZqpSKeMalL34pKiRs/I5DxpQGdSk17U9pD08pcgCsew8jwIIrFgqwgvmeY9NjLQoNTmWrQYvxNPN7G467KlmJRlfykFZBWatrD0PFiKibtPWqwLZSKSGbSIgiOLziJKEYF4nXEAs9G06Wuq+hOnp/PVme2DUZdxaoJPhxzIplEuVLG1q1b8fjjv1HgMzIicV5S3aThd9t9N0zdZRcYpLEt5c1L5nkozq4BjJ8RGLTRoz39dDqDLZu3oKWlFdEYPbSiHB+LRYOYr4vW1hYZ7/DwEF5++WX85++fEDaA3v++++yHvT+0L9Jp5ZmT3uWLYyQ1TZBU8mccWlHuCkRUnJiA6FQrSIYA3bItxBOJRtw/Hk8o5R9kcwtw+Cr3gTkZwwNbkUom5Lrlsor5Erw5KZrd0ddj2IefRWw1Js+pIBePCKDTc+/buhWbNm3Gho2b0T84iGrNwR577oVJU6Zg6i7T0NLaJt458wGY/yBzGGFGoDYIFdNTJx0cGDecTzHwxItnmEj9yHsMRbGKgfJgvoCwE4qelxh5MBd6LYouDPK/9HtkDMLy0UYB3yMIUwYS7w+MHc0W6Ng251pXMYSfFx220gaSNqzDyKSNsHCVRNho0EaCNnA1+GvmiUowk+X8mvIcRmwT+aF+JGwD5ZEBPPyT+3HemQux1/QJYA5m3XWEjmd1iFJGVI7bx9Al+0HpfseoIw9H3Poc363xLJYAuhdXZfB2paoKaq26lDtUYCJhJmBUJUgHJPKi1N8YrGBq6zjEnCE5eZ9HejEOozSMmG8gFs/KeBynSNSEYcZF7dZKDiwPiDJoIDNIJR/u2KxUrit1lGxd6KBcczEUSciwkgDiqPBMqFc8+PUcrJgJtw54ERd96EcCCbR7WaIB/BhAUOnZ2IcJ4ztRGhlEoiWNAkuP4KAVCaDowDYj1LRAhg9LBbWYAoEYLJjSkZemyiigN8DMCwCRyUqOCyMaxUjJQSyl7o+y9uCgKndP5cp/0yiKUtrw4CIBC9XiIJKROGKRFMAyKK5s00XZrMBT/YZgwUIUKrmIiViJGONjHmKkeoPB1Uz2BlMj9uGgLtfiKwYTNuwwIjMLeagPsZY4YNYwuLUHrR3dtM4Ag4JjDbJMnty4EwF6SkAqCVx5xY0477TjEFNsMuq2khdNCBbHWFX1ZFZjSmZxfxjwa4CZAupJmRsi60iEv0pIFYaBch3IdcIbycPKJaVv5aCZRKFawGQzCbge6iNbYbYkUYnFUFWFYRjJD2NCplX+Gi4VkU0m4VdKsCQJyMJwrQwnllR9wf0y2owEYlJi7sGLCMnFJaqMEFX2C4dJKvSyOX+cVzsKzwDOuWgF3tzYjy/99TdhRNPiofMz01I1plR2HsvcSJlxjTkuYvFkoxyKAK69SR2303E/KgbtJYsSY+JOoSAeP5V8JBoRQCcVzpgon1sB4QgDcD5qlarEm6nQ+Tevlcqk1HdDlDnPRQOASpbva8pTlPF2Ndv5/EhDeUs2vFzTRMS2JOmPlDLvly+b8ULHUYl+tolUIgXbiMATD9dFqVzC+g0b8Oqrr2DTls2oVMpyT1N3mYo999oLkyZNQrYlq+jLeh3VGunfhDIAQynWms6VGHMQk5f4ZZBwxfejsRhiMcbzIxgcGpZ5SZNt8Aneg5J81NqWw+BgP1pacsi1ZJRHOjyE1avfxNPPPIXXXnwJ9UoNe+22Oz73uc9j2q7TBagr1ZqAHr1ZxqEl3sznQ0rjlCEXS8QlBFMYGWyU3QkAaC8/qEaolOlhR+U8EocOkibFYKq7sE0mldGg4XyqhC/bogFASpzGXQX0xqgHmKzH0E8inlQxZb8O36uofoH0mAOjg+C3ZUsPtvT0YPWaN7FmzRoxTsiW0JAhOzFx8iREIzFEognUai5y2YwkAeZHhmEwT8Svo6dnC9o62mUcTN5iaSdlYTAJzuYYIygWmDTJmLcpSWF8ObUqY8HyN+clkIqsXf4tqs8wQeOn6tA4VOEivU63Z7O0AafBXK4ha8GRnDK9dLSRoD187VnrRDpZN0E8XhkEyhCVOQ1oee31c340uOvr0big0arDYzQmsgE75HiuKlVza7DhYrhvI/7l7/8OZy+ciw/vPgkm+zXUHZEdx2lYykFusByBpWH4Div+FdhXDRdDqIFfbaNLVaWrE4E7NIxSR1oWVUIctTryhX4kc63g5YuFKjJeFFFUka+sRXZcJ/JoQ61aQrtVBSoOSukuEPOzzKgkD1A1JZZoxenqeChLLCAmzIAdYKBCPEnHUDEDWe2s9bVQI0DKEdT8NkZgyvnLTgFZ20ELZ4mgYeRE81JpW1kLRZSFO2hz08RlFLlgYhYSUWDd+s2YNGW8AM+gX0XSiMEvFdASTwGur+o5qNVNF6UIAd9FRs5GQI1sA+jay/PKFVhBg5FyoYh4LgtiXL4GiVW1pHxEqXgEeGke1FD2qjCsFBRUG0jCQpxHiZtrw696MMSoclEySyBLwgksVgpojaYRNaWYJAizBC4wxWgCrgU4viuZqRGTU1+WheHRcEEUduDk0gOVPs9M+ioPArYLJGKo5suIZdpRrNJgSMOoeDAiFkrMDYtCvNQyS6kc4LKLrsOVF81vlL+IfUb2h+clP835Us8wEv6AlIDBzAJeGjKZNrApCgyOrMaHUy0K5F0biCUAwxEAcLPtcv7YYB6RcgnoyMkC2lQeQjLViarvIWPEMbBhKyaN7xAwpgecysRlPdW2FhBtz2HAlOUgBiH9ZHuoBCOZlDHQ4BNvnOMOAL0mJAKNEwI0QTsuH5178Qqs3tCHL/31gUA0jQrv0yLQKqaISsR1a/D5gNJeDhS8jtltT09zrBpENY2rf9sEjWJRPBwqeitii7daY8a3sB2KmmcWMePkjLcyZsnMaCrHaq2GeDopx/KlE4CU4aE8MI6LLx2b3SaGKJ6ZMgbEiKRhwfNbprAHoqCZ3FWtyLNOL8Tic0uFZBLgI+jp6ce6tevx8quvYOPGDShXKmhta8Uee+6BadOnoaOzA8lUUgCYDgQz+mlosCGN4zCxMEO+TS2ioBZdAzr/DlOmEpdnpnPgsdW9OrK5VgmHkGBgQ5VKuYhSpSimZzRCb5nMCueJCWk1yUyXhkF8r1LFs//xn3jmD3/AwMAgpk3bFXvt/SFMmzYNbe0dMudVR5WDeZS/y7gna40tOBxHtYxsOiW6TYOOkF8GG90QaRSAEBCFnzOoZ0bp6XrdRaU0LLFXgr4CNq5VZUB4no9SkQBCmt9FrerK9zKZLJJC05sol/Ko1SoCNJqdkGx4WyVXEkDJABG4NmxYj+eeew4DA/2SYNjW1oE999wXyWQaXZ0dMue8JxqrBHcBY8sUuj4Sj4O+TalaE5mYzHyPsAcA1w/EcOMxjCWzeoGgHQ+MDim5pANCA0QAHrKOyNjAtEW+er2Gwz1cEroiQnvFmvpXrIG20NX6D9P+Gowpf51RHwZ6fT0aSlKxwJyEBgMzmuegwzc8Nw1ZHQ6TkBmTFeNJOZ5GINkOlsBGLR95Avo/PIRLzz0Ne0+fAMMng6nqIFk5A4uuBGTlh0v/DL8qwTRRglW4KMIV7y0nfCa1mbhIKEWA1X15TOvMNBS0sruVp8IfQkLCKwBuFfVYC4bKJbQlLPiegaqZQL7kIZP0ECco8oBiSSlny0TBMlCit08vkecrcBx1xNIR9i5SmcTiPVpyU2UuOEKQX0GM1ZCeIbp+I0rIwkZrnUWjVKIx+I6PctyHE/FQhytebIquIV+0HiwDr7y5EZN2nYRScC9U7MQa068hYjgsemWwEvmaBzvXAUQSgUGhEhUI6JqUFjtE07ZUduUiLNJgpKoMAxUf2JqvoyNrwitVkE3E4BMYVZaJop4TcRRKZaRSCdRKFcSYWUqjwvMhGRKiZFi6UMdIcRiZVBZehY0ukkChAiTo6Qb8dpGemQcjnQBiBjxa0MIpuEC9HIQd4qgiJjLVtDglZDOrS4wY/ljoz5cQyeWwmZhc9TEtptQpc5O5sALViv48EM9A5Mn3M2LMAaYTUN0RQzBdmWNAjB46/zISQD0E6Ep3oqPYD5vHJrOo5ovwYxHEU+kGwIqTJk8l14qDcoRNRmggAW4ZkiXK9VPbnEd0QgaVKFAsFNCOtNxw3qihEjOQYckThUCDouQCKVtuyo8wjBR+eFRoinNPzysM6Gs2bm0A+kiRVnW0Aej0RD0vCC+YRiNjWAPq9r8ZA5QEmni8kdylQV+CJGyKEgC6Tfrc5gPP9eiLMhXwJ3oKxeoIsEuIjDFr10UkQaAc9XB0LFQrLJ2drBWlBn3xdtgUpu5JIwwCp/I4lKdWrZSlFCedSqJGj9w0kEmnRGYbN27ECy+8gDWr12L16vUCDPTCd911V3R1dyGVTiHJn2QCRSb8kUtyHVSqNLl8xOIxAXgyWOUSAWGUOdg+hqvj1TpjWceoqVBJ8W7t7UV7W5uEK5hcWKmUxGsj2HGeHLeKVIpxeca5Cfo1qSogwDnlMpKmhdJIXoDe3XwQAAAgAElEQVTuX//1UfT09mHf/fbDXnvtJYYDE8s2btqMfKEoIMoXY+MEI17XcZhhrhrbuMLmqQ5tUgdOVicoMiebQCAm7c0kLq4HsgjZXArJRByk5oV5Ey+bRgArJnxhP/i3aRIsaATxR2WJ02PMpJMyX7w3va5Y6yzGj88Mc8b2a5I4SBkxAZGJZuvXr8OGDZuxaWOvJHdmMynsvtt07LffPmhrzcmc0+iSckKBTkOaKEViCVgMQ5BJFA+33ABDMjiULRv2cDzxWEyMUI5B6UZS+jyTqgiRH4atghwQDcjaW9c5EzqMpD9XMlZVIj51qBgLylDSwK/XEUMU4ZJInRin8lmY58IcEdVxTodFdGmepvX1M6VzYHh9CQnYEblHHl+i42db4qET0AtbN+Fff/GTANDHAxwnMS0E6AT2GGUT4LDoDr9C056OnyuAXpPWGPRUbMCNIt+TR6Y7i2FLeTAEcQKdjtpSYVJpry84mJ6OYFzdhd/bC2Sy8FNJoZJF9VUhXrBr0FMYQSpGF8cHCjUgnYVjRkDyR7+oxKmDFWnKm9EeuoobeHzg5PM6bLY/dCMysD5hNuvoJPDlHSAWF8Tgxxx/CRVkEUeswMxkGht5eLEolt58H4447kj0kNU1gTbaG70O2ruoNkfYkyqI1SfgiM8MGC4Qk+uRtlYeuoR5AzBXcXkf5ZEhJHJZGTcBrL/kwU6qODGvVc9XVMenEN1d50LOkK4DnHwNkXjgyvI7caDC4wIjyiuVYdMw0gPgGg03hdIhfr7HuTZYeVqHTTfaC7IPIqSoGaxQw+BtMYUmqpqhoTAwiHR3K4ZNYAuAHsYKAXTyuxR1yUVbShljA0PA8tvvxoz5hzesyPbg+6iqBue1qCGYSTnyzmzQKwpWl68od88GXrHUOKby094exNvbJc5eNoGSA0QrQDINFIPchJjrSPCATRcG8iXUInGkEiaGh3xQ5bVTp1pAj6nOmwssuEpaGSX5iouYU8c4epcawSmzqMJ4Zeyo2VYckfK8NKCfd8lKhAF9KF8VD53KWT3gtOgVbcj/RaIxOT5cey4rOFRiRuWts53DVj6T2WxSsKyD5vMSi4qXLrDABz2oI6c3Q3aBNCbBXNUu8/HzhenRrVS1l8s1q5N8+B3S6Nr7JQiSmpXfpikKviWXE4VPRTw8NCTAyPguY7s0YMgQEPTXrH4TL77wvCS2EVAZu/7Ot78Py1Yxaxog9JIJcPSErUgQd6ZR5jmoMZmQWeHxmIzBc33UGIbxVYe4cCKaVuK6DE4BnYpFU7FK5n21gq62FqQSiUadOwGbgKaYCR+DQ/0CaCwH27Rpo7AIjDczHECdRMq9b8sWOZ6lYFRpjP339fVhcGAA+3/ik9j/E5/ApEmTJReAcXYNjmQjeJ/COBAgRMcxZGGLB8sxDw4NibIvFktCqdMIY0xccg6qZZEVDSkCvgL9DNra2pHN5mRMuWwLmCvAvwk+pLkpJ9Lv7LJHACWocIp5TwR7qQZIk5Zna1wVIlHhH9UXgdfjdWgkPPXkc3CqDl55mYmDL0sYoKO9DR/72EfxhS98QTE3ZD4YamF9O80OhgRoZAS9BSSDKuixoLv+acBmOVc4zCNMkSThqXWoVGy4sdJot8AwsPN7XNO674B44BGu4cDzD7Ws1WPRHnmYite5Igrk60ilMo1SNA3omqLnNbn+dNKeBnaeV96TkJQKl9DwI0tB+WkP/ZePPIhLzlmIvXbtVlqZjgDzC7w6DDsmv+OWepb1y/BLDMzV4UYUmBMgCWERqlkGPgWAFAvKqk7q95MWXYuP7robUPNRqnoYcgqopstYPOc45PoLGMdEGXr7xQIKzKKlfsm7aE/ZqNRJk9VRKvZIuUURJqJIIkou2AWqEaAQsP30EOnZMTpNz1roJvm+CasWUMmkeStVWBUPSEYxELOERJ7okFsmgpeAbBL1qFLYveUKuhJxpEoBt5zwJeLeUwGuu+luzJh7uDANU1haXFeGwFClB7l4FMN1UsIdKNQ8TLLjKt6skV0SAUK5gTr7ShJEyAKYGC6UEU2nBdT5c/4lS3HZmSchwZbbBA+V06IsmQDpRvI1JBhDC9r88nQjhovhOGl4A+1sTKBTDAhyeQfJXKRhWZTKPpJpQzKRq1UVh0mQEeBDQavPZSIBOa8IXCMqLImmcjgMOvC0JUgFrhkEzHZgPWPRAK5d8RNcO/vbmBjYD6TaiddXrbgLJ530A1y88lacc8IxQmG3SpxcGThMsMwHkTFF9PNFiQQ9sf04LT9UbGCdAZy8+Grcc84p4uHzxpgjzkpfiuuyZTdj0dxj5ZOSV0G3FafPjUgZ4GlWM659661I2UkU+gcxtXscjjj020KtC8MTXPWClTegUC0h25LBGUfNlDVAgyWlQxCkZOW7CsilY3uQhLc9oK/dxBj6gTBiGRQrnHtFuSsvgDSm2wB0emJMPtINKra35nVyj04u0jF2UQoE5sBDZ0yZYE4PnWkxnC8qPHq2qj2nITF3lcCqQFqcHmm9quh1sfCDbF/tlegsca2UdHJbONGHcqCfQA9LZbGreDWBkJ76k0/+Af/5xBMol0r40N574zOf/pTQ0vFEEiP5CqKxRFAnrDqW8V6ktbuhPBlhCWSMymMkEyGx5JoLp8z7U4+NBgHtbemaX31fWpbifdJgImPhVMTz0Z4XDZTVq1dLmRfj5QRvpeBJsKkQBjPqx4/vRmd7B7KptJSz0eji/dGbJ7Czrv3BBx9EqVjA3nvtjc9+9rPYc489ZA2QsubY4szlIGUcGHCKBlbUugAH8xFsW9aHZJcH96gp2qpTw9q1a+RcTPrjWOn9E/C14ce/E4mkjI9GYWtrG8Z3j8e4cd2q0YxpoSVH0E+LcUBjjMdquj0eV1UK9OI5r5J1LvNiw2F1hxFBd9d4MQx6tmzCls0b8fyzz+KVV1+W4z7xiU9I8uKee++N9s4uOHUfxVJFwkK8x3h8lNKWEGo0gmhMZf1zjgiI8kyEwJuPXkNGXGuSkzKaX6Kz03U9+/ZVAnpdcI2p/umjISdtGGpqvpHApjPzQ3sbEIjJfuj2vJpe10ly2ojQ9L1eY3o98lkkk0GBUockkgnpU0FAH9y8Fv/08/vFQ/8TAZ3touqoRFyBzDg9N1VUI4Qil1FvHohmABYAUIne9MBjmPWtL8JyFLNLNcz3L712CZYtmAenp4quiAtkU9hqA/0OMDWiFHqh4iOSMNBX6EEunRPzgbHadEVxq6WYAgs6ThzF+AAI6gYVOZPw6FmZiNNFDbxVh8kzdEFsA8MRAnoE7Sxd4ODLNSBuocD6xnQSTOGhZ9Yqg3ZQS0XkvgY8IGEBl15zN06fczjGRwGnACQzNAQ8kPhjTDuCGCrlGnaJRRlKDwA9QPawqdSwmehBqE02RpjNLMlawJYKcMOqW3HGvGMUcLA6gwaI8EmAS7qasZmgHWZpENItiN5oyQD6gq/SdiNFXCsDdgriuRZoiLhi3zReypf0Ea3WkJHkE1JXzBRkbD7IHrdsSSRTyV5qKMOlOmJJEz2DQKIVOO6yu1HOtCE9aVcMb3gDu7mb0IkqTpk3R4Z/xvV3YMGJR+KZnmH88ud/h8tmHiVATFCnh+gYfmDQkDA1kKYKk9AAjTaOiTa8LcH4vAWsBXDh9ffhwhmHYGpCMQfrhgvwcmlsBbDq+luw4MQZIkMaIJzbiAdkPaBnoIyLH7wbR849VgwAsi5cV8uvX45LTpwj64vnuGD5Kpw/Z5aMkVO69M4fYcYPjwBly2P4PiMOFIgr1Q18RkZ7WIcB/fxLbxAP/S//5lsC6KUqDRgV59Nx5jDlzvgiqUcqjnBSj/YK6EmGa3C1gpEkHDarYZy4UhXPjYuFQM74rFDuEmdUtb4cAAFdUe+cc3o5anFJvF2ykBWQaGWqxxTO3OX31H2obHXSvyWWezFzX7x2Q7zZNatXS3nZE0/8B/bddx/8BQFt993l+yppiTRzHW5d1XAQRIqloihneuBM1iN4MrudHrMh9KjqxsZyPZseNGOyw4UGGRUuX9KZzfQk+dIGCJUtryXZz9UKSiND2LBujTRg0ZnwBH5mqhP8aHiQambMmF4u71HT9zrzeWR4RMCSSXUM4zDUwPvM5bL4l//3Szz5+z9gcHAAH//Yx/DJT34CGXF4GG1MolRjvoMeX/Ao6v74EpeNytxyjfEeuAjp0Yun7jhSqqeAYrQXgPLAFa1ONkQ13RmUUAfL8HifBH3xMBNpMUy6x3dLgxVm9be1tTZq8/lvGjYC9DXVIIihEKnbLpYRtZgcCzHcSP2P6+zAQP9WPPzwz/HLX/4z9t13X5mrVCaLcePHY+LkqRg3YQIy2VwQmmFSGVkuRww5ZXQxDAQxZBTAcv5VHoF6LujRc51COqsx6VISxYIkUHEPamQfVBMgbZTqtaupdanCiJOyH13/OhFVrxk91w0QDp4P/TeZDjInOhuex0sCZrD3wPZle2H6nzfJ3BI1p3WkM2nYliGA3r9xNX7x03tx8dmnYu/pfwrlTg894qNgkw7xQIhVpWqMc9gYKAHRJLChH0i3AwtXPYBTZx0sVCsVHcFpyANaLIWv88+9HjdceCLGqZRmbGR5TlR72hy8jX56TwkqVxcTSKgP5pFNZiRO+YwLFKJKcfPnw6SVdX9/20NJEpQMJFjPRDzyfJgRJl9QVfPJTaPGmDwT2wYdTM9IRT6qjo9aIiKK/Y31Q/ji5BahzEkfM2OZ7/N+aEB4VWAoCiQNIB2M9fkAMAgc4wIjgzlcaj+DoCZQZnkURNW/mMHroG5a8ExbDJKeGvDIv/waX/jq59Fi82EA9mRkIAj7lw1gQ9VHKmZgEB7ameddBDpTKmlrS7WKoZhKB+yqAt1BpvjrPVWkx8Uajj7nhp6mjlMTWOkpM/pfrVJeLG2iecQAWlC/RyWvk7+YZW4Bm2o+0lEDr41ICFuYGsr3vpv+DctnfkEqHFgtwHqG532ghS1Jg2tNZvgmMFR828eI5NYTfA3EeX2hGU3USaGKLaM6odN0omE34+r7ce4p3wcpezImDFGQnN9AIF72U6ya+y2Zt4Gah2zUkuuS3GAhwG0r78LcY34g62q9DTHmeM4bli3HFXPniJwWLLsJF82diUlcb2V1b1ybJy9fjvPmzEEXQZ0eAYXJV7QO12S+iSoboAFRd0mBqaQ4Ajo9dAI6k+IYQ2cdOpWRiqFR+QRFkfT4GBIKFLhWPGFAJaCFE9G0FyrgZZhIsItapSrKfXtAl6xl0qas96Y3QS+nrrLdCegESoZfFFDsGNDDdfB6XDoWyd88B5Um/83s72eeeUaAnOMjKB500EFSZ603nahWKw3FKymZVQ+ptIoJSziCbgRpRHZU81w5dyRK88lXNHmtKs+YZCYzCazqBBTsaAayVug6lqlriHk86XB63/wZGhjA0MBWoYgnTJggDWm6OseJtypek+MKkFM8pMFZHSDZ6pItbknculgpB5R3TLKzCS700knnr1u7DpMmTsDQ4AB+8+t/xxO/+x2m7TIV3/3udzF16lSs37RZEouZGsN4rCTGBeVd4u0x+ZfAS2YnaM0rKW8ElQBYRoaHRV564xXNaGiqXNWfk2q3haIna6ob/dDD7uvpR2GkIBnpfVv7BIiy2Yxk9nNOaHxMmTJZcgJ4rq39feAc8nxOzYXLRDuGlKSsypUEPSZDkoL/t397DEcccQRefuVVPP3MM9i0pQeJZBpTd90Vu07fDR0d7YhFLaRSccmJIKgJMFNX1lVVAOPulL2UJgbJhTSAdZJmPMqUZGXM6GoQzn84qU0nHGqvW7RykPTJfvba2NPPFuWrgTeszcPPiX5WmQNQraj2wbrDXPhYyilsUIYBnXlN0lyHiaOOK8mfrFhgGHdg0xoBdFLuf1pSXJlbEgFDJh8mD63C1dNyt1E3uNEEUGAs3gbWl4HrHvwxTjziu+gMQJywQCqbngyV4cKVj+CcEw5A6wDQnQUWXX0H5p9+JCRnm2UCdgaLV/wE35n9bfzo1vtxxTHflwskUjY2lYGrH3oIr2zdgrbuDlR6e3HDvLnIBcpc1X8HST1uEEQOCod9DEr5TgTjJG/u8UEXP3/4IZx3yEFIRiw4loV+xsUBrLz9Zzj7iAOlWJ9AfupVP0KqLQF3eBCpwTwuu/AUUf68d97XQAW46J4HVAlZ/xAuPnW2xI1j/CEzIIZzCMlD/3QqRUQScTlXmeVnwXnnnHcVLr/gVPl7+Yo7cMXsI8XDJOAQLC+66RbMmzkDl6xagvNnzROQIhiblTqWrlqOzdEoPDuBeBWYP/MItMaAs665FUecfExAYQNLb7tNOg8VC8PYZdokfOcvv4z9M11IwZdM3kg8KfS1JKXR1tIJABrQya5EFBBecN0qJDsn4Y2hEhbN+R6W3fZbLD76s5jC1eoCIzbQS2/63h8jXywhVXZxzdxjMJlsfsBkuKaPovi3ZABMAXRLGAITHmObAsYqHsyZpCzmXPdTnDX/WwKcHZRNKQ8/mZEY/qXXP4LlRx6AqUlWDbiIJVTpYL5URiaZQEysTZW6PpJRoQI+/Jcvux7XzD1RAP3UW+7DKTMOwX4uEKkBBQeo5IBjr1uKC+efJMZbJ5kSLnIOPO7Bs1neqaz6NOEkBOgXXLZqGw9dx9D1FqXKG6gLPU0lJV4IY2lBFyrtRWglpGPrGnC10hHPhUBDZVCpitdGup3nlEpUU9G1Mj2szeZaZc02AYllVdLYJiKAruL6OkaklKMGbXqAO3rp7xMg2HjlySefFO+PXt5+++0nntmECRPFQ6S3SmCmAlP0pKoZZ5UH2QuyFDwf48IEC80U0IsnUKUzKWmzynFqelMqoNgmN688dAWwTA5TrWXpnRHQeX3Grgng/DffI2VOQB03rgvTpk6VciyCPulpAiuT1+i9Dg0xg5zGCjczYcMXrkLSpPQcTclZgG1h69Y+GT+T/nRZFb1VGlAs45K6dhNYt2YNHnvsUaxbuxaf+tSn8M2DDpJe3lVXtXmVjOmgVajEuyNRVYoWxKEJ7lLTTs9dqhcsROm51lWPcho7XBeqzSkb9YzutMaJZ4xcdxUUo8A3kYynYRq25CjwMxqQNHqYK9Db2yPzwUoLnrOrqxPTd9sVH/rQh2SeaQhETBulQkmys+ltshUvDaTnnn0Gd911F7797W9LqVtn1zgMDA3hqaefxfMvvIjhQlF2Izzwm1/DuK5OtLSpNrnM9iaYiwFMo5OxdkkOVBkrBH0BfknF8RGLmFL+x/uRZkelksiAzAzXLuWi+xNooFdhoWD/giCUo+Pt4aQ3PgO6Zaw2ALZ9DpmUyRa0ykPXLWx12Irf5XoLP1vbUPncilbuiSWbFcS5ZmwT8YiBoS3r8I8/uw9XLT5LytYky51JcVKySdZP5WxJOW3oAZUsd3owA1IaUEcbtTNNRtJzpto5aqDkI5FkgRMw5+prcMkpJ4snW8/XYGUMlOsFdJitovi/sfgeXHnOYeLxEIAWX3IHTl94JLKRCvJeDSUri7NX/SNmzvobXL38Z1hywoFoMRUYXLrkJpw7b6ZqPBIA36Lly3HGnDkCrGQPMq4BjJQAZoySWqSFE/cx7G9GzkjCLufAKvxnLOCS5TfixlnHImeZeGFgENn2Vpy/7H7MP/H76GYSCIDzVt6HU044RIwG4g6B94obbsHFx8+Q+z1z+R1wKi6WzJsBOvs0CM6/egUuPGW2eL9C6JEz2+FWQwEyGgaGSJ3GU4IvBK5F196GUxYcLVOxfMXduHL24QLulCF/Tl+6FBefdBLOWHIJLp93pniht9zwECKbXsUlFy4SQOP4+HPh8jtx0Zwf4tKV9+KwEw7FrQ/9FJXNfbjsxJliJGwqFNGdTuGmW1dh3gHfweSODnimJ8cyR5+LIqUBnZYDnxZxow30RYA5l1+MbLwNp807QSjqxSvug5F3sfL0H6AtMPbmrbwVW1wH58+dJffH+b/64ptx4VnHNijRqlNCOsLsZGC4kEdbOqNqx4sVIJeVS9JDZ6fzrQR5w8TZN/wShxz6VeyVU3R6TRJDIlhHYF7+97hr1tfRFsRQaWUNmczVjyPBkw34QEql0tezwDoHqCaAS65fgiVz5gkRNWPFnThv9g8xtaxi5jSmiglg1rIVOGvubLkPeulCAPE6MQ/1iIdC0AAoJQYR2QUVnjp78fVYt3kAX/jqN1BjlboREw89kUyJoikU8lKnS+VP0CWg67IbroXwAx+mibUSUklJqmEMyyBbUimUiyWJKZM65w9js9xWtRIkM7FUK0KlSAAslSW7lrXpkrwW13UJSis0FF2QJKRLcTRQUHFSwRO8CWT3338/uru7pTaZv6lE6e0yI5vULr1dadwRbCUpZUQcJ+uoYSBfYDBLdfYSr8+toVgoSnmZSk6zJUGLn7Pxy6jCTksGPZmeYTZBqVZFifP8bPzy9NNPS3c3Uuns982xkT7/8Ic/LDFvYT1Ys++xBLcQNM2JSRY4KV4COD2vvr6tyOVaJZmMddf5PDfwqIsRwMY6PisJbGVAMF7OJKdsJiNUcK3CGmtPZaEzRMdQWV8vnn7ySbz26iuoeR6OmjlL1G02kxUvnMYHaXZmsxPgVYmeyvKnx6rHJjkAtSpyqTjcmmqtyzXC+1eJf+xZrhJeaUyp+ng+8ao7GuWfTKRRKdWQTqWD8q7RrV75PZ6Dv99c/SaeeuopvPHG62I00CCiDFPJFHbfdXeM7x6HCGu0IxaSiZiUr23ZtAmPPPKIyP1rX/saBoeH0drWLuGV4ZECXnr5FfT29eDXv3oUEyeOx8c/vj8++rGPoZ399WsOKjU6fzaKNM4zOUkeZeJYpcKdDVnyxhJIA+VSQZgB3USISYdco2RW+B7vVTNcen1rap7fK1fYn5/nrTS8bN2pTxsyzDXQHQ81la5CU6aUAur3wnS9TsLUSZka1MP5HbIFKhNsoxFV2heNSKOoiFmXLPeHf3wnVlx9Mfac1q0AXYBR0fOkhncM6I7vk3KmN6S8QAI6KWS6M2xnaWKoWpfmLFweJ15+Ma45/SwB9Ei9ji2FNWjPtiOCDNYXTCz68eOYddRfCEW5awxYdvW9WHDcoejKOCjBwg8vW4V5Z5yAa+96Gqf/4KPYPbAyZl27DGctmCu9aUgNWwwJRoHT77gDJx95pBgHGa+KzipRtQrkGFBVHezYHmUYvUhTkQ8n4WWieMEELrvjbqw88nABrI1B6sN559+Iq84/TkDnklWrcNKsWSj6wETGRwG8TA/+prtx5czDRcHNW7IK18ybhd08wHaAdZRiAjjr2hW4dMFs8eAYs30L1S5mEx861qFH0TOSRzzb2gDh4869DtdcOF9kumrFA7h49sHYUqyjkDJx498/gYO+/inccNMyXDBzblBlDlx07krcf+EJkgTXWwEqKXVfp11/G6478Wicf8XNOOO0Y3HB9bfi8hOPkTkqFoAWVXKPy6+4EktPXQgWjXtpVVXAoVOlCwByxJLKwMJIToyBLTZwxtLrcOlJ87F20EOyVQHXipsfxNnHfo8MNLgD49EXXI7F550uoEhDJ78FmNANXLT0NnzvsAOxS0cbIqzbV0FeUSgWm27U6xjp3YpkV7eq+UYNm/PDsDKdIqtzr/oZujrGoTqyDoWhdZgyMYffvvQ6Wj/5dfStXo9/OONw2L39SLS1SD8DhlvYYMcaZIWDit2wHcEwmf04cNyFi3H5uedglwC8Z6y8C4tO+AEmcLmXAS4vCuSSBx7CnIO/Iwl/pPttneIecaX/MvM5+CLTUPdoMcfAqrpzFi8Vyv3/fuUAAfRYskUaHzH5jS+CKG1lKviaxA39RrmSblfJ7+nNJ0hzKmpbedtUUJraqxRLSIsMVQma7F7G7El2pCNo1usCgEyAS8TiYO9wevPxaAzJREJ5wxYbnaiMaiomKjHd7lV7NLqvNj0derkESv6wFeuXv/xlATcqboIMFSqTsEi3q1gnjZaaUOb0sglWjfIhlnBKMxTVhEMSsOrsZV8UA4RGTzKVEqAksBNICFIE7EIxL/eRYzIXwapSkfGwHI592KlwmZx2wAEHNFq7Ur66lzvHScUYS6ZQqlTVBiYJ1uSrpiX8rDDC1qlVCYuwZp4d4djohWNua22VjWmoNAnslBvlyxg0PVRp50rWoZiX+Dlrq3k/lAvjzS+++AKee/4FvLl2LY446mh0d48X2XZ0dAq13du3VTxUKXUL6ukJbgR0vRuYUy0jl4jBCvZUD9O5mnUhG8L1oulohi900hbZh1rFVbushYCeslZhCjbH4W5/OtnRl/VLOb/55hvYtHET1q5eg/bWNrS3tWDP3XfDpAnj0Zqjm+PjpRdfxLPPPishBnrZuZY2aXhFA47sTDwRQyaTwL/8v3/Go48+Js/Cpz79KXz6M59F9/gJkggn4EXgrDkoFLnHAePecbAxD40nlrXR8ND15jpEpXv4hz3kcOhKG8/9A1sbRizXIGWrOzbq5EDdhlbHxhtGNx05xr+DcEnY89eZ7Pq7YUBvGM11DzEmG0qWn8p3KeSHkWRi92CPAPqSy87/0wDd9Xyf4WgqTwK6tD0RzkNtgtwzOIJ0e6uKN150EeafeSrGs6tbXz+6khGYKabSmegfYU+QFhx10QM45+yDBd+WrbofF8/6vkosklpf4PAVd2LI7oBdSWPZSf8HU4L6txcDdpTKk8tLx0JPuXo5zjtljpQt5Wp1WKTa6R0lDQx6FaEdGUf0UVWKvBqXemLGvBdfez2Wzj0RaTYoITgsuQE3zDte7pNUu7SP8IF2A+hnprmtPPSjz78RS88/DpeuuBMrZv8QWR9oy6sKuKEyUMoBZ97z95h/2NcxnYaG9hB3ED+vlgqIpZLgvlKbRkpIZjO45OYHcNixBwtQ33Xrozj8wC9hz3aFoYwNH3/Jj7D/bq3I967BaSfOlTWszkUAACAASURBVLj5iRfeipvOPQaTa+yy5gsL0RcDnqKHfvt9mO4nsfDob+KUq27GdaceK0AUG2RjBWkLIDRylKTLpiLsthRclr4FYE5QlmZ8FkMvYseiJehteuTFF+PCs8+CMQJk6eUGtsvF1y7FeQtOEpBZdOnlWLrodDHCWikLNnxLqgS9M667AYvmHy/edYoMC6ldMfxJkVTVAMlHsu0BN3pg+0PYkvR34gVX48bzTgE3zWpXuU3CYtD2OPGGh3DR8d8R+efgIY+q6i/A7nVcI4w/sqGQoXoo0GA94+qrsfyUU4SN4XgYgjly2c04Y+6xst4kHk5W5roVcMt53LTodMkVoYHJ+L0kiDPxQla8nnTG9piMRnMFYNkaAf3zf/k1VP2IAPpIkeVFKu5HEGX9MCn3UqUsyUH0SDS9Fy5PI7Bqz0B7ylQyusd7lQre86SXN0ugCOKZXBYV7rxVyEsL0Xwhr8AxlRbAoYdOIGSFiTS4Yd5+kBSkmTudOEYAp3KjQiMA/uEPf8Dvf/97uY/PfOYzkrktCjam6sJJWZOuJTXdIjuNkXJU3iDdU9KnkhAXxIMJutlcVrUoNVQvewIGvVgmkmqlPG3aLhKTfubpp+Qau+wyVUBvy+bNYHOYZ55+WoCc46U3vssuu2CPPfYQWp11/LpXu1DVkUhjcxYrGkXf4LC03uU9UJlzkml0UCT0xgmovs+sDhMdHV0C8ByD2kWugnKVjZ3qYjQxhCGtS4NN5nXIoJAfEW9SJe1ZQlfTMHvppRfxu9/9ToyjffbdF1/9q69KkxsCHpvrkIYle8DyPoIFAZ0yVXIqY2tfr5TdpRNqtzLKWbfQZUa+bvvL39UKdzkjLay2nuU6EuPKUYmGam0qcOT6ItjyfYI73+O9jq5R1ROeOQP9W/vx5uuvi4HC1qRMUGam9pSJ1EC+lO9985sHKkMlmRYgl6x98aq5mZCPllbKsiZhm8d/+zu55912212a9Hx4nw+Ldy5GgOywpuLVZFf44txKd7wgGY2sEGWl9wPQxqNO8NQ5IZpC19/XYK8rISgPHd7ReQm6Tp/rSCeG0hhiToWm7DmmcM8DynJbQ0u1xxWDAr40FmJ/BcqEJYzVSgm5dBy1ka145KG7cPn5Z/xpgF7x1eOsE7YTzDKmmywKnfXeBnpdUvJ1LL35Rpw263gBmFjRRVvSRqk2iAqzT+PtkkF8yY3/iK9+92/Q2QacdulK3LboBPFg2wkWVMS3PIATZhwcUOjK+xEK+tYH4Gay+N0TT2N8RzemtnehMjKAieNbcfT3vo5dbCCtB2rU2cAOI16Z7QmQsBSNK9nR0igUeMMHfvTATzHv+9+SeyNQXnnlcty3cI4IczXj/dcvQZdroCM7DgU7g3VbS4imO5Ee34WDvrE3rr/lAayccTCm8YBCVegkx1MJc4dcexcuWPAD7MPyptHwo9aJwW9VWF5hbCvGLALg9eEqrrnpRzjj1JnynauveQQXnXyAyPSF3mFUu3JYcsujuGLGlxqZ289tKOCBx57G7B98HrtWSI8zlmJjkw28ZgErfvEYTv3bL0qM+cwV92PR7O+juw/ooqscsAcsO5TWnBROvgS3m/FzlQcgzfiCWrXNQU4cmQe+dcwV1+H80+YLE8EXqX4aQzfdtAoLZs6SvIkLly7BVTPnYVoMiPGkktQH2Fng9CuX4byFc6XMq14cxORUTtd/MXioAF2avtBSqaNi+HizVIaTasOZ16zCLSfPapSYkQ6nMcaQxElL7sBl844UhicND0NwpHFuhm3dHBNV30Qlrow2jvmsa6/HlQtOlMx1r+jD8Suw0gkxHA4/bynGTRmPgeF+MMnm2hNn4rbb7sWCww/F5KgyLnXTIHb5Z6GRKe1SJYNJWloygZTr7MLLbxRA/9yX/haVuo14ip5cpQHojGMS0FmnXa5WkM5k5WGmEqCi0HQ6Za09Av7W9dPiCQb7o9NDZ9kaPSQqQdYxd47rQr5YxMDQINo7O0SRsw6cgE42JD88IvWvKUlk42YgLJNSyotgoOtm9WYnbJhCupVlWASxz33uc7I5Ccc5PDwipXFMDJIytwCoCUCJVFIASTX9UDXvqoENbTkaNAQLtQUqZZJKJCVJinFYeoDMh2FylhgAkjHsS+cwKkF6slT+HBOZDzIEBHECOL1yTZkKDS6lZGo3N6109Q5Z6VwLCuWKZJDrjngEDFXTHRPKnYlvar9zA52dXRIOGBwcErbAMAlYW5DNpsVbpNHDe9Fbs5IF2drfL8DHbHGCAMdOL50JeAR6w3fxi1/8PZ555lns95GP4Itf/JLIko1oJkychOdfeF68Vd4D27jyfnm8as+6BcnAENFMjtridXSTFx1zZ0Y6/60TGDVz4zle0LRIMTRihLBtrzBCvkrwk61ZhyWhjnLivSeS8aBUzJKtP1nlwO1Y+3t78Pyzz2Dzxg14843Xsea11/B///Ir2Hffj2DS5Clo6+hEhJsSlctBOMGRUIlq4OJhJD+CjRs3SaMe5mZM3203fHz/j2P//T+BdCYja4NhCY6PVQeSOMjOc8G2wdoI1kCvgZfPEJ8bnSCpGQv1ntqlMAzYug+EZsd0XJzf02yW6kLIWn21zaouW9MZ95qC1zS77jinK1Vo5OUyael4yXACmbK656C9JS2A/vMHfyRZ7n8S5V7yuVQDhl0iHIwG0vxSTW5JxxOIGeNetHQFFsw6AZNjhoCHtPAMun0RJ067aAnOXjgP8ZgqN1p2+89w1lEHBrXkSv8tXHEP5s8+TDxIJoSQrl146bW4YtECwZ5QNTLOvOhmXHTqsZgUH21mQ4yq10pIcZTcdcZ0UGNbxpqNaCwJNo6it0cvbl0FuOJH92DBcYfhqlvuxzkzvo89GB42gK+cczGuWXyWGBYjHlC0lOI+7eqHsfiUbwj4Lr35J1h57LcFWJlmsqW3H11d7RJHPvu2X+C0o/9WMQcBnR+IQ7HvAvIK0NlYoWaxzputZ4HTr7kNc04+Wjz0i867F0svOBSDIyVks0kxPC5e9k/40dy/RgfL/OhatgCn3flbzP7hZyWmy+v1DwP1nDJUzlpyO5bMPgqtEeDc2x7GwqO/oZLR+gA2jmP/mC1RgO3jc6RiuP9JCugrFdHFukMdP4+qqgSOmgDOt+fe8iDmz/geMkVVjz4cUaVfl191Jc4+daGsjRvvugsXfvcHmGQDJTaeyyiPmMffcOPdWHDc4eL9xqRI0Ue1kEcmlpEOXxVWFdKaqQwDcROuGcM62OiBiZX3PYKlhxyAFgcoR4C1wwVkc2m55iU334Nzjj0Me3pAYfUGpKdPRFXq33gFoK+/jEx7Am/UgBtvvg/nHH8I2kxlcLDLcNEERtiYhl+OKiNFchg84F8f+iWO+vJXMYWuuYC2anITFJgoQJeWp3Qk2SGBcVRpziseOsvW6KET0BPptm0od9LJBHTGGQnAQwKK9NxUYk+YFpRMb+n/7YsionKhd6jL2zTlnstkMTQ8LOuMID6cz2M4P4Jx3d0SeyWAJ1ke5zgYGRoWD5KATuURizGWrjclicl1CExvvPGG9PBmLHq33XbD/vvvL14vlS/HJGVf0qPdQJG9HoLsa4qLjUwYwyegSyctZtZLeU9VaGR6hgRNArrnViUOyri+yiivS9kTPULKiOBIhoFAz+5kv/vt43j5pZeQSWcwfffdsd9H90fHuHGiZBnXJ1AR8HQyH2VFsKAMOW4qYd4flSqBid+n18zvUOHSK1fUPD0/FRpSm5t4aG1hCZfaa1wMhyiT3gYwZfIEFbvn9YsluQ9SwvT+aMBwXGQsOK7+frXFK8dXyg+jlO/HuM52kfO/PvqY5B985at/JV55T2+vyJLj5Mru7esTUM61qASy/oFBtHWOU33RLSa2sc0uk9NYwaCat6iEXROVUkXYSGFm2JmsWFTJiVVu2zkad9fAx9avdABIt3NNKK+eFQpqf3nKMV8YESZBmv5UKtIhjrF0xvTpFK5fuxZ33nmnxJqlSiAax34f+Sj22Wc/ZFtaxMvOtbRImIWGktoZTm1dmh8ZEe/+8ccflzG0t3dgzz12lzXIDHx+d2ikgHgqoxo7MbRTVR38NG3O+RytqQ9KHoMthnWinGY8tEFHrR0GYlL42qvXn2njWq8LrhHN/qiSTDUezXwIHATrTz/P8gyzLS4Ne8bxHVeS4iSPLZdCZagXf3ffbZLl/icDOgFc9YSlciKgGzCI5PRuyoCTVQB98e3345Kjvi8JWvzhWuGxa/qVEr/v7odw8tHfkXPNvPImLFo4U8BBl0Ofsfge7NmdwDkzD5KSMRqBBMcFVyzBdafNQ4mNSSwVgyXu3HTLL7B4xt/K3/o8gpP1MrJlxmBtwK6gVmFpUCvMmPKSWLKUMlXd/DeuXYXFC2bh+ktvxc2LjpFNZ4bqwLw7HsDsYw4W74/j4/Wo0K+9/VGcdNSXBIAuu+4eXDX/MLWZiPZQ8x4uv2oZzr1gvjQwIcPAc2gnXRtHjJ9JF7FqSbLJGRCgN7vVBVbe/QhmHHkAzl/2c1ww95siLz6wvMfZN/8zEhUT9876CtqpJ1mBYAGHrngYs+d/A+3OIKZFcgIiHO/ZKx7A+bMPFgBmY5dDFl+Hy86fj5YSJPu7EvQQWLj0Biw+6Xh08kb7CsDktOy9I/POC7NWmZur8IHkLliBTA688jYsXni0GGBcETQgbnvwESz63gFikNBrvuC65bhu/hzUanzYlVFGgFyx5A6cOfNITEzq9aU61JWrRWQjcTiOJU19UlHAZMvg6gjcVAc2I4p/LFXw8L0/x31HHoxkAfBzquEQaXLCyNW33YWzj/4BJqjW+uIG1qXMT8mRb7025ODmn/wUi475HmIloDsKbN0MjJuswg2nn3UFll54mqy5V1ncYamqhmsvuwkXHzcTrVI8ryafn6kkFG39BJS7z2xcGpZR+USXrf2fL39dKPeaZ6Hm+RKH5UO8PaBv6elFKp1pJHRJCUuQtKSVAJUDAYefaQ9dqOMy2wZzUyK1sxcNhHgygZFCQVihjq5OOKTyDENaBzN5qJgvNCh3Ajp3eqJi4blZP85s8LVr1zbqlT//+c83SroIWgQpvfUoKX2WOhFQCDwc78DgoCjwXGurAAoVFRO7SFWXuDEFyxXjrGOOsdcSsukYioURMTbUfu5MdFJxfPLe4zq78Prrr+HXv/oVXn7pRbTmcvjkJz+JvfbcU9qIdk/ZRShzvR+6zmCnUmXdtfb+dPYy75NKmmPlPuBvvv4K0ik2XGGWjurslUykAsNFhSOkq5pDT1Il+nEOCOhsx9mzYTW6SEcahtx7xI6iq3ucADkBnoYBN38hzd7V3Y1ioSRGmVDc5TzKw72Y1N0lgPXoY4/h5w//HB/eZ18c+K1viYy4SUp7R6far73M5Ee1mxoNjIHhPFKtXaKxdTmdiueqTmqWGQky9COSmc/FzHvQm4owSa9SUl39eJ+qi5onfQB0qRvflzkpl0VuBNxO9tdPJmUf79XrViPK3vaehxZWM8SjUk3BpMA3X3sN9957Lz71qU/L5jV/ePIpPP747yQ/gHT6Jz75KUzZZZpUY5Dh4BPGa6nNhNgiQ2XeP//cs3ju2WcleY0szB577I4J48cjkcrIboXM9SJ4coycH8qH49Pxc+0R6z4FGnQpK65lGpc6/s3PNIBzjvi5DnFxfWhjWj+b7ODHsJM+TlPu/Jzn1OyaZogk/BQYDbKpjsumQVWZV5atsfV3SyaBYv9m/OTeW3HZeaf/6YCuNkRRkOLIhh0m7ADQixHg11scLH3sl5h1yNca5UMSuw4SyVbe8QeUqgM467ivijfLevZ5V9yE0087XhTnGirJe56EuXUAD8z9CiYypGY7YMHJG7CweMWtOH/2MQJqsv8GQeKah9CZiOHCEw5ApAokI5AyM+Uw1VGvlZFiR5p6SQ5wE11yrHSlI7AUPGxttfCNex5CvuLjn2Z8F5khINqiGIc5K+7G7NmHC6Cppq70NP8BWzdtwnWnHStgTV1+xtW3Y9EpR2G9C+Rs4JF//hXWPvMCrjrleImtckz8Xtg7V1n6uvarLskckVSLyOLEC67BueedjPUOcMPtv8SpM78qxgSvd+5tK7HenYJlM7+OT9eBONHSAMpp4Our/gFzj/+aZFxXMQADbVi24n4Y/cNYec5x8HqA2DjgyFvvx9xjVN4CR8DQ83krV+HEE2bJNfbJK1aE/d9TXYw+e7LBCNjRzDSRZ9IMTLS6wKANzPzZf2BtvoyTv/ZF7NUGzFv6Y/jlAdx9+nGIcr8WlrbVgVOX3IgFC44To4UG2MMPPore557HqgvnIsIEvqEhJBIW7GREdjBjTgGbDEsLIxeIl7cASQsVM4knhqtY8cTTmPtXf4m/4H4WZRZelDFIvRFP4NxlN+CUuSouX0EdHTCRdAE2feqt+ShGDekvcNVP/g4zv31Qo4+8Nt5qwVxeu/wuzJvzA/mubnm78tZ7cfYxhwoTwnAEKzj5kmdE6mYCQJddbFQkTG3Yq5IFWba2fsugJMU5RgyFsiceOsGNCoVKibpLx9DpLRHsqYAIaMLrBI1bdKxTJ+vwbx3zEy+pXJH8EXpZulMcU46K5bKUr5GiFCUdZLn7PG+1JjH3XDYrfaMNg0lTEaExf/Ob30hMl9djsttXvvKVxtaSVI66baZWXlTE0ovbsgW4OG5SzAR0ghCbidB7p4deZjMXdnRk+Rf7jrMTGJM76lXZA5rHsksY48PsN8/abSaT/erf/00o9wnd4/HRj34E3eO6RHFT6ulcK4qORLAbdcXMfpbSNSaSOY4qZQu8MoYHKAuOkaV8TOQa3roZlqG8N92MhOBOQ0DFbFXsmJ/xPV1OSOZgZLAfrz7/pLCajG+TJqexMnnqVEyZOlUa02zp6ZOOeCke6/tC19PL53lilo+Nb76I8Z1tjfyDTZu34De//a2shUMOPRQ9Pb0C9sx6J1AxR4KtXfnvmm9jqGbAt2ksku1QvdrZsEcDOr1I9lp36eVwo6dkWjx40vdsYlIs5hGLqbbEsrlOvS55ALw+PWPFDjHvoIqhYWpOSG06gbdQKsCKsiKAu+jVkGXnOYIy+3dIjsMm3HPX3ZgyZSq+853vCmvApDhmuP/+D0/i1dffQGdXt2zNus+HPyT17jwX6Xvqz4T061clnmxu88xTT+O3v31cQhVcC5/5i8+j6ltIpNjEJ6dCFfl8o3yR64TzH85qD9eYq01r2E5YAW84W10DM9+jrMOxcM2kUTYE9EYpIctCA1aNx/M50vvRa29ddeBTTaQI6NxGmQwHWRR66Cz/yySjAuj00McUQ2dKGetZCQGsFSa82YFLMkhKMwbMXHYbYrlWpAp1JF0TriTspFB0TSw89QBRmkKHVwaQjWcxAhsnX3UrCpaHll12x9cP+iIevusJrDrsU9LFi705+70KSlar0NDXr7wHwyMVeNEEfNPCufMOxkWX3IplZx4jHebIrjOpkL3gVSIy98hmDXNJ6pgrlsog52dp6toKUEsAX7vhDpxz/JHYrQhMtCHdx5jJTKxceOWt4lK2d7Shv3cTTltwLO64/R7MPeow8bypNHjOUy5ZgYnTp2HNxrU47eTjJQ7LhjMdTDgLjAyZQEpOsexqkxX+YamNCQrcFMGIYfmNd2HG7CPEiOC5L1jyY6mJSsT7Mf/YBZiz9F5cf9Kh2Jv5YkQI0sAW8GIcWHTn3agPvYTWZBzx5FQsPPSH4pmzIUoncwps4E2opiid0QSiAgwlnD13ntwvve49OM38g91VKU/mpPGhYaIdDFSDaoZkHRgxgRdoENz8MKYnOjDY04OFJ38L16y4Excd+UPsonYwRcFUSYdn330v+opFjE+34fSDv42ptpRto55nz+OgubxfRc32UWLMClEBSiZMWvTQuZuAnUUvIjjuxltwznEz8PFSUEWQqMOxTayvuFh5++04+fhjGyGaxZdfiFWnnyv0+dZqHdW4iaOWXY0aM1bNFHJ2CgNrNmFyazuinoPz5h2JYtFHLmVg3vlL0LLLFPTVC9i8ZSNuOvMMMXzcvIeujOzSLkYHoVYS45jKTkqD8aZg83gxui3loZ+z+Hqs7xnCF//qm3C5OUwsLTF0PrAqScmTzHLPqWH4/7P2FtB1lmnX8D7ulhOXJm3qgrZ4keKuAwMdnBYrNhT3QosX10LRQqHo4E7RYaCFUvekcTnJcZdv7et+nrTzzvu933r/9WetrKY5J+fxe1+yr72jURFVyRfUTKwadVGMc71np/uh0yOc/U2dxauITmnYOdoTiwvzlwDOUTVmk8zUJaOOxUVjnVU3zisXc3mwRM/+NMvYXDB//PF7/PLLL7Jo7bPPPth98u6yuHBbzJAkwzGUpLeq75/0GEsFmK1GrbRMxS5mNGlYLXb4fGUwm8iUVjO/SmWMRCyOVlml3C/lcWaMhYKU/ckE5/FyHI4kq7Xr1mL4iOHYc8+9MHbcBMlKGRQwo2LmPzgQRVmwWlUMrEB5hQ8kbMcTYXEQo5tVJEzAcsBqccDhcMFkMEvJnOeovMyDfLof0cEeMWnp7mxHIk7Cm0d6x/FEFFtbtyBf4shXBj6/V0xaFHHKgs5trchFIyj3+1FdUweLzY7Orh5sa++QGfWq6hrU1NTC6fJIa6WjoxupJMlpBuSzBRhKWZR5gEwqIvajwbIKGI1WZDMltGxtx7Jly3HMMUchm08hmgghloyK1kB5RTVqqhvh9lWhYeQkWJ1e2B20fjUinaXqGm9aBpAOJFNZWK0OAVJeRpuVlTHVMiFQ0m2Nx2q3U51iu+GTwahJFBuNKgjIGRCLMgUzyvkxGYuIpWKI0TxHtDiKCAYCMkpHBT7eY5xOeO+d9+Q+POSQwySwC5QpFzoGsryW336zVCpCtOEd2dyMyZN3FzEeLqKcBtDbQgxAGfB1d3dhxe+/Y8WKP9DV04vjTzoVZRWVMmUhI5Vaxk0gV9m3EqZh8KmDuXJn18hCImOlyuRSKtcsUlWAk0NcTHVUsC2BHTUdNN8Ars1scej2qWpb6n7XgwhWvXYk1emBsQJ8I3xeklPzUrmy2q1CiqPPSWKgC++/8RLuu+N6jGn6X4ytZbUeuuo8CudVDlD0d7QMhaVdZjBKEERTO9X+r3GglPkmRz40Z0wSl/Q5aclupC+vZnqttNikXauWjfN1MsnZAmX5U2cyy+91gDQpe3blqlmCg3cn5yRN1Fc3IA6Kt3Aq1SD7Io5ZJYAVBv4ovEwahymjMhjIwTIDaWEuk2Gt7L3lImnldX4OF3chjfHPqZym4bVYbG5XH5fPlPE1SfU09h4RwEGpU3VGzdw/bTyMznBiN68FDhwiI92qPWFGpQvwpCNq1KnoRJYsbe3Y++MRVLmZWavzy0Ihr4lumKNmy7XgYofevowNUWqVL2oqfjyAIftS/o4Rq3W7pLy6I4aqznIe+fm8LhLwaOdMr6rw0Pk6zwX7/GoYRu2LSWeVSU+iiKI4vinZ3yG+gZEtH6rpKc0Dnl8fxxd5WpNRyeyNDpfsfkbyMrYHKFdshD2XhY0X0mpB0lBCWHn0yba5H7xeDAylzc7zrvEs+FkJTeiP51C/V8XxjwUg7bnn54iIg34/8gd+mDIuQ5EsdwNw130L0DuYxH4HHYlYhjLHbplD1+VdC0Uy2vOyUDFTcrn90u1QRBpdrU2pVzHbVrPE/CrJYq7AXvtNSSlriSAJd5blf5ZcKY5id8o8dE9XNypp5VkqYDAUgtVsQmV5UAhOlGf9+KOPUBYoE6czWpZWVlWKMhv78dwDzoWn0gkR9EkkoxgMDyAcGRQiT9GQw2CsW/VQMxzRNKKUN8NYtMAMOt0peVpeP7fTCreTmV4U2XQMZQEP6uub4HZVw+0uE+fA9o42/LlqBdo6t6GpeTj2P+hAlFVWweXxI1MwIJkpwmhxiOpjKpOHzWiH1+BCKZtEAQMYjG5BV+8aZHNszKQl0PC5y+G0+VFR1oBgWQ1sFqdINxPQSqU4Nm78EZvXL0MuGcPw+hq4bSb0dLehUMygojoAu9eOxtGN2NK2FQazQc5Fb283mhqHoS5YiSP2mYbailpY7W44PBXo6+/F5pZW9A6EsPS776QPzPvDZnGgvKwa9TUjUF/dhICnQoKPvKEf2VwYsUgYxRyV/wJwWiuwdtU2vPTiK5iyxySc8JdD0D2wDonsADa3tqCzexAd7Ul0dkSRSRYxadJkTNhpN5RXN8JfUY9AxTAUjS4MxjnL7YTRTG1INYrH8jBBiEpylALOpBMIBitQLJLrADg8NtlOLNUJl1uV7M30wCz6YS45YTVYZSY6nQ4hkYmJKyTHT6VsTyXEbEb+pQIaeRHvvvuetFuOPe4EYbkbOAqticPwdY/Djp7uLqxbt06COAZzlRUV2GOPKeLcxnI0SZsMBvnckOzGoJLtlE0bN2Dp0qXS/qDD3U477yRTIwRyPg7Cg5CkhhUy5VhI/XvyJAjw5ESQFGizKNCXHryQ9QgUas5cr5ixusIWCANnVhrUc5eTyoQug7wj6Y7gT6DWNQB0wh3/jlk7Kwlsv9XUVkvwrAf8pUIWlIaI93eA5iy3X3s5xgyvgoGkYW0OnZwBo5mrGmvp/z4xbcjpHPqhF5Q9OhcQ1Q/+v1G4VZxD5W2BK66Q+mJJu1UNN555aRGm7XcAdm2uF6dSfmYiCySNRdg4RyWZfREWDgtz9dQ0X/lfWUQ1MzCutByvk/FoArpYiZLtzYH7EuKiMcY8hEuJUfm2c0UXKrfYumukJjXjborSU5NsO7L5NbU3jk6xxI0i4siIK5uHNVdZU9W+0TyGIKAGN9T+8DyIjjgXe4lSeKCsARdFEpXvIfiImSfJhoq7pfzJqe9uzMFQTMBgdyGXdsBi46x2h1jLlkplUvZdv2kZahvq8c77P+HY40+ktoqMoakRKu4a569VMWH1PQAAIABJREFUxqxXggkIZGUzTFOFYW5bOxHcVx6vkmIeCoBoRrM9oCrBJcbKLMdLIUTAlmdZXNj4klm5Clv4ooEWuNrnSRtHnSNeVoKd7J9UHUTibDuy8lf8fI2Qp4IIpZVO3/ZQX78YO/AgoqkkTA47+qJhlHkZVignegZfurcLfxcuZmDig8p95V3B7epgrE6YyPHS28OqWauyFVHIpmCykoRVQKZQkj7t9gE1rewuQYjWUhG3Ju6/Re6LOfc8g56BJPY/5GhxgysYrVJxEo8oMd9gj5OVJYIwnbXsKBTUa1w/lEqaeupoX8lFguQzLh48fqUUx1G57eMvMpdsMCGVSCGTohq/Uq/LpTOoq61BZGBARolqKiukb7161Z9Y+u3XwiKeuv9BGDNmrCi7kUnNbGnlqlXo7u2WDJys7YFwCOFwCPliDhYrPcLtcLocwnRmVqwsk0xCXrOztUBVL47y5LKIRwbQsnk9Vv/5OyJ9HXC6rKipDsJhZ4WhhEiU42xelFdUIRyLoyc0gL33m4r9Dz5Uzn95dS3qGocjkc4gFCEJqxxG8gdyeVT7AuhYvRbLf/4aG7f8CzAPwmyLwuZgmZRX3gSL0Y1QXwqpOLNTr8gAKaEbluMzqKsrYczICkzdY3fsMn403BaTkNUYrDk9btj9XiH7JHJJpLKcVqAFbVaUCF3WAFKhDjgcPjFSaGvpQpIjogWKIpnw9dKlaN3WJqCYzxbFGS6bpEMc5aUpEJJCTaNbZKut5hJSrLQYnXBYvEiE87BarPj9j19gMGVw6DFT0B/pRHlNFVq39SAcodOjF10tHWjZGhWtrfJqP4LVI2ByBOHw1sJX3gibuxx2px9OdwA+f1DOn8yds+pp5uhZQioXpaILOS40JvpKJrlAwiFVNZJLzDDmnUCO/hUmGKhxkEsgU8wgZzagaKKDn0FK7SRcsn9OXgdB/e2330EylcHRxxwHq1QBDOK6xqoUe+2lbBo+t9LtJ3lw9ZpV2Lhxgwgw8T4/4KD9wbFFtkGoR89MnvedSAVTfyAZw9Jvv8GfK1eiqWk4Djv8cIwdP15aQV3dPTJFwpYQ2xCcJqGxj+j7kyjIKYwcfe/pQKeqBgRngjf7YkLmExlapenABIvjmQR/AjQrXLTb5Vqh98p1YR+d2c4AhADOb71/Lskh9fkLNMqyC4GUAQjJmcUcAb2EWH87vvxgCe666WqMJaAXCehqZVSArlQL/wPQ8xqg//sI9b+DuoZd/+UfDeiHZliley2LOhdA/TsSS0mTn5+fy5ak7McLRTKOShaVFaWFSMobSgN0/lcAQAd0sow1C1cCup2Aziyd6TOzd+nJcikzyvjS0CiWBhZRzi9aTLBbBNaG5oqj2bTypI0kZAF0lftRMCmbU75PAgNdOMakbDp5LE4tdSX5S68AEFSE+S+vMQtVmt/qz7lnqvLBf0W3RwMhA7XBc4OwWal+p2xUC6VOmFhazJfJg2eUxgTQHi7B73fLvlH5ycX+oOyrssjcEX1E1lPOsIIk8UtmLq+PqXFXNaEwGa/ml6kkbQ2GAYQhi0o/pQoiUw/a3ovDG0+NnGi2bNT1pwmeVPy0HrRooHNkUfM19/L/vG6OooQZJpZFVJfnPwBdYFDOpwHRgQF4g0HZlST/3mhEe6gbgYAPbioQReMopjLw+AMS6TAgVIUsVi8MypGOUYVeMrAwg6eWOHt1vC7quubSJDFaFJmM88gGzY5UOybpow8BuuYTTwA1mAXQb5/3FLpDCRx0+HHIFE1I5ihXvJ1V8V8B3WC0ocj73qAkPfls8F8BbJrpWC3Sx2XJl1/MTmj7KIFSsQiPw4FkPCHl8Ww6C5vVJiNqJMExIBLwL+RgtRgxONCHb77+Aiv+WI6dd5qIU/5yKjp7Q+jpC4nueFtbOwZCg7K4lVdUSuZDw5TGYY2iBCfM7JQSUWGZtjxQDWvJjRIXGFMGNjslMAfQ1bUGq1f/gK1bViCV6EUw4MLwYXVobmpCRTAIs5HRFK+FBa+8+i4++Pg3UIp+6sGHo75pIgZiRXT1JRGKpODxlcEX8GHiBLKbWe7OYcL44cikwvjHkheRC7eg3GfApJ2aMXGnkfAG7HB7XaisZOYfRFvrALIZM3q6I2jd1oFMJoVguQ/+oBtWaxyN9SWUeYsw5nOIh0Iw5ouoLKuCxRUEFbeicWDT1i5Y7T7YrA6pbtAIasuGdWjfth6pbC/auzqwbn0nEmkr/BXN2Nzaj6U/r4HD7YLZ7hTlPuENlEzIpPPIpllF4SNVwujRjdhzz4k46IDdQD2WumoXfB76tHegtqoSS7/5Dq+//gb22XcqTjzpZNGON9usiKeSIv0aCw9KCZ+ZeG9/Eh9++h3e/2gpEhkLRozeDcGqEVi9bhssNh88vkoMRlPw+csxfPhIFIppeHxGMZWprx2N8vJhMJlcks1a+XwUExgY7IDFQtAjSLP6YkWJIx8FqiACrqBLSK5sl9AzgD1hSt6ynM/7+KOPPkYinsJRRxPQGRxTrIZ1NZLfrMKIz6SS8vCx7cB9GQiF8OfKP2VOv7+/V7L1iRMmaCp4nBDwSrBLLX6Pyy734saNm/DBBx9gW1s7dtt9Mg4+5BDpzfdzqsBMToBd5tlJHJUJDTEoMsCuKVeqNEOlsDJeKcudYudLOZ4iSeJ5blG68gWlpKckbxWg75ih68+nPhGgE/RUQK5aamR/kOFvtdGARzkJEtBtlJbub8cX/3hTeuj/K0AvaCX3/wRtHdT/eziX3xLMxR6UGRepatxJBapSSt0htWFmRdlOv8cjGbY4zeSyyGvmIGbOkumZK7VBNECXEjV/zzVAA3Quj3Y21HfIdLdvSpUe1bYNyMQTsHldEisQaKKMljJZIQWlqdRlMYB7JDPuWtZKLfiUmN4X1XgcN6WVaAn0ko1rAJjgva3xB/QSvM6y5h4odXGRwpHtE0R420hPlj8rbEK2lIDFYIWRpQSh9DNUINnHL6fYbFFmKlm45HOEzJdJw0k1NAEYrZmvF1QEXwnl1DRTpg/8PBrjMqQQ9zB1ilQtRRJmrS+8fe5O6zVp4YcmeiF/pv19SUgDRdGF5j7QjlNPhCW40ZrQSeUuqyorBGRWL7g/OwA6Fwj1serekzYQe/QDYbgDpPmp68BpiEQhC4fVilQpC4/BqgIsKTuroCRN1Tih3Zk1QNcCRjkNhqExNK1QIrcys2bl0shRQ/5MuuD2UFcCpyFA106ClN2ZUat++21znxRAn3bE8TIZny4o/zhV6KAGNWd9c+J7zOtKQFeDo6qnps+yikc5eRiaghczB75O9rGMsBHwSdgxmZFOJGSBoNIZM4HBEDNyoCxAW0ynPJXLl/+Kzz77CNlsEjvtPFHAZOXqdSiYHCBJkOX50SNHY/z4CdKPtJrVmBzVzWgAQnlZUVMTi0dFJiplDMiFWYzKoS+0Ges2/IiNW36AwdiL0WP8GDu2EntMGYcRw+vgo196ilrfZaCFzrdf/4DXX18irmq77L4PegcL6O4vYtzO0+ApG4nuUAFWexAbNm5Fa8tmbNn0J6ymNBpqHMimepGKd6PCX8IZp0zF6OYKjBrVLAt3XyiCgcEk1q9jD3q9iBKxnJxK50QExu4yYOyE4Zh60GTsumsT2lt+hduRE5JtLkEpXS98nnJ0dcaxalU73njzK6xZ04Z4rAinzYnqoB8euwkNVX6EBragutGCYFUZhjdPQUPT7vj0qz+xZlMIK9Z04NCjT0Zd00jY3W7hN1hsNHfh+JzSzmcN4c9ly7Fqxb+Qy/Zi//3G4YjDJ6K2mla3A/B7rGBi9smH3+DrL37D5Zddg5GjR0uZK5bqRb4QR219FeLRMGKxDMxWL0xmHzZs6sbb73+Fjz/7GTvvfiDOOPNS5EtO/PDzShgsHqSzRqxZuwmR2CASmV5EY4Nw2b3weiphMwUwvHE8RjWPFxCvqnHDZGEQQaJlQZKydMqAQpblcwtiqQFYrAZRPmTGbWUPuVgQIiPvn88+/QyJhAboNof4eUtH0mCS0T4+eMpIJi0ZL+9/9sr5HPP3a9auxueffYpIOIJjjj4KU6fuJ20otlM8bqcQ+xhMiAAQgJ9++hlffvW1zKjvf+ABwqTnasJzznVfBHesVkUizOXhcriQZ4AhPBFlXcvRSsnStUIcKyxcWpSdrWnICpm/pP0qAV3PvlWFTZEJdxSnUc+3mu8XMGfJXmx7jaLuyCCHrTQ9Q4/2teGz9xbjvjtu+N8BemmHkvv/AN3//Us8CWT9clGzGMR6kyeP5V8zEbQA5AcGYQ54ULAxi+YcMjMmyjCllAGMi/phJlUSFYBWjXhJCrmYSm9Xa86z560DohYw6Hgw1KMVj2pF4lHfCsiiiSTMjBAZcWmVeILz468+jyP22R8HDB8l2yrlCARFGDm0rfVNuVssm2vtbzXqpg/M6/NsakhZkJrOrrrDGcllPK4SZ7SFj6aaybz9mEOxH2iTjItElTRcFlro8bNIEiP4KYm0SLRD5k+3tYQwrLEBKZkfZZSjBTA6oOsgLRhcRMmgAF1tVTr9Aj58mQGIkUPqPDKNs6Ypf2hgr9taaTVqbmPHQEDo/UpmjmIhcsX092hZd8a4Q+uEHQkrM/MinFKvV7UFLdaQa7499FB7m9ZmTXlySSQqWU0S2DFf7Y8lsPjN13DI1P2xx6gxKhDKpJEjE8RlG6rAM3Ay88OFsq4iRd19l4FVNpWRchdnb4UdzfI2MwwSLnaIe/SqiqoaKOBXTXXGkNszdJbcDzzsWMnQ83QtpPCMZpH5XwG9UFD2oWrmV5XTJUMXkRYaUSgVOf6sS3IqEY0cChS2yLOXTOMQm4i8iEFFSs1Wez0uUV17883Xseyn72D22EVHwWI1orGxAZN22QPB6tGwymLulmCBGQcDhGIhC4uJAWdB+qwMdtx0xWJJOhEXElkyHEHLqlWI9Hcik+vD8GYfph4wBnvsNQJV1RYYTXEk4v0I9fXB4/KjzFeD3/65Bm+/+RFyGTP23mcKDjlyCoaP2RnffPcL7p3/EirrJ+Pgo86CxVGPSAzweIOIDIRQFXRi09pf8cLT9yGb6MZeu4+B0TCI4cM92HXXcWhunoDNm7vxxee/YusWOtRVIJ/3YJed90P/QAxWpxUVNT6Ek21Yu/EXlIxRNI2owCUXnotErA+FbBR+r0POw5bNbXh10T+wZMkKKbFWlDfDZfejeVgDbEggHenE3XNmY8woP4yOEEqFDAzWOrzy6hd4duEXmLLvSZi8z3Fw+OsRz5ak4id5gYnPIa1Q00iR8JXNwm22S5CwYvmP+H7pW8hnN+Ccs/bH6adMwebNv8Lv9MBYcOKZx9/CtpZ+3Hff/ZSKRAH9KBjCiCf74A94YDbZkEqxjemDw1mBvr4sNm7uw70PPg+ndxgm73Ukdt3jEBis5QjHS0jnjEjncrA6DWjdthGh/k70dfWhdVMP8ikbLMUgouEk/AEnAhUWDB/rRePIKngDfuSLVJjzwmiww+22oFTMigSrZOmZrGTn1Nmn9sF7770vUz6q5O6QNV8BuhE2yhpzNTKbZOqAZXYGipyLd5FZbrFImZ0jbRxd+/KLL2SUjRMYe++1p5SrY9GwPDvMuAmUHJ/kxAEnNr7+9hsMH9GMQw87HLvssqtMIVCYRlcFZNmb/fOsqBmypK6IcwzmBcfoRS/GKyoY1/3pldMdV6cSPMQvDdB1QRldS4LrAp9HWZI1It2O45NsaVG/ncdPQJepgnxOSu6R3m0C6JxD/19l6CU9FPl/oblOxNnhfQauUmT0GIsomAnoqvPJEqeFKbZo3TJ7L6FoZvGXN3QOJspXkkVPX1UrbSe1ErmAgNav1cutGrlNNWjY41auOzoJjKdLMj89w5bPYErLi8LHh3UDE9LJDBxOrwAtgXXdwCCeX/wqLr7kQtTBihquzcodRAAjmaO8oAEOk8o4WfDmv2Jkomt762VqvRpBwRaHKsvzJYKFQ0rMKqVWmvmqj+oWbTGOOpmQonc5+1m8qMwoLTymNErFHMw5t1D8iyT/yaExqtXqvwQT2fZQAV8DYu2kCHGLJXdCqAJ0dpyVm7c6FotkgXmpiPAdAmF6v4SRpBw/94rZtNbk5jt5rAy6JHQtoGBUXAojQVP2R22A54KhkVUuVAlxG+1TS/Dz+gqga3N/2p8ppWcF5vIp3BcyFkkaMAFb2npQNaxKNjHvoSdwwcUXoMJukymLobaBsYhEMY2imfUIErQ0QJe2AFDUphy45wzOKHTj5Bz1DofO9+nXewjI9TbJEKBzowpsRfpVI8UxQ5968FFIZEtybdlD193WJNhk/1y+GamrGoHOilXWoaqcrqJ+dT54QrjYyP6L8UYOxUwGbvZj2O/PKHOOgGZKwV44s5slb70pAa7H48TIUcOx+5RdMW78GLhcDqQyQCrjlnKy00G50yyikX7EoyGYjXl4XRbEIgRjGpMUEerrxLq1K9HWylmKIsq9VoyscWPi2HrsPmUChjUGYTDGEQ63IxbvQS6XgNVsRH3dMPT3RvDhP77E8l/XoqF2FKbuewjGjGtCDp0oWRjkefDL8i147e2laOvOoWnkHqiuHYPQQAI+jx9dbS1IDPZiz13HYZcJI5FJhDAw0I5VG5fh1+W/obW1IPyAYNkwTBw/FftPPQHjxu2FVau3ynPv9DhhdxuQN4TRH27Fhi2/o7VlAzatXQ+vy4ZgOQ1v8hgI9yGaSMPrb0B13UTU1u2MMaN3RylnQFXAhY4tv+Ht15/A3NsuxaRxQRTyHeKp/a/ftmHO3IU44phL0DxuGszORmzpiMDuLUea2ZghD7PNCLvLAqOZQjtpJZOaLcBmMMDrsqOU7cenHz6Njes+xqmnTMJpJ0+FIReHBTYMdOfx4nOL4fP5MfPCs1FZY0VX33r4ykkyS4lwTCbFgVMbzEY3cllWJaww26ow+/r70N5XwFEnnIdg7XgUjH64/TVI5QywClEtB7czC4sxj1Q4iXTEgGzMjUS4hLXrNqI31IbuyEakS4OwuM0or67D8OadMbxxFBzU4OfcOfu/FNBKkZmeFwc0Thl8/vkXAuhHHX0sLDTmgVEY9yxhW8hEJ+mTGa1MWUGMbFhCL1C7PRZFdWWVPAckn3W0t+OH776TUnxTYyP2229fjBzZLIEAnxdyQMgPIEciGosJI33Ra6/J+OC48ROw0047D4kJKelbCvKo9pqM59nUiBsJoey7cwSRhD555rTiH/dVV4sTnXYG3poVq85u11/X1ed2lJ+VZZFz9yaTyFyTgEeFOBlftVpEsMpB7ZGeVnzyzmu488a//y8BXbwW/8vXvzfUtQxEvWfHN0uPXuM2sXeqEaVlAbdpoFCIk8RkQcqk7B1NAidFtUgzA7IohS3pTUooo6OJphkpa5qWKXLUScadtH6nBrTCqiapYAj8CyiZ85KpUSiHizqXdaJQVziBktclbHrmwNxXgoGpNwVrvgRPrXPoOKS0r7WQ+V5uV0CaS3BW0ySX/qe20luBmFQRVN5J4LfptHPN9CMlFfwCnBKbmpGEEb+v24rdxg4XEONp4RQAYY9+OqYce95FZO0F9A30os5Th1IkCUPQKeMiImAzpPWnn0P9X53SroBBB3SeEe2yyfHztDFg4SWQfZaQVJ1knieWjPk+NbalPrvI3SJYy3VTGbrcNhIZqOBLLtuONw3ZqlpHn+X0oSCB79GS/+2ArqYtimn2stV8diyagSNgw+aOCJ5b9Cquv/ZSPVZCqi8OWz6Psgq/CjCNbDYwVCRvgICusfp4TEZl9ct9I4yzsE5uAM/PH2vWYeL4sUPgzuPWy/ISZPzH08JyG8NGK0pmA+6Z/4KQ4vba/1CEE1lkSybJ0CWi5wKwA6DzoEmK+7cMXRPYUItAXjTA2VvTs3Zh1nLMheNv7KFzBCyr5Eq9Pr+Qgeg9/dPPP2PDxo3Ya++9UF1TheaRzahvIBubTHOqhvGzXTCbKhCNpBGPDcBgoExsBiYDDV0SMBuS6O3ehG0tq7B1059Ip6hq5sGkSWMwZfLOGDuqAj5nP+tfyGUL4jyVo9+C0Qan3QOHzQ2nN4h333gHS978QCY5jz36WBx5BA1TvOjpbUGgoohIIoTy6gZkCxZ8++MfWLuxC+2dMSz7fSOqakcil7OgqWEU6mub0NXeh80bNqPECQGfH+FcHv3RqMxqM3CIRBJoaelELsuZ6wCOOeYklJdXw2AwY2BwABa7CRVVZYjHI9i6cSN+/+EXbNu6AbFEJ4aPqsak3cahbvhwIZTZPXWwuxroV4b+nl7YzRnkEpvx1qIHcfVlp+CwgyYhEmqRY35mwTv45bc2zLxkLtq6i+jsL2LkuCnIGdh2ySNXzMJkMcDmYOWCrG0KYiXgcpjR2dqGCl8lLMUcbIYoWjcuRevmz3DGqXtj7z2a0NO+CSMbR2LDmo249ZbHceHM47H/AXsikuxG1jAAkyUHl90Br5OqelYUMhyLNKNYdGEwZoS/fDQefupNvPvJLzjm5BkYt8v+2NjSB5iCMFqqYLWakM1sRiS8BcV0GHaDAzWBcWio3gnGUgADkSQGkv0YTIfQ2rsJqzevRmtXOzKpLBorGlFfWYtRI5vR1NAAn9ctVTsqxzHb/uabb6TyyAzdZueaZUCaPursOdvsCCeTqKiqFjb44EBIVAJJrOOsOzN8qdJRfpJrvNcjhMutW7fghx9+EA3/KVN2F18BTmkQyAmqdGwjwIvZTWUlFi9ejB9//Ek82A899FBx3ZOlKs/AQ6ne8flkNYb5rbgUWixStt8xQydUqso7yawqm8+z9aQBuq5RoIvP6CNsMrGiySLz56GAQHQA4kLU42rHdpbFaICTAlndLfj47UWYc8NV/z8AugDrdpDnwrxj63BH+Jeq6w6TUHryqFTVt39J/7iYg5ULVj4LE0lHdieKLMHssDn2+xS9jZmMBiyCDMpwo0SvYw2ECJy6vjfHt1xDLOYSssbskCMWgSMTTsDnLROmPMFraxG4+7EnccsVl8joVxUDAqrIaUY1PCi/AZCSOQGPDGiN3S7Kd6w+SPtYgRfZ77r1qQ6MFJ5x6TsrDD+VHUquLJmxGX1Z4MU338Zf/3Yy3OQE0iTMQsAh6JvgYIpnMSOONKxm+xC7nEIdNpfSsFeQuv0a6fEFgyeFwEwTlaMPQxhm6TrpW28n6AAn+8yMWrsosR2O2y7ZsrpYbKHwk3kuVPFJu2W0v5PkWx/500BUqAHa/irdKhUw6X+sRsRUlLg9Q1csOzLBjTY1YsbgkZX9qMY/4P4yKLMNnYQ8EqU0zOIixbNsgInECGbEnGIgW17bvhcF8WVn+d7t8eGhp5/HeTPOh0O7ebm/Gk9TdSX+A9DZA2RbwwqDxYj7HnlZAH3KvtPQH0nC4S0bIsUpPXM138seOjN0na2qFgkKTaj+G8Gc5UVm57oUJcFcxD+kv6+8sG0mKqsl4fP6YTCY8Mmnn0mZs76hEWeccYb0KWl1ycUqEh2UUq/doZy0aJ1Z5q5EMcfslqxqzoZ3Y+uWP7BuzT/R1bEGLjLBa1zYaVITdt15JBobyuGkolQpC5Mxgnx+K0zGNKV9ZMSymHeikLOjkKVAjBXPLXgJsWgSI0YMx5FHHY5hw2rR09MuI3DBcjdKhjiMdK+T0SIS2sqRK5gRjRWQKzjQ2hHFhJ2m4rflm/HMc28hm3Viyp6HoLp2BLJFK5IGKxKZnHAF2FMNhwfQ3rYNnR3t6OnuQXdXN4KBIKZMnoLJkyeLxChHnUQHPpfHnmMnoLbci8paF7KIY93WtdjS0QWrtwb1I3bDuJ0OQpqy0iRPFaJAdhteXDAHxx2xE/56yqFwOU147bW3sOj1T3DG366A2z8K5dXjEE9bkMwawbg/x/l/BlCsGFl4N5ZE352g7i8jC78Pw+tGoG3jekye0IxI71rcP+8izLroaJx43K7IZzrhdRiRjEfw9Rff4Lulv+L8887GbnvshJbulXB5TLCRw5TLwlQswWElEDJwY+rkgcVZg0TBj9ff+RbPL/oEtSN2wXEnnw2XrxmhAbe443V2/ILVK79Ed8cqJMODqPQOw6SxU7HXlOMQiZmQKphgdNmRNiXRn+hBNBuSYLNl9TZE+6II9fYim0mhvCwgrmvjxo1FfV2deKLTOOj440+UsTWu38zQcxqgcznJaYps6VRKXAGDZQF5DkSetlAUZUOuX+zLk+zJHju1BDi69umnn4ghD6c06NNOUh1JmwRQCsIMRsLiZNfa0ooPP/xIBJSotcB7gaV3sUDVLFYJ4nQGZMmefXblp87snTlVSQh1HIPj3wgoG01CqCag7ygGJfnJDprvfH51DXk9kJCqQzEv1QWy3Lk2M4ixmU1w2Y0Y6NqKj9569f9Dhp7fIUPfMTPXfqZiICvj+rpLHEtninDYFbByjY+kRIZbNNzZMrDbgbkPPYNrrrpQFm32TDzM4NMlMW9nBZJ/l6E6lMmEeKoIu0MhAMtHLpMZiXBIykvyxngScHHJNqJkMgmDeYB8PCMwZ+EiXHPedBkZI3j6HUCKi56FvPAUbLDh4YcfxFXnzhJCHl3hzH7gr7PvwsMP3IwHnnkJt154tgB6T38RhQolqXrrbXdgwR23watl/Rzn0gFJsjSDGgbjy9RP6qLV6nP3SYBS76tEflMPKgpWWOIZPDh3NsKDBZQF1IFnKfZgMcJoNeOKG+bi5ntuwgV3zsP8W25Es8ao67exNVCCL5mBz87RJiDLSNBqFJGdYkbJJDJ15j6EEgn4XGpGW0CWUoIsiZeyPPESDKk5Ob7BIdkzLUVTZuCG+YuQdhlx04WnSwma9DMrr7uFXuvP4vwLz0el2SSvGRkNsX3AakS+CJfZiGg0gYDXJdda9HRMQFdoEFXBgEwpGCzAoNAhivCx5KbJrPKKE4yFoEeMEEBXzQGV5xtQzBRkTInziUHRAAAgAElEQVQEMt5nFi8Q16KHW+9/DjddcwHSOaCeFXneezzFhSxKdlZyFPpyAbWUrEjG0jC47MialNb83IcewT1XXgJTjoQi95Ba3I13PYQ5N18l1Rh9Np0xtDR7GEnsgOtUWiPwlgw2StPj7vkvoKM3iv2mHYlUniVeC1JcFKiP4HDIos4AgCptJOYkUjlYrVT64u8J4FSRYzWpKIs+RVgI2CS8cQGlSQazGY/bLf1Fp8suxh9dnT1YsuRtrF69FvtPPRAHTTtkyBhFV7niCJrBpDIBbq+QjsFvLSEd60db2yasWvmLMNPNpgTGja3GuDHVmDCuFrvtMgIuRwH9fS0wG7OwWUrSNzZbC0ik+6R0mc+yr+qA2VQOl70Ka1e34eWXFgtB9phjj8S0Q/aBzVFAaLAF2fwgSoYU8jnqtTPrMov2dzwag9/jl9+FQgm4vLXIFLzoi1ow47I5aJ44DVMPnY6soQwmZxUSGQPSLN8WKKOakuvgsFngoXFIPotMMoK21o34fukX6OnaBp/HDrOxiLKAFxPGj8OI6kq4UzH88c9vMRjrQQYZNI0ZhRHjd8VvazqxfE0vLrv6PqSzDlnzAj4HXJY4Vi7/HCt/+xSFUgzuMj82tnRgz70OxrRDTkDfYB6ReAFl5TXI5kvI5DKorCTJrl3IhcOHNcr4aDwcQ0V1NXojYYQjISHaee2Ax5pHwJHHklceRi6xBc89cwsG+lbC7aILlxl9PQN4ZP7TqAw248xzzkbBGkNvfyvKvC7UNNQg1t0m44Le+mEo9EdhsvkRTRphsFUiawriyx9W4YXXPkS25MQhR5wFt4dGOz4kYq14640ncMpJ+2G/vSbhnTffwPff/oqddzoM++57MuJpHwpmL4p2C7rCHfBWMoN1wppTkX13RztaW7Zgxe/L0dfTjerqKs2wJozaujqcddY5MJHVXiwhHI3KSKnL60WEgEEMiMclkyegc9yNayzBkuNv/JkiShwz4+y6bjDDWW7e+++9966YuRDUp007SMx6qNfPz6RELDN3jo+Rof7dd98JG55BwKmnnorGpiZprVIAhvLJLLMrdzfqlNDONCE4xIoCZ9RFhZD4lEiKYJNIMmv2qTpw66V2VgCo36/rxut671w/2FtPZWhqlJOgm9skoMsodiGFvvZN+PTd1zF/7i0Y3VgJ0FlUOpRKT8BgolFYHjYTGULbvwyl/wHQdbJ4NJGH06UIQrFkES6nUSzJWQntLQBuTX+d7yBjlinNxbfci7vvvE4jwQGmHODTRpeIWcwI+f5cEvA4FcmJJzGTjcNlMsDDRY3i4GYzYj398AQqpDzP5b4jloTF75RM++r5j+O2v88SxTQCDkukLOOYnMxejYgXYgiavDK2NNAdR1WdG3PmL8I5f1d+57c98Cxuu2ommrQZdNqu3vXEw3jk0islcw8SIdmq5rw2k3EtY6eiHpdfVgmY7dG97dEf38PB+07DJHhFOlR83Skfe8t9uOfOa+VBr3arsTmSve+8+0Fcf+PV0tO/4oHHcd/sWXBHCuKH22NXf0tVunBPCBaO+2gcLZ2qxV0JkUjnIA9BZcy6AAqByJDLwU1klz6VNphFdOXPLDsblJb+7Efex0VXHI8XF32GW6cfjlIGqOZzWgBuvv8R3HH9FTJ3z1ZDpjcFb9AhgGjYzmeT7WayEMUuXkdeh8GBBIJlLlCETlrrPJZIEmU+de1IRhvmsCl1PW1sTQE6qzQK0ImS2UwBuaIJJmrTa6P+F13/IB6852rMf+EtXHruKeJnno8UEXSrnnw4OQCL0wqr0SriHrVlNfIwMBhsjRZh8Rox95EnMf+KSwS0ef/xnuQX9+Chpxbh+ot1UxllLCMDmQLoxiGagMgQU4TFYJUAc96DC/8D0NOcyYZBjd1wXJO2pSWOqdCcpiiysARrcW3iuRO1KQJ6Fr093ZgwbpxkHf19faiqqhTCG1nnZXQnM5Tw1Tdf4x//+AB1tQ2ycLqdbrS3d6AiWC7HTiMWgrhUAEhSZETIACUfRsvqr7B57c9ob9uC+vogDp62B3bfbTQsphTCA60oC1hgt3IciT7qJAFREz6NZCIqBEanL4BoPAOjwQmTwYNM2oJ33/4MX3z+PfbdZ3+cfPKJCFawT59HJNaBTL4XTncRdqfqPUbDWXgcPrisNsQGIjAVyD42IhbJo6ZuHKIZF55Y+D6++bUFJ501G976XbCmNQo4KlEy2OGyWBEbjMiiWubzweWwIZuMIhMfBApxhAe2YdWKn7F10woM9ncgm4qiporl+VqY8xlYkhEcvN9eGDG6CQ0jmrDbXvth1eZOPP7cO2gLAdOOOAcu/zDEkwVEBgdQ4beg0m9CX+cabNi0Br+uWoMjjj0RdfUj0ReiFCoZ7QEkUgnE41GZuw8P9CLgdYuiXCIcRynLPqkDyUwJvupGtHW1wGmPIpdqR0/bCrSuX4bW9b/j+CP2wRWXnga3IwqTOYRsagClghFrVrXi2SffwqmnTce0I/fG+k1/oqmhCsVsHPlMBJ7KAEqRQRisdiTjGeRKdqSLLlg9tSiag1i2cive++hr/Pp7Gw485HxMnjwN8fAANqxdhm++XIJrr7kAe0wZjS+//BIvLHwHzaP2w867ngh3YBTyRhcGEjHJ0Ic11iI5mIBDHvqCzObTz7uvtwexSETmyT/88AMRKzru+BNFvrZx+HC4vT4xauFjv3FrCwya9SmFYKqrqoRn29PdjWgkKlk571/e0wxMOTqnS7ZSxZCZbl1dLbq6umRbbe1t2GvPPaS03lDfgPXr1g2Ju9CCl6DLZ4lmOMuWL8cxxx6L8RPGy+fQ7IatG5Lj+kL9IunqdnnEIEgSUI7liS4ETX5y4mIoM/2c2BJhKLLkFbzy/0pGV02L6NruysWOfKmczKHzGMTb3UzJYpvwKgzFtIytffvJu7h/zo0YNaxSfkerWa7dOqCzYmA1suLz/wJ0LVvS+Uhc/+ktzcWAv6MwjJNGF8y+rIpklurKYFSNTYQ67pr/PK687nxZJLkAM7dm1peJAtRpEHUuugfFs2h2k0KnAgOnkEGLsCELLwfoYzFYnA7Va2etWrJLk0iNcqhr5py5uOXWm0S1jGDDYCLA5EYrxfNz9ZKpXhpmIMLUi/vQkwP8FvW3wRLQFgaiAeDuJYtw11+mw5IsYiS9urVau1T+NTZ71qQydHIFKJF6NH3Db7pJsjoebyAN0Rc3u9U5uO2JZ3DlpRfKa5FkAQEn9cw1FbQCUEYiXpYRutoc/4YBSpDuZXbg+2QatS47GtJcpwqIldPYZLvADcGI5T1WQ6W6r1nW2nVFvaw2P2axy9hWhqNfNuDaZz7DaRceLufg7qf+gWtnHocGLUCbM28Bbr5xBuJUMkvkUOe1oJRWmTs1AWSbWvWFrWEK3bQnsqh0WRVJTQPJGIM+Yepn4ArYECYvIafMUqj9/98DumrekNDIe46nvT2Ug7XMIpn8zQ+9htlXnYHLbroPz829Vj6HN1U5D4Sz6iQTWdlayEuVxlhiTxHoiuRhKzNj1r1P4ebrLkagVIDXYJIAhddD1x9Q5pFKEU+UB2XgUAd08w6ATm0FArpFgpa5DzyPtu6wZOgUGCmabMgwghfhCEpQUoKVjFxloJHJKcEKGWVhOY+8CVZeRDcpL3rW0UhYmMMcLWP2zgCCr6WyGbz53rvYuGUzJk3cSbTXSUTi6BD12vt7u+FyKn1o6kZ73HaYjCWE+nvQ0rIVg72rseKnhdh3yjAcfvg07L7bRPh8dqSSg4hH+mTWu5hPIeDjbLRTFhsSlWhjarfZEUvm0dGfQnXdCBnxa21pxzNPP4e+vkHMnDEDlVXlGD1mOLK5OOLJfiRTIfHvtTvIbKYwRw4upwexcFymOxKDGZTSZlQFRyAyUEJLWxx/ru/FD8u3onrMHmje7UAMFBzYNpiBvawGJo55RuIIOtywcGKGo300/4n1Y+UfP2H5r19j/R/fweM3YucJTagud8PjtMHvdaO7oxO//LIWl11+Ho499jiRDOXIW384hYWvvoueqBF/mzEbFu8wFIxeMJqk97rVkIfPaUY+OSBGNt5gNWoaRiCezIrMKsvKnV2dGAz3YcTwWmHQJ+MhVAd98LucGOzuE7vnqmA1MnkbOkJGKYdlsn/gu6XPw2ZuR025CcMqgzjhqMNQ4bMj4LcCxRBC/V0yLWCEB/PufBrpTAl/v24WTCaS2kyIhLvgspfgKHMhF+6R8j5JxzA70NMdRd9gFsHqkXB4qvDn6s3457L1WPDyBxg/cX/sscvBqAzU4o9lv+Cf//wUx520J2ZedAY++/JzvPzqB3C6J+Lgw86F0z0SsaQZRfFKp+84jVUo05oUfMgkORHBKogP0XAYL770gnBHOKHTFwqhtr4Bo8aMEZ0DZgSBsqDwP0hSoxQsy9lC+CzSutUl1SlxaqN7nNmi6dUrYGWAzFl2PgsMcmm9+tNPP2LFihUY0dSEww47DBXlQemle90emV9XevQlUWqjLfDXS78VshyfHdrU9vf3y7x5sKJCAofwYET2g2um1A0NRk1lsKTsW2WV0ttkSh1OB3Ad3HWg10mtek+dLHdm6JQJ5mdLG4w9dUMO2Vgffv76Y2G5E9CZtctIrQjdENg5K6bxkP5HQN8BzHV6GgGcWhDU92eAcf3N88RRaICKS24XrrvkvKHsmIvgPU++iTMuORXzn31den71ZeWYffrRCIeA6qCyqGR58qGnX0apOypuS9c/cKP0KCWrLaWR6e5GTXW1mnM3ajJxmtdVayKHUsCCvz/4KO64+nI8/tgziA+GZS75ruuv0oq26iivvu0uzL/jZkSzQMCqMrFbbl+A8ppaZA1FzJx5rGSf9UWlRHf0PQ+grLEK1s5+7OQuxx3nnilRTF6ThmOPW/ogFqXRnusBLOXAmQ8twDWzZyjFsiwwjklwEYgYgZ4ScMeCp3DNxRdrju2qOnH3o8+LmE11sApXnn+yytx1YjetXK+7G2/cdQPmPjAfm8uDGByMYcm1szjCjR6t1//Ek88hHh2E3efHlRfPwD2PP4tbZs2U/aBSmwAd6/UpVdriA06VpozZAM7Qz37mY5x54VECwNfPexmP3XiWBCUsYz/75CJcecV0ubY6MYwf9+riD7B643pYPG5Ec3nMu2YWSlTicgBJE3DFzbfjtbtux/Wz70TaakBN83Bccr6qiNw3fwEMtJK1W3DNhdMlsxbJXK1prmbmeWYVoKczOeRLZpjtZvQkAJsLuOWR13HBFafLMT740j9w7dnHyf5Tq55GLk4GzdSi1gbX1Ny9GkOkME/Ba8Cdz72Bay46Taow2iXDzY++ikTRImYPHocV5//1YDSYVWBFqqTMO/DGJQ9BC4tZhidA8x7ltbvzvgX/BugGqxNZzrEWFTuApDjhiZDQSEDP82ddQ0Adt04kFOIb++4FWnf6lOZ5MomA34+OtjYsefddxLNZHH388Rg7ZrTokLOMzc4ps2izgW5lfpQKaeQyMQyEOrFl01psa90k+1BVlsOZfxmP+moDKsoDyOfT6O/vljG1Mr9b3Mh474Q5emqglKdNFM9IaDOYbRjoj6OsaSd0tvVg2bJf8eJLr2BYQwUuuOAcOBxmlAW9iMZCMJnYUqMjFqVsOVYXE1IfvdidLhv6+wYR9NYgGSkhl7Shtmo8fl/ehlde+wTLVrZhwpSDMGnvg5Eyu+CuaURPPAWzxyuZLq11ye0gyXIw1IXly77Hb//6CtFwC3yePE4+8UA0N1Wgqa4SZV4v6qsbUV1eh5bNnfjq+3/hmdffwmAiKyS+8eN2QTZnhidQg/0OPgYJCqg4vBhMZGB3+wR4EpGwMLuDXo/Ihna094Gjh2TSm8w2xBMp8UmnbKrVTC5QHHZLHtu2rEbrpnVgMdfIOfRsAW5vPUaMnQa724hQ5Dt8u/QpHHv0WBx56G6o8LnhpJlJMiPtg1JJC6ZsbhHKScYtuPe+hzBlj91wxhl/QSo1KILJZnMWyUQfgrVBRHo7ZcbZ7Q8ilzFgMJpF0UDhGA9MZhdMDi+6Ikk89sTrWLciilzajVkX/R2r1yzDB58txOS9R2L2jbPw+Vff45VXv0Rl1e44+ODz4fONZjMQkXgcBksGLs7La74A0cEBqUAR0CPhQTz55BM48aSTsPuUyVi5ajV++e03cZ9ze70oCwQxbvQ4caJjH19K1UX6AVAFxKB5zpuU7a44mhnlZ/GstzPQ8SNO5zpm0h6XvJ+l7DWrVuHXX/+F1patkq0fecQRwp2gVCxZ8SzJiySvAejq6cYrr74qmfZJJ5+M+vp6TYlNKQoqnXaL0ni3cRLCKj12gnJ5MCj7wqqBrv3O7RPUd3RlE0a7NorK13QLVa55ZLZTqEYfW2PQTGEZAvqPX34ofuj/N0BXUmH/RnejxPO/99D1MrsO5mlOgAnTmdnHk1IeuebKmQKMwsqm5ed1t+OZe28fihNun/8i4sU8bp19gWTvzM7uf+hF3H7VObJYXTfnEQwmY3j6npsFwLnQXXH/Y7j+mstQyidRb3bCixxyiZiMTdnsbpSSRRhY4zcC3SVgwAzMf+0tWPoHcPvlMzXRFuCm+x7CnGuvQigD+G3A/GcX48KZf5US8IPPvSd7PfuC4+T93O6859/FbeefCH8UcHqBjVyUFy3C/dOnw1sEanjgzDQ1RTWPjrhWCgcYBECiMeDedz/FGRcdIYs/gcXZp412B4CQGTjnofm4/qq/S2XgkecXwRLO4/6rzx5imZ92ywN4/s7ZaNaUY1cagRcWfwR/91Zcct4MFL02OZdPPPkSZl1ytlRCnnzsRdx4+TnwmoG+HDD/8afgDwZx8vHHodlnV4z1bEl67kinABvr+EZRn+VnsVVw0T3P4Y7rL5Ag6Kmn38V1F50o15VZ+Ruvvo8rzj5+6DonS8DCRe/hiKOOQlOZMiMhKfGmOx/B4luukM9YB+Dhl16GszuKR66bJaTCzjxw+uMPyAL8xfXXCoBvMAFzH12AhZfPgEOXlpMKkAJ0fTZPTKKMJjXDX1KEtmvmPYfbbrxAtj/vuXdwwwUnCTCzPUFDGxnPB8U3InBT1pJTbwUrDGajeAiwsnDdU0tw/oy/oIIKVSZg5s334e67rpWqh+4Y98qLH+Pmc46S+5fsBGFMDAG6QvT/Cuh0W9vWNShja5xDN9pcQorbLiupMn0COhctoX8S7OnAJJVwrXxHNqwBiIXDsnCwj8j5XL6FozvLly+HNxDAYcceh9qGBuSyaQz298DtMEu2ZipxYchjoK8Vm9b9jvVrf0M03ImA14oJ40dg/6l7Y/KujXBaupDLdKv+s90Kl5uRawmRMN3OwhjRNAJdnb1wO/3w+CuEAJVKZhHwl8Pq4cIYx5fffIvXF7+Hw4/YDaeffiLyBcqJGsQkxWZV1pwiTFxiq4CAQ0KdRSQ8k+lBeH0BKdXH4xZUVk7AuvUhPLfwA2xti+O8C2cjZ3CgL5qAye5EsKYKazZtkH6xIVPAiLI6RHt78PvvP+KHnz5Eb/9qTJgYxHEnTMHee4+CwRCR4MRucsFU9MJubEB80Irlv7Tgh+Vb8NIX32GXfabh+29+RjycxllnnIs99twHZocVfZE+8WIwOgCH2yqyo+H+QQTcflhgxbZNW9FQWQ1jyYKK8jr4A1UYDCfFUjafp7ZBDj6vAWtX/xNrV/0EmymD4XXlKGTiCPV0o1RyIBSyIBTuhcfXjzFjrZh99cloGuZCPh0VghuVHQtZJUaTSlGTgKGLFeWNo7HkhUX45KMvce21V6F5ZAOMxgzC0W4kkyE0DKtEJNIvWTR7vpk0uR7UOXDKv0aDDa5AABavDy1dIbRuBJYs/hF/LGvHNdffhLWbfsOHny/G2F1qMeuqWfjp5xV44MGXcMShF+LIw87Hls0p2F1lyJmTMFGTPpeB08FIOi/GQ/z/unVr8cWXn+PEE0/A6DFjVWUwV0AskRB54TWr1qCnrRMTx03AxIkT0TCsUYCdr3PuuyxYjsFIRAGsiZ71Tvk9e9nCCnc4hWXOPjUBlnPwHmbiXg+2bNmMX/75M/74fTl2mjQJe+25pwgtUT+dnvDshYcGBtDQ1Cjl9SVLluDPlatkxv2AAw+S/jTVFxnEETIZaNAumBanBPRcNi8VMz67FhOlY1VlQZd4ZTVODJS08TjdSpUEPL5PYntim02JRFH0ZsextcRAJ77+6G2t5F6OUn57yV3P0P9nQNcyDl2tSwjc2ve6rd2oqKnGiy+/iktm/g0DScBH61bt9QeefgHnzThXeunREvDQw8/j5qvOHxqNYnn9qefexN8vOFWy83fe/gQzTj1SslQCek8YMPqBp99+C1ecfArYXQkU8zBT1KKYh83qFD3hXLIEi9OAQRPwdSiNJW+/icdmniWZGrfRnQcefmYBZl06QzJT7t81cxdgzk0zpJx6w2OLcN1l02Xx52Xi8RHU7rzvebx17flyktcCuPelRbjr7OnwpIAGVruMQJ8I3QAVGmmN81oFjmCUgN4MbVYX4c6bpyOTB8qKEP9wRkHRSA6lagsufeEFHH/uubLdha+8jwfPPF5k6GkLy/YBvx944mW8dulZ4JTGVgdw4ZyH8datyndd2U0Atz34NO66+iI89MIHmH3usXKcjDV0/fVZN9+Dx+66XrLseCiBRq9LATqlQzniZKaRjQL0tYMJPPHya7jjihkSiDyx4C1MP/cUyT69JmDe/Gdx199nIp4ATC7g2dc/xt9OP0rOGc8hga8XwGsL38ET556EgRjQ5wXufPVVPPa3v8GeUiXrLiNw009f4IKDDsU+NKrIA6tJuHv6Zbx40Vlw/Rugk8qmKJhqzE7ZkvL4eA1vfPQVXHX5mfIz+//3P/Ya5l92hrR0TFrvn+cjlaXvt1nkcZ02j9w/VJgsedR+X3r/S7jjmrPl/rv3sWdw2WUXYnMSCJCsrUW98+YuxDM3nSfvIaAbRXlIz9AVOY6AztKxQXNbox+6DuhUioPFAQPNHEjsoSlGgSMyXI7ULC5fU8phRWH2KjYvgweDaGJTYINlbjJLKb6x6s8/8dtvv0kP+Ohjj4e/qhatbdsEtMp8LkQHO+GyF5BJ9uFfP36KDWt/QZkXGDe6CvvsMR677tyMYJldtLg5hmZCQnkJcJiShjFFGnoYRbSDJc3+/gH4feWwWd0IDyaRTHAhK0OpZERHRz8WvrAYW1s7cf4Fp+KAA/dELE4zWkp5plBVV4lUNIxkPClALpKhRTuKOc4sqzmY2oY6RBM5fPjpjygYAjjuLxfhw8+W4ann38XRx52JhuET0NU9IH3LYQ11iAz2oa+nHTtPGouO1q1IhSP46vNP8eOPX6Omzotzzj8RRx2zFzL5Tqxa8wMCQQt2mjQBDXXNiIeN+HN5N779cjXWrexFHF6ceOlVaOmNwpixoKulB0s//w5NDXU44aTDkcr1YUvnH+ge2Iz+wTak0nE4rW401TajvmoE7EYLPnl/ifR3CwU7Ro/eBQcedDSMRhuisQgam2pQLAzi2WfuQbAMuOSi0zB2ZBUMpThy6ShaNm/DQH8OnR0dcDpyGD+ORMRyhPo3IhVnEGWF0+6C1VeOXCSDRIp65CVU1dRjS2sLyvyVuPWGuzB29DhcctlMFIpJtHfRkpSl5R5UVgbEHpeGPX09IcTDSQQ85fB7gxKEFE0lbO7bjKLJi4a6fdDbbce997wm1NX9px2MLe3r8fl3b+PgI/bFaWecikcffR4r/+jH9NOuQS5ZCZevDilLDiYHdT6Sck/TEpfiQ/SYb2trxYIFC3DxxRehacRweQYGwhGYrZRUNsBiMKFtwxas+mMFVq1aLeX3qfsfgOHNI2R8jPQueimQkKbkUihHS7ElJQLjsDtE5phkQwI6SWXUlE8lE1KSJ4B/8vFH+OmHH9DQUI+DDjxAGPIsobMv3tHZCafHJZk6deBppvPkk09h7333wYyZM9HfH1I2tNSC52QJCXkup4y1kRRHURpm9gR03WNdFBRLajKF/XOS83S3NVUsVTKxOqBT+pXfBHTyXDi5wjl0CstQ+vWRe27HiLoAxf/lWu7YQ//vAX0HYZkds3Md0PXZ8rseeAJXzb5UzAe8NDvhosmZaWZFWsbXkkjizbfexVVnT0d7TwqjqujyA3QkgEcWLsQNl52Hmx54HPfMniUlUr3EPkC/bDtwwU034pm5c1EDg2ToZk1TlyVi2qKx10Ci1upQDgv+tRQzTzgEnCg0J4G0U2WL855fhCvPny779/CT7+GqS04QALr0gZdw1+yzlca49s2lmaDwwqKPsWD6UVJu6LACF99xH1677VpxDHPRAc6oWOxcgobxgGR0S/lun/bomwi7/cgVk3CY8ghYSjD0dOP5qy+DI6tY1z0F4LxHH8Ts2Vfj/rc/wKyTjsVeRQiDPmoDWtIqeX7g8cW4++K/SkXkgsffwG2zTkOjFpgsY4n+sTfx5GWnyrHNefpd3HLRiZKVFpLKJY3tkGvnPYF5N146NC/PYIA96lJKMbwjhSJizFQBPPfeezjnhBOGrEE5vzr/2Sdx9RWX4IEXX8Gl55wpgMwvBgAMmjZrfAieBp7HPgCLl3yFu086WIxtZn/4CY4/7khMBqScHksCc559GWdceZYELQfx1BWAMx9+BXOvPhMjeY51QJd2D0VwlF4cAZ0a/a3d/aisrpR9uODWhzBvzlXyWQTuuxe+j2vOOx4jtJ2sd6rZ+Ew+DpuMCGnMe4ZSJa0lcOez+PutM+V4eB8yyOrRSIX65BvvpXde/AK3n3Oo3AduZHcAdOpYK0CnkhrH0Oh+xMO4bd5TAug0Z8kbrGLOYqFCljYeQ0Cn7KrUEFhGNKtRGWbooiLFBSvH4IGmMRZpI9GEgk5pX33xBTZu3Ijjjj0Ghx5yCDq6emCwukRMpre7TQhRtZUubFr/G35a+t4yYkkAACAASURBVD7ymW6cfPxU7DKxBjtPqIHdkkA4tAXJeA/cLlo3liGfdyJPO+RcBvkiVQLI2KeuAFtdnFghmc6K3t4QopEUGptGwestw/ff/4T33/sUyUgBsy69XHTWi6U4AmVWpNIMP9lTLcDhsMjoUYG2szT5ED6DTTLGVJLsZjteWfwxPvjqT7gqK7HLfkdjc1cSLT0pHHn86UimSqiuqEGVz49cNIw/fvwO8Z5OtG9ej5WrfoG9rARf0IsDph6BffaZhu7uAXz6+eciazpm/Ais3fA7ausrlc1rIo1czgSL2YuxY3bD3gcdhrjZiE1bO9FUMQoeowcrflyGdX8uR2fHakTimzBmkh91TQ40NZch4PcgHs5gzR+b0LKhF6VCHvseMBFjx49Be3scv/5rPWpqxmHKngeK2sa2ts3I5UP45pu3sN/UUbjqyukI+HPIpLthMibR09GKkcOakE+VUMw44bL5MNDbC5cdcPjZR0giF++HxV+GeF9cLIiyBSMsdhs6etowbsxEfPru9/jwH19h1uXnoWlkA3r621BTX462ji1oaKhGb08X3A4nShQ/LBjhtftEj6OYzKFoKsLoN2DDtg5U10yCPzARq9ekcPY5N6OhcXecee4MbGpbjTfeWYjzZv4FI0c145H5C+GyNeKoQ2YgV/KjJTyIQHWVuK2Rp5FKxMW8hqBO1jvHys46+2whfpHVTlCnwEwsHkchnUPA4kAxk8O2tm1Skt+ytUVG2nabvDsOPvQwDEZjwgAnBMYSSXBcl+NlNF0hWS4ejUvGTY4J5WOpy0GRGwInFQ0ZHPu9XixY8Kxk61f//SoccMAB2LBuPZLpJAIV5XB53NI752cSbB974glsa2vDddddL2DO8TW2x1gdEHGcYlH66IYSJ1doyassU7eLQSm+DL/5Pl0OVrdEHppJNyhbYS5SrEIQ0Jl8EdDjoQ589eFbeGjerWis9ipzFq78RpLylDnLf9tDpzmLYhSrLz3rVrrjahHnybx7/hO44spL4dTafekiQDMefQY5pJGibn7yaVxzyUWo0QCQWeWch1/EtVeeI+C5YPE7uPKvJ8miW875ZLYfzSoDfXThi7jxvHMk20r2dKOmokIWd2oGMzjh+BttR0lruPjJl3DDJWdjkqbaFuGMMnvmcx7CnbdeJft++yPMPs8Q/L3h5Q9gdNgRbuuCz2BFpc2NSCqGTLkdhlgCL1z6NxFOufyJl3DD5WeLyxutO0myIlARuAjodQLoJCWUELEY8Rt73a9/gTmnHzpkvSkeYBmg0abAgkB0+8uLcPJZ0/Hw869j7vmnAy3A6DplWkJw5fE//thi3HvZX6UsP/PRRZh7+XQJWNJ5oMUM3PTUu3ju4hOln33iTY/h2bmXCaATlJSbOHDb/Qtw1zUztluGEtDznCZIwuJxinIb38vjuenRR3H/5ZdLLswgivfAJXfei1tvuQ53PPo4br98lhpV07Lxa+9/CY5KDyLRGMwsYTucyJTZkerqx+LLp8vfH3HPI5h//RVo4v2TEj4O7nh6EWZcNF2qCeUchyfwv/QRrjn7aGkxkDyosUukOqCDql4h0u/D6+96CNXNo7B6ayt81bXiMR/P5dFcUYHLjjkYTS4VYHJKj4tivpAREQ/J9bM2ZOkXbQPueOwtnD/rlCEC4T1PLUZfsoCCzYuihXOsSVT6nUCsD/dfcZpWcqccjz49bxKVePnK0w+5BKNFsXZvm/ckWjsH8X8oewtoq+o8bPg53X37XlpCQBG7GzHQsWMQTOxuwQ5U1AEVFRRRUWydYQYbE0cJFQuk4164eTr33if2u57fPgedWe/3vWsO66wLlxM7/7964ohjThQt9yLd/1xeWKoCFmXRb+ax1sVFjemLotEjG0LRYYXONiKrHbarPW4H1qz+DV989hn0ko5xRx+H3UaNkVk2UbcE1hQKSbS10EkshY8WL8Dvv3yJcUeMwQWTJiDkr8Cip1BWoiipcbidZfh8THRoL1qE2zNAghztQin7Y7bQE5rdA4p/lJEjitRklRlxuKEV6WQKb7/zHpav/AWRYADnTZwCc8WMpqYQTMS+KDFE6lww2UtQcjEoalZ0tul5l0kXkU9TDIldIw9KFT9KaMLUe5+AM9iMxkGj8dUP6xBsHooDDp9gANEqJrhtNmz8dRV++veX8FTyGNwUwsqvl2DYyEG44LopqGvrh99+bcerCxdDURz4yyl/xcjd9kRvLIpYoheJdB+2dGyA023H7rvvDp/PL17qFKnKlIsIh5vgtwYQ74xhYH0LlHQMc555CD+t+gRn/fUwXH7Fadh39BD0pjYhS6qg1Qm3jW1bGyzOIgpFdhEb8PnnP2DmzPmIxvIYNGQosvkEQhELBg8J4dDDRmLPPQfAbs8jk+4Sw5Ow3yVCzIWMBi3jQyAyFF3rtqE+4oOVbb5CJ8TvuKQi2pNCMNyCClz4dc167HXAYUj0dMOJIK696g7su/+umDjpbGSVFHQzNcuLsFjJSHIgR1/7dBY+p0+e+VRBVBrdLfVIZTpg8ThRqrhRUHyw2AZj82YV0+58FnUNg3DGX8/Eog/eRlffRtx9z5348fs1ePXlf+KKKffA6m5D2d+IfMVcteY1w+1wwGW3QVPy+PGH77Fu3VpMmjwJGjutRMHTdpdroqKIq4S7YoHP6ZHgR8nlru5u/PDjKmzavEna6gcecghaWttELIbXIytZvtYprA26qBEaZABFSfMkHZOa8gTKEVPCrhP9CFxOp1Tqn376CUaPGolTTj4Zbo8HKg1WyC8vGRxzVuRMNlasXIkvvvwSF180RWh3bNFTea4GYGXbnDN9ztf5qKHa2YKnfDQ56jUjFmOhqLotisaEof1uCFIZgmtE9nOkxpEFu7aFFLtFi/Dwvbehrd4HMzMyncHSCOgWBnT6AVC0qhq75VuyelmIOCK+UR2yM2YZntPG4s+F6t4nnsG0a6+Q37EFyd3IV7ngXNq48KcqwLTn52PapRdKQOeZozDJdXf+DXPvv0Fanfe++g4uPvd0qTy5+G7LAhGvEfSeeOxJPHrTNVBTebSQy0buNbmHXqfIfjPwCbKaAW/6TDw19Xo0lQG6jXZWk4tHHnoBt95+ETqZhLy0EPdNnoiAGbj8qfl44OoLdwZA8uuJk0pUAxaDTbYITH/xZVxzyXlCg2Mw5hyaj5o/t5vWqFx9qbdrsmGb0L7exN+uPUta/zwuNR13vi9XBl58/iXcdNn5KOjArKdewtXXnC+vNchDxvFlgH189ut47KpzRDzlvtf/hZsnnoiRBo4Km8zA7TPfxtPXnyGt95ueeQ/TrjhVaHU+m9H65ufMeOJFTL/2AukOEMHP4Klks3A6iSLOwFXnQ4x2rEwynpyDJ665TDzquT3xcgV3zH0NN1xxLu56+EnMvO0aCeZ8Tp21CHde9xfZZh4TbgO/86Z5b2DGxWdjBK+ZHHDry6/h8iv+KseP1xATlTkLFuKeyRMlUeMvFRtw0WNzMeOmS6Wy3jlDr9qscj9qHaIaZOHBGbNx8y1X1cKoHDdeC/z8l59/H9MnnQAPxftcVdqcaqjFppAWaoedal8FQHEBt97/Ap6+8yLZl9tnvoFrrz9b/p4oA8GqRsKMma/ijuvPlWvdMNLhPWIIHhmAPSMo13zTSVsj4v++h2ajN17A4eNOhFKywOrwQS3pAkRklb7TnIEymaUCylANcQk67XFiancgl8sgk+FMdRA+/+JDrFn9C0L+EI46/Fg0NQxBMqpBLzkRDvhRyG5HOEjXpw58vuQlbNqwBOefezTO++sxKGS6YDeXUKK+vcKWt4GgJyJYnPhYNOsWoc/Y7RXYLCU4HLqAVFPJDEKhBqiKGU5XUBgKgXAEH3z8Id545xuMP24kTjrpJOh0lEtlRdgk4nfDyayYsw8rXagyMDlN2NzegXCkH3zeNuzYpsJlbYHP1Yq1m2PoyFYwfdZzaOs3AudMvAyZrBmqZkc43Iotm9vR2tSATz/6B5J9mzF8SATmchTR7nUYvWt/jD/hZNj8QzH3pb/jq6UrMWTY7jj48GMRqm9DQdNR1CliQpMXuwDw2IWg/r2snrTKLENwDk4XKzwTTHpJVBoLuSR+WbUcP6z4EqtWfoZRw+px+03n4cTxY1HMb0HAU4DZlDQ4miU7eruzIjlrcdXhx29/wq+//iamKaN2G4SGZoJQE2KRarNWDTvUEiwmJ2wOjkgS+MffP8CpJ06E1eRGrCcGp9MEt1eD003N9jisHoKYKshmy7DZ6lEokArlQaRhAMqZLH796Rfcc88cvPbao9JZIZMqk+mTtntjI+fLGiq1MY7JCavJAQuBAVYdJn9Z5G6zObZ+3fD42hAIDsTSb1Zj9jML4A3UY9yxE/D5l0thtXpw3XVTMW3qAxiz+4HYdc8jUHD1Q1+6KF2AfDqD+kAQHrpEFgp447XXZHRz8qknw+ywojvWC6ub9E4qaJmkU0f2jId05IphXWoIsJhlDLFx4wYBt9H1b/jwYVXHP6OKFhqYzSlMEn8wLMGRGg3sZglJhJgU0ipdTvT29sDjdgmwlFX6p598IuI1x0+YgMbmVuHFswXPIEvAXr9+/WXE8+GHH+Ljjz/BySefgjFjxsAfIN3OJowIVdFEtpXt8lAkbHitF9gBKgmdjYG9UAXP0QFREPnkt+sQ7XhW7pT/tThMCAb9KBcroh1CUW4yKZLRDnz92ft48J5b0FTvg42qpyUFNorCcBXSDce2PwdzCegFvVSdCtbg7YZeZy2Ashrm4nrnk0/j6muulBasyIBWg9Hdjz+Ha666BM0OI+jd9fzLuH3KedC2ahg8wI4eEzBz/ru4bdJpolF+03MLcc0lE+VzasJjnQqw6LWFOO+00zA44JTkIB/NwR80wun29i40DW6WoM8FnDvxwLxXcen556KNHuUqkHcAnF/Ovv0yCSQrObd/bg7mX3IZcgpw9ysv45Yp5yGYAVrdQF8OsPuBqY/Nx103GSh9Bo+bnpmDaVdcBpNSRj+nZafvORMZZtNWarNyQbfriMEurfgHn/8AD045XhZ+Vs+1QMZA+Nj812BRVFx51iQMjljx1Nx3MOXS0/FzUsWAoKFBzv268fEFmH7jZNRVk4cLq5XuaCYFyQISQRcefvafuPmik6Qlc8H0eXhs6sUSjHk8uB13zpqHmdddLC1iBk8lkYfdbYaD0nNSXFoko+2zAx1mYhY+wr2nHQsbg3+VfnjJ317GbTechznPv4Hbp5wtx5/7cfusf+LGq07CYKuxjxxjMBm6560PcOWZx6ONx9UH3PXU67jm6nN2zr35mmfmP495F05BaquG4EC7UMRue+4VXHnRJOxB4P2fWu5Ujq11h4T7ydzJTHT8HNx+w2WyLWxTWcnbttrBie2Djy/AyzdOFq0Bbhe9bqwpkS2A5lDRm+1Co7c/p8WCkXjjzc9w91lHSVi+esbLuPKW8yS55HiCAbpQAV56/nXcfOk5O2mPNbU41uZ8Ggr/bOcTwmfdOUO/7+Fn0R3N4dAjjxcaotnmFr3+CgGUtJ+sSrsS5U3lxL5oD4YNG4ru7l5ReiuWWIGY4fE68PobC7Bl8zocdeQROOKwI2A1O9DZEZeF3++pR0nJwuvIQi/uwJtvPAq1sBb33jMJY3cLY/uWH9DS4IOTM3pVh6YYsg4MwKJQQf1sIu7NBPswldeQyyVEeIVqXLR0pX84QW+tow5Az/oNeOOtt7Fu02YcduQBOPX0k9HVswMeLxPvMszFImx6BW4KRzl5RRaEOsiOmj/UD7E0544uOKz98fWSNfj0g+9hcjVgYyoHd6QFu+22D4bvMkZMW3LpIsL+etHxXrfmJyxe9AaaGhzo38+Ljq2rhCO959hhWPLFcvzzkw2INI/GmL32xcgxe8HpCyOV00Sn3OkJIJNTBNjERIZKanwaYo2kzVFWwAUL3beoG021PAcrnjJiPT3o7mjH+l9/xFcfv4tk5zpcftGRuOayYzGwrQJnsAI1sQkOdwPgaAMN15OxLILN/UQcJJ+Kwl3vA7QEKuWc8F3pWU9AmqYyeXDDbg9gyRff4rJL38Z9dx2HY44+FjMefhj9+tXh2hsvQDa3Dd5QGZlMF1weO6wusg78qGg+rFyxGdmUhhHDBouhx/PPz8Nee47FhAnHI5dPIp3uQX29F7lCDCYxqTCqTwZzq4UiRS6YLDoShW6hw3CMUixZkUiqsNj8EtzbO+J4ZMYzqOgeDBg0GmvWbMWjj87Gt9/+gGfnzMNdDz0DU91odCfLsJmsKCkavA43nBY7lFwBz8x+BgcccAAOPvwQKCUV8UwSzoBb7JnLBIWWdbjNTmg5FZrK6tpwE+S5ymezyDBAl4v4fuUKAdg1NTTg8MMOxahRowQp3hNNwF/fis4eihtZJXnIZbOwmg1zGFbsFFOiEh+14OvqIlKtd3V14qdVq7Bh40bRmB85ejcRniEIjgN1VuxMGBjAN23ajFdeeQW77moksPRS5wydIjhskSsEA3pcAtqjJnypWJZRGbsGDN7Ui+AMncGcT+LSpTVPtHuliJyagp+MCa1kdCxsNrjttIvega+/+AC33HAZGuv9RkAvK7BbjICuVwP6n4pzow+gF8VBxYiutea7UbJzbC1VEBfJu556Atdcfa1ULPEiELIBzz61ANOuniw3CKvSWx96DHfdfpO8po5qYCbg4kefwS23XiHIbwYTznkvufFezH78bqn2uXg/+uRzqORzePS26yWA8snFOZfMwBOkGT2dtQpwBlxSGV5+x/24+c478fd/fYgLTz9OPoPbOfuFhXj4oonoSpfx6jcf4YLjT5BOAXeQ1eSjL76CBy+YtJPXzGAzb+5C3HTJRITJ6nIBVz8/FzdNuVTeR5S7neJgVWUxsgXdnDVQSMCtoxM2nPfkK7j46kkYVrVy57ZI94II8gefQmtLI6ZdcKYEWB4nLnU3PPw8pt42Rf7OgD5rzuvozOdx/w0XIZHtxYIFC3DNFTdJyGDLnZ93/ePzcduNF8rfmThNe/4tXDnlTOl08HWXz3ga9Y11uO+8sySx4Pya2142UcCDjV9aEhrzEsrb3vD865h84TkYbfuj49KTL2DGW58iq5sxZeIENNuNYM7zdMff3sYt15+BNqr0ZfKo+NyYPvd1ZE06brjkr+jP/ZjxMqbecp4oupHCxnMy9eVnMfW8y7F3Vfkm6QSumv433DP1Bqn0mZBYpHqtJpLVgF6r0vmTlcKZZ56GpjqPYRtLdSUrueNmEfS59sHHsHiacd1F8yVE3FY4mInKxVRASa5OD1Kw4op5r2LSxediePW4PfnuR7jgtGNlP3l+iKSf/egz6FcXxvlnnoFWL80+jSrdsBlgWUE+Ot2XjBNKdUCxhWQH6qG52NGbxIGHH4OsUhKUu9lqF5Us7mOlKgMq79ct8Hnr8NuvqzFi5BDkckn0RbtkEVvy6efY3r4DZ552Fvq3DUB9OIJ0Ko58PoHGhpC4XCVjO9DdvgFvv/Esdh8dwbTbJ6OpoYB43xoEPCU4rRUBHoFiLSULikVWpQZCgYs5W/+iWGginUwzELtWG8x0iCuzUtYRirQgHc9gztx52Ly5E+dfcDb23ndvZLIpOFxUeYwj4HeJeFGZNpacddDSVy0gXyojVzIjUD8A0aQZ/1j0b3yweCVM5TB2GTAWDm8zclYvxh5wKNxuH3p746iva0RTYwu2bNyElSuW47t/fwmbqYT1636C12XCMUcdSKslbN60FoFIM4bvfgRaB41GQ0s/KCUdsXQBusUpGvJOjx95RROqUS2gM9jSRY5YcZHzFK19A2jCUYPcIDw1NCAs6WgMBrHpt++x5F+v4tPFL+OUE0bi1BP3xJmnHwR4VZRyXUhnGTRNwqm3USLWRNCfLpQmqgCWS7r8jj6UZJCWitQgsMJqCeDTJasw8Zx5uOj8MTjz9DMwedIdOOhgH154dw7iHT/C5cshmtgCr98Op4sAMBO8nlY8+eQrWLumG9dfcz4G9O8ncrYfvP81HnlkKsymEnZ0bsYuQ1uhFdMwmZlMsLPERMIOk051Md7cHGirSGcJ3HLB7vBJF6BcoWpZI2z2EHJ54I23FuPzL5ajuzuFmTOfhdXqxqwnnoa/cRj2Hn8+LO5mxKMJsXAa1G8I4n0JbNywFX9/bxFOO+MMDBk2FIl0CoWiCl/IB00G+obSlMfmRiaRkYDOKpaobya70v0izZZmJU4H1v6+Bu+/vxjxaBQH7L8/DjroIIQiDdja2YuG5laZn7PCDwYCSCTiot1AkRrKx9bMjPjZjQ0NMu/nKICt/e9/+BHjjjlG0O1MErZv3466+nqRS+6LckgMpFJpvPDCCzI6Ouuss0RljskHUfL+YEC6XSLXXDLoqWy5Gxx0k9EVs1jkGpTrkBQ2wd8IDBWZQkISkXwmB3NZh8tqlYDOCv3Lzxbj3jtv/F8DepUgW1VAM0qyqrOZmRUxDU4M4Y2X33oTXTt6EQlEUCoUceeV58kiyJyBlfMjj/8N9914gyy6nqIh1fnMovdw5qRTRUo0bBhmSUC98KY70DKwPxRFw1QqpFFFLFlAc9AFs1aBh2UZW6iKCittHauWpFyab77/Udxz581YH8vh6RfnI1cqonVgGy45+0yZ3TKA3z7zCdxx/bXw5gEWETw1bGs/PO1B9B8wCBt6uzBk6BBcedbJgtj26cCOuIbrZk9HqD6Eey+6Cm0Oiwi01FTVxAedJSNPnlNHL6y4+53PsCOmwK2U0eD1Qsvn0JeOwhx0ilLZzRecttOhje9nPsBdu37mCxJobakUnrzv1p1KeTyeDz71MC6/8jbUm42A3xvvxqxn38Od065AXAPSxaI4YN3/7BswqQVEmuow+ewT8eDc+Xjs0gvh0IEwNeGJpqaTla7BabJDyahwcu5NGt09M/HIPdfDngGa2J7gNMdixg/REua99gbuvuZcaSFzW6UdrQOvL/wQ2Y5fEAr7ECvbcM0VU/Dg3AW49dLJsp333/U3PHbfDTLzZ2XGa+b+557AtEuuxa4UyKkYnYEHZs/CPTdfJ9cJZ+oSIHmQq45rNe/6Gnnt1mkP4JEH7xBVNa+drHJpOoG2IDsAzH3rPTx05qni4JYqlBF0WmGuifzbMuIqU1Q5P/fh4plPY+r1V8o8n8lXFzUCHpqFIYMGYOv69Witq8NdV16E26fdh9kP3vWH/GsNXMJtlYBeteblwkT1quq44K4HnsX2vgQOOnwcsmpZ1LoIirMyyHFuXlRRLKlSIRIg1ttdwOCBu6Bj+waEQi7Y7TpenP8CsqkCLph0Mfq3UGQliZJWgMNWgsujwu7Io7dvAzasW4UvP/kIp518NCZPOhatzWZ0bf8RKPUhHLDBVC5KVm2zUE6TivUmaGVa1hCVTz34CuwWE4oqhWrM8PjqBX+QyRTh8Qalo5DNZDFt6r0Ihdy4/LJL0a+tTRJaLp7xVA+sLg3BsBNmsXNVjf0sc0aqQ7cGYHI1Ipax4c33vsZXX6/B4MH7YOTw/eCyh+H2NkGz+LBlR48s5A1N9YJ5yOcz+H3NL/jqy88QCQWw5MPFGDRoIA4+YH+k4zH0b23FMePGwWp3weTyoWKxI6sUkc5zrfDCG6yDWjYhlkzDanMYYw7h8xfFzcphMxTzuPhmChpUtqMtulC8hB6WU2Aq2+CxuuGx2pHt7cTQtiDum3YJRu3iQsiXQV1IxcSJ49Ay2Ieeno0Ihjxw+N2IdW0XzrTPG0I2Q357GCY4xd6IQZwKgUQrW6xc6P148om/Y9F7X8BucWK3UaPx0Yff49xJ++PWR25FKbEOVncWMj+TxVBFNq3DGx6Ee6fOkC7K1VddiLq6IHZs34GHH56FyZNOxz6HH4zotvVwcfxkKgguggFdLtKKBTqdLhnUTWY4Qz4kurtRKKjweAJwulids1NETrgVXm8YpbIF6zZsxdBho+D1hdHV1YvNm7filrtmITzoCBx9wmQMHjQMyUQORc2MlqZB2L6jD7dPvQd33HUPguE6RBNx6GYTPD43lJICu8su6PBivijYED44ChIvcamQK1WAmxXxeEyAbvRcX7NmNZZ+9bUEzN123wNHjDsW8VRaNNx5Tfb09KC5uVna9O3btu5EmLOVz2NIoxeyTYh0D0dC+Pvf/45ly5dj2LBhOOOMM6RSpwwst4MzcwZv6sazImehxb+ff/75aGpqkuuHPH9W7EwGDGS7pP6yLWzhk6POap2z9prLGo8783lSa3VzUboLvMd1rQQn6XlkPvVuw+ef/hN/m3HP/xbQizoJKEayZog/V8tIE3WojeqM1WZt3pvhjVrU0eCjeD5ncAUEvS6pgbiRVAsThTAVIC0xni4jRA5UNdCK2yrdJGtNgRroKldGnYc5nlEpyTuqFPloLIYQQRGkptGjN+iWKpWfwe+lrjtzkIaqmQp15TNFwGurtnNNRkAij5q/4+e05zSRsbQpgF90Uo3PYHOKXYAaToD/RYv2Px6GzzrFPAuwoEMzUIlsc0vwJ2+ftAMBORnvYuBiwlJIAL6AAbIjn7qGFJcWdg5werhtOooVBQGzC2oW8HoNxzCeDL4+bdyTsp1U16MuOTsN3M7HnpmL+8UOliegiLDPhlg+Dp/bK/MkcmdLeZO8OEtrUxVoJZMoXYRZnGGsornOY0uqJC3h+bk8Htw1Hu9iIStoaIcnLEkc943HimI3BEzWsAb8Pd/DuMrATDChmirCFLTtpNixgHZzkCtewzU3MsOwrTZDZ/HOmJlXjU6D38W2VQWqSv6rV7pH8YSGXXkSqYZnsxlfyAPE8YhXQSUbh9lbD1iciFJlMF3EEL8BZmEhzye7BXxLVT9IKinSMKueOjt/GpW1gcHfieTTTdL84PtZoXfF0zh03PHIl3QBTNmo1eywoayXoKl52Xbug9XsQkl1Q8kXURfxItq3Ay+9+BwCvGUR9wAAIABJREFUXh+uvuxquGxudLV3oT4cQn3EhUy6A1u2rkBP32r0Rn9HR/vvOPG48bjo/LPg8WjYuG4FGuqsCHhMSMZ64LTa6YMEp90Dh9MjUr2lSgFaJYeKuSAcAhttI61uAZM5HY1Ip80oKGbxId/euR1PPfUYggE3LrrwXAwaPQrxTRthN9skaCrZKOyBInRzXoKNiZawDOYFnsMA7J6BKFSaMWf+B1i6fBvG7Hk0Dj3sRNhtASRiKRSLVlhsEbRv70ZBTcHtI9hJR0FNYvnKpXj//UXQerqx71HjcNjBR2LIgGFoDLeAPZOiysXUjJ7EDjh9TqnGrQ5SHJwomywS4DP5glThrIp43jhH5j3pEN97w2xDq5iQp0KZmXK0Lqm08jkVFt0Bn92LUqaAvvbNGNwcwJsvP447bj4HNlMXFr37LIrFPpxy6gk44OCxFHxAom8L3F4ad+jIZmk0EoRasMBidsNsYn+Pbf0CzFYaBzGp82LGw+/Cggas+PZ7oahRGXDChKNx9Lj9UKokUNLjiDT5xZ+gUrFCU53o7s7j4YfnYPLkc3HgwcOgqHHoFRMWLnwNa3//HQ88cC90XZEZejjihtVKBgUXHLa5qUjIsQIbvA5kk0UxfTKgozqsdoqk8NI2wWI1QyupcFD/wMdhYAVb1v6IxqZGuIMhLFu2CU+/+D2291gx7pgJOOTQY7GtPQbd5ENXTxovvfI2rr/xdgGFMuiSasasPpfPwhfwgLPlZCwNvy8gc3MGWgZyarizk8W2O8WUGIy5TVyfGdSp0U7q5rffLUNdfSMOP+JItLa2SpAnmr6vLyqGKyNGjJDgTNEWfgZ11ykWE4/HpVquJ8Ld7cDSpV/LvJxVOfXdKXRDbno4HJbXs81OTXcG+cWLF2PZsmUS/Pfca0/BoZB7zm1nwKZ8LZkhDPbSgheRGYsEdAZ2PpjwicBMuQi3zy7883QiBVOJIysbPA4zEn3tEtAfuv/2/y2gp6sBvaYBzlZUDfTDdTGRzYgyFJevvmgKTXUBCXClvHh8CKWLmYaTrSutArPdgnRRR9FuTBkl0FUX9ayqw+kwIZbKoC7gQ08sAavNhYjfabR2uWiXNPFmJtqPnEKxoIMJPdGYKPyw+uN1EU1pkuUV9Qq8DqNq0xT6jFugpDMIRHwo54tQMzm4w0GJTOSTJ5IKHD5DKJ1aykEi6v7wJENeLUPTVAR9bklyKKUq1q41crL4mxhMaTaGshXDmKaShZgr8FGinKdL/OJA/WAX5Rdr6C55gWGAns4W4Pe40L41iv7966RIVc2G05iNLQmdx3w76puaAfquErDDX9uAm6c+grum3yqjBAa1p19ZgGmTJktwZfVJXJKpoqLsYJZI/XiTgDE81KLldlmAXAYI1Qj5SgoF3vDBYM1QTYI5RR58HjpRAb2JPNpCpCJWEBdAGGlIRlhjl4NBUKEtbVFBRLdLEkEAHFXGdFWT2RrX1nRWgdXjlOrfJoNMHqmqZ3itSv8TYLCaFwn63O9xGxKsNMetWFHULaCvj9jZcod8PALVbIIa9k7VyFYp4m73omw1obc3jWa/T1aIDGe/HhtiiTzqQm509cRR3xAW+sh/oEerGZ1xbxgZ3s5EuGKWgG74ob+A3nQeR4w/EYpuRjSZgsVhl4WyohcloGsaQVXkndsQ8DYhGU9j2+aNePvN17HLwAGYdM7ZKCoKGsNBWPQSfvt5GTZtXIVUYgvyhXY0Ntlx+JFjse8+I7H7iFH4dc1SOB1FcULLJLtQVLKI+KkQZ5bOhNXqEr14k4Wzyyw0PY1iJS1Idz/neiYPYt0VuNwDAFMDFNWGDZu2YdaTj8vhfOCB2xDwmdHVsRkDKRCSKqC3vRsNuw0HKlHk012wmIpCHSL63uasg9nZH8lcCE89twSffLUFe+x7Eg4/+gxs2tIl18ngwQMQ7Uki4G4Wv+ot7evR3bcV4QYndnRvxNJvP0Ms3iOSnLuP3kMwA6loARbdh4CnHibdJch8syMLq5MjBDsKWgnJHBMWHS6vHx6i2avVFitjAqasZiYwDG5lWehdoruuoEier8VAIhOgRLyC1+ZGwOGC327CD0s/xPvvzcVLz92JIQOs2L51ORa99wa2benBwYcciMOP3At1/QMoFXrR3dMh1XBDfauACq2c5bFqKxHhnYbZloPZmkWl4sL2rXa47G3YvH4bnHa32HlStW/gwEaU9aw8bXaTVIGuujYgZ8Hf31uCN9/8GM/OeRKh/lbkE+1wewL4/bc1uPXmmZg+/SqM3mMUCtmocNMtFkoNG3RI+iLwHJlMNhGtMVUsCBFUVioik8sIcp9ufKJk5LCgouaELSIALqsJLrY7nXaUsxmYbU3YEa3Hs/MW4/sffsde+x2JY44/G529Kp6b/zaa+w3HcRNOF+MjKuhR4KZQyAnoMhgy7tNcVkEwSL68YTzEB9vmRKvTrIeObaSUURCGXRy2yxlAWQEzNrz00ksi47r33vvgwIMOFmoZddYZvImId7ndovJG2hkDK2fdPMcch6gK5VQrGDRoAJYvX46FCxdK8D7llFMwfPhwSQrIaefMm9Q1ztj595UrV+Kzzz4TfABNkBjI+XtRjbMY5jEi5kNzC/FToU0yEyVDRKpm1kK8jD/k2dlyZ0B3UJHOTAzHVnz2ySI8/sjd/1tAj1Zpa7XKmCg7htBal782KMxn8jJD4FoW74gi3FwHvVhGnykBr8sBd8VlREybocZlONgC5iJEyYwBrS+RgJ/GAYyPmgI3Ax1BbztiaGyM0CXUCK7UtxVtXsNZigeJy6dkWjZuoVHUGYIphtS7ms7B4aPmbvWLBapfJJlXfpHq7kWggfrBfE9JEImOoFfiSDLLmaxNKFadeQUBt1NarQRrBKgjWjXZkgW+GtgZHxij+aAiVr3HBzWfNagHZh3dXdvR1CxYf2P9Jz9PLFc5OHIb6aaJIp3G/jDmcJaX1FLw2j0opWm64kbZVkYqk4bXzFmNlQ6VRhehDDw2Zx5yPit600k8cNV1gtrlTLoYU9AacYokIt+fUJLwOw3QR72vQfahfVsM/ftHkOtNwROhVnVJ5sOa3Yn17dsxtH+bGC2EJECaBGjEjgYnxe3dHahrGoAcA5SiocHlFbvVTDoDPeQzkPAKKWNMCehLz9497RxVeLi4Cbq6LBUWEzej4mWFzqBenaVXDxv/Z/3GLRi+yyC5Ech1tVSFWdKZHGz2AFxsC7E6L2so2qzin85tYGtZqeREAETNF2C3uZHKqqgPhXiRVcXorFDSWTgDXpavO2cMouhUKYs6VK31X/tp1DIGIlUYsjxxBLSZgPsfnYfueA6HSIVukkqRbnF0dOLMrFJWpdMgAd0MKLkctm3ein++txj77LkPThx/HCy0Gbao2LrxJ3y/8iPE+zZg0EA/xh29H4bt0gq324xgwItIxI0dXavh97Hi1FDSchKwmEBa4YBJd6JSdoi6WIUBzaQB9jx0SxYVSxZmvQAfOfIFG3q6ad84DB07Klj9e4cg0+e9+C88+NAZOOigXYFyFD6XGZ5gBMgoAD87n4M5aEcy2Q2fl4A/E3J5Fd6GoVDzIbz/6SY88sSHGHfi1WgeeAB0a0iSU1UtoLN7MxyUdM4blNSKSYHZUcS6jT9j8cfvIdLgw5VXXy6VJ5XlnPYAnNYg1LwF5ooHTpsfRfIizXEpLDgeYDeEwdxsI8iNmv8m4fjzkmISSoleq4lIf+LWNBn3ubwRKTw4lmJQ5ziEQizUhndarVBSSYRdJvz2wxLEdvyIe++YBJS2ol8L5+wVvPrC59iwth377j8ap54+HmoxiZ7eDtEN93p9KGp6tQ1LemIKZZ3CKgpM1hxKJSt8vt2gZQ2vAYq9sIImf9oX9qGiZmF2W1Ep5MVy1OGrRyFVweJ/0f51Oy6/cgpM1jjySgwOu0c6C397fCYOO/QwHD3uCFQqtAGtwGbjPNqY84qSNmV8bS7AbkIh1QGXxyLiLKqiiuoaq0mloBogLpMJZr8f+d4++bc1EEDf1m3Smnb5mwDPEJmvzZv/Jp5/6V2ceNrF2HP/YzHtviexxz5H4uDDjofZ5oWmcaRhh5LPic1qwOcVtLhushjJJrujQgUjGNNweKI5EatxVtJ8xGJUvrNJS50V7o7tHWioC2PFihX4+JNPJGieMOFEjBmzh7AbiuUyFIUdBpcEdEXThOrFCtrQjFehFjICQg2FgmIIw0DNqn7ffWlSNFboZwTWcT1gm57dBYJGu7u7MWPGozjjzLMwdOhw2SYmEtwHJhNG8mIAMmshwKCuGRQ3EZgRyhoEFEcWCgO6hej8ioq+rs0S0J9+4qH/LaCzQhdMSLWSNoJ5zSqyipdTNJjtLmjZHOweGtgDhVgGrnofihZV6Dwmcq3Yw60LIa9XoFusyLJdQrvTvIomBzl2FKNRYHPakc+n4Xf7UVLY5rGgpBmCInanTZyKHC6atphk4ae9YprWiv4g8tmCoAvlUXPSkIEEMf80vihCLWlwsv1GZKugKasqXJWq4QuDFF9fLKNAST8axDDImI32KzsKqWgC/epChrUnb/jqKEGMREgFq7ZYGTbENa5MDW0dTlrr5TPwud2S1fJ7GPS8/qB0Dpz8mcvD6fXKUS4IKtIuJ18yY9BysQAPFcZgQkbLSeauVV/HXY7l8wi63UKzYvudv2MnhEeF1C0CCrOxArx1LlQsZeQreVjNbLGZUFLLsOucK1b1fEnTUrhwOAVhTV63x+OTa0B6I7wAGZwdHAFk4fC65GLpSyYQDEbkWOUzGXhdTI5MUgirpQL8Zicg3MCyzF5YwdKe0MfXcWbGakhTYGLCJZlSlSBXFWwxrFRpuFORIM5khAIR5bImn2kllB20SCUyN4kIXX+gI63k4WJ7WeQCNFh541ZUOM0O2X+jF2CCSRIJvspwodMyGdh9RALQYCIPh9dT3S5DXf2PYG5sF580ArGKehwDul0SrbumP4P2nhQOOGw80koFDk8AOi0gzQbNzSwmL/Qf50imiJ9/+gZffvYpRgwZiQnjTxB9hq8/fx+rvl+CSKiM/fftj7336o+9xg6Gw16GWsgLhc1u8yAa3Q6zLQmTOQu9osFOdLwIXdhRIlCi4oamUrhGl2SqbFJgcSmwuzWYHDlYTRrsxTJMJQ80rR5Wa3/Mm/8B3nr3Y+y5714I1TuwbfsPmP303fC4VKSjW+Ey22GtWGAKtrFNBt1hRyqfRjDiQVlT0NsXR6RxOH5Zm8Wd9y/EsDFnYfjuJ8IdGoGuWB7ZQhZ2Goi4yvDYbQiYA5JIaaU8li77Ap9//QmGDB+AI44+zKiYwcW2HiXNArPuQl2oDSXNimxahctphab1wh8gJxeIJVPIa6R7uYVcmKMUqM8niYYkU+z68RMJAtSoKa+hWLLB7fPB6WFyTZOUvLR7ed3Y2OYtKnBbVLRvWI7PP3wBd9x6Fg4/eAD0UjuUjIJQaG+898o/8Y9Fb2PosIG45NIL0ThkIPJ93RIwnC6im63S0le1DHtWsDkoZcp2LNttYWksqTkNG9ZthMPmlMCiqTkkElHk8hxN0AXLgnyB1KwSurvT0OFBc0sz8qpBWGUb3WZxYd3adlFEZBJW0WnRSwUyzsKdQt1iS9jvCyIcrIMvYEdTmwfBkNPQF2dnw+kSuhWDU6ihAZl4HH09fRi860gUqT9BXXM3ZUJ1FBIZWCwecbcODxyFBS+9hzcXLUXr4L2x4pcOnDHxCvhC/auoeSq7eaRLwJMV8HnEm9xkswtFjFUuAyEf9CtgC5s3GX9HipfdYUeQADRdl4DL6jwSCiEV70NLcxO6unvwzrvv4vff12KffffDEUcehWCYdDZd1k5B6VitMoLhWkusBK+DYMAjiR5dz6gFTxAdPdzb27fhLyeehBEjhou6HAM6n0TKM/nYumWLaM7PmfMcjhl/LA4+6BDZVgZ08tsZ0Nmu5yjR8FM3qHZCd636qbOKiyX6EImEYdZNcJBeayJ0sigVOkFxjzw47X8L6P9hn7ozl6guWVzNGSwNI1bJbioUma8ucCW9CKepJAFd607CHq6XiphOXlw+iRi+9IkHMf3GaRjAYbwolqVhCrrErauol+EqGyCCGmKYO0leLM3fGej4EHRm9Y9UQ38eYZrKKKl0DjfJrLLm0c7Fu1BRZXvtMj02khRq9NqqLeia5YgEDg1QdR13PvIA7r/7zp3UvFKhDKeTvtUanE67zHMp6KE7jFnwH9nXzonqznlrrR1ttOer5jbVxECSBB4nBtQKF3hDoof2rFx4yhYuPBbRwE6k03AzmIEGC9QXdsHtsCFTZuJk3imh62CAzxrgM5MYjRsAgLLJEDDhMSK+10aaVa29wIyFQiLVc1qjY4mhiaDUWGRXsxi2kJiY0b84nYA34Jed4Gyy4nKiUFTgszoN31UGXAG7GWhPLgaUwLOxi8IH3V+4zzygEtD5swobrwLk/gO6IK/4z7DKf+WgI1fW4LZw2ELb4Dx8DidMPLgEa7ArIjQtHWW9KH8tEGVLu1M5GjxM3GvSRihuoYlhTsBLbihnrpz7WYzkhNvIGT0reT44i6GYP7fL4oZSseLhmc+jN1XEqLEHQbd5UQbNHFRDZIIccC4ifg9y6RRW/7YMi/7xAs46cwJGDx+Jtb/9jJ9WLoVejOPIw0fhlL/sj5ZmM2LR9WIxTOc0JVdGvC+HwQNHo6+PdqRd6DeoDulEVLSsvW6/0MA2/7QZLS3DYLdF8PTT8/DbmtU459zTMHLMAKQKO9BvUAjJWCcCNgeKeYpgtGH7jjJunzoL6zel8PLC2eiKbsLjs2Ziwas3wmHPwGUrwefwoJwvwVR0wGwPo6DZkS0oqKv3oae3E/WNLYildDz8+JvoSQVx2PirYPEMR9nagIxSgVbJw+ZgJZZGOZ9Ba7AJTosD81+aj99+X42jxx+NYbsOl66Gw+VCWTehu7sPDgc7Eo1swsBmdcDrCUiVTRcqytVS5Ysa23Sgs9hsyFKa0+GAx+eRdi2DKxdmivUY1TmDVgkV3S5GIcyCk+m4GMcw2XXZHbDoFXisZgScFaR612LR209i3OEDcfrJe6GtWUchm0BF9SLUOAS/Lv8Bryx4A06HD+eddwGGjBmLcjoKC+dxpjIKmYTYqbJi3Lp1m/jWx6IJJJJZ9PZGpSNAhzwjaVWRzyUwYGALmlsiyBfScHtdiNTVw+UmcM0wV1EJHmZnUOHdS5CZG2t+W485z76KKVPOEerj1i3rhLZGKls81idBiFc9xwpUXXN4HTIrD4WD6N+/DYMG9kdrSxPq68MIBCiylJZk0eNxwm63QNMMX252UFkcWM1eZFMleOsHogQ//vb06xLU85Ugrr7pAeQ0J7SSA61tQ5DNakgmkjIzt1L61W6D3W3os7NtzsqVCRgfDKx8MJFnZc8ZeK1dLuk/29hcPohLoaGJ0yUgtm+//Q7fLVuO1n79MP7Y49Da2k+6N2JZQsCdzsKCCYNWDdQFkanl7J7XBLsDRNwv++47fLZkCSZMOAEHHrC/0N24LSwm6ZCmFAoIBkJYt24D5s17AYceeihOP/0MKS7sDifCkTCS7HqwtU8BqIpuoPhdTgnoTCpY7TtdnK2bJaD7XR6UFQV6MY9UbDu+WPIvzHz0XtSFPaI4ShVHw3zbjHLZGEf/98OkK7ph71R7MlqKNOWfnly0mWnYmDuQsWosrRKw2ELKF+CyBaSFHC1kBSXZ6PFDswH0F3/21bmYedxkeNkbowpOPg5L2IdCWYVbs8BGD1abRTiiZqdNgrmgDEusOv4zqP9nQGelVwLVv43lnijnnEjEOsw0vCSgjOlGCUW1AA+tuqrzTwGolBkuHbJeMxGYMesZ3HLdFdi4ZQeGDGpFrlBEyGVDNpFDyG+YfFSoJSEBmgmCMWXlsaipm9XoT2z0C9agKv/NSrr2GoKGvHYDQKjkeLPYkS9k4XZ5UIrlYWXWaCtCY/JRdonZ3MboDjFe8ZmdSCYKCISqXYpqu54Ym+qu/ZFZ1FRhKC6CcvX7eUQssLLlwAcrBWl2cIsrsEOVxIcnSgw1OBfv7YWTbepkCog0yInXtSJM3AFxPtGhmMxIZ5NocATFx1b3OKTVXszk4OF5JyDEsDeX9i81YS0c4dSynp0T6+qFWAvy/5Ey/TG/5s7yj2DfRJGcyYcOR16R7gX/n4Am2r3agm6Zl9ldnKURhGFGRz4Du9sLF8+/wJWKcIJzf8PBiE/acYqQQ43SWft6JgmsIFzkdHPhYQLjg6LbMeOJeYhmyhg19hCYbT4UdSuSyZwh4+pwSMKhFrJYt/pXfPnFP3HKyQdi8KAQVn3/b6z5dRmOO2ZfnHLSwfB5iDjtgxlJWM0UlDBJl4U+4XqFWuzEI5jgdrP7Y0EySd1pzszLCPgbkEyUEA72QzJRwYIFb+GTJd/hzLOPwalnH4siUkimO9DcGIKWycJpCWD16h7MfvoNROqGYe2GLbjrvmkw2/O48db7MfvpSWhudsFGzfcSrwwnKqoNDkcDKtZGeIMN0NQUenq64AuG8dGS5Xjtna9x1PFT4I7siUTej3zZDZvLA7ePyQMrpJi0lBu9YSx86VVs69iBo8cfi5Z+A0S/v66xGSkZqTjRF4tLBR7wB6scXwrwcAZshk6FL60El9slCoZU+/KS11sNDtFon3RzmDQzqDOp4iyWVCYGNwr6cJHVKeaRjiOVSUnb1+8NyAIbcDphKWXgtmSwdMlr+PXHv+OF5+6Eyx5DyM+gYsa2LZ0YPOIQKPE0br7xHtTXNeOyyy8Vp7kffvwGsUQnkskoenv70NdbgM/rxdBdRgsmaOToISgUMvB7vBI0OD/nuVYKaYT6NQJqBtl0TFqzbj+7YASl0CPaDCXL/TFEYswU1ShZ0LG5Ey/OX4CxY8din33Gwizyu4IwkoSCVaZh92lCQdXQl0qho7MTWzZvQmfnDsGp2G0mRMJBhMNB+dnU1IDRo3ZFa1sLSiVNjh27HmWOLNhSLpqQzunwt45AZ5eCOx54Bj/81oWDjzoNTf1IKRyKdJbuekSWk0pWEB42W99J+hQIfsrgoXtpEVwVZmHAIqqcbXYGdbbNa4ps0iEz6fA5rTKiYPePwZoysdlsDmvXrcfv69Zh//0PEGMYsnuYwBCYl8lkpQNBBDtFnHg9MEizxc+ATUnZvp4ecWf717/+iTNOP03cDDnj5367nS6ZmHIEQaoit3Hu3Lno17+/tODZceD38BrkOIHXJEcALFiYlBhGLYZSpJd4Lq4gvIYJYqXxTDEvPHRW6LNnTZeA7jAbq93/O6Br/xXQ/xzMa6h3KZWYDplBgcikUkDZZoHb6oBSjqPR4oSpJwv4wtDcVqlcvRVgXTyHTJ1HwFVjGDXYz6Y5RjEDm9eNYkWDTyc6maUqEbmknRhtZ35lQVXEd3lnriER4U8VupkNLIrWG21TtlKLTC5cDNxVSFO1SMxpedip5lMhotWMlJJB0BmWToJ4oxMtnc5jiNMtXu991Knnel2zdCXUm6A6u45MsYAmCoak8+L4Y1Rr1c6rRHhGcv40KtxyNgtL0AtVLji2dCHUBGN4XkumdJTiaVjdASOAuMvSyna7gwZYThzEiJTXECaim/P2ZBbBkPcPA3V+p2EOJNMPtvncvJlFl5sTZV4SDFgWATHKHWAuSoJGIUY+3MhJK7kCAhVtKCQzcHPMwtKIRiklK4tRqIUystk4vITCW03ihCXu5fSgpWkNwWfZJNq8QWhZRbLxWgYs1CYBwlX55zsR49V88z+CeS0H/e96nd0jo4OUyRZQ9AYEZOfVgXQsLfre8rE8uXwaegwUNwBPcKGsw+T07EzMpEVf0kTliaqJqqLA43RBKRDU6BDELTN3AngE2Sc5JFHL5IDwZnUjW7Ji+uPPoiuuYOQeBxqONianLJ7ESIT8PuSSMXz64WLsaN+CPXYbjBMn7IeFr84C9F5MnHg09tyjAU57SnTXrSZFKnm3w414LAMTJ/YVG5pbBiCdzsLPqjSTkEWbtqden1sqApcrALs1JChqp6MB3367Cg88+CiaWsKYeN6pOOjQPbF5268CLwm4fVi3ZjPef/9rQPfgmPGn4uNPl2DdptXwBcwI15tx7uSTEQg5pLL1ugIYMnAEOrb2YVt7Gr+sjmJHVwKjRg7Dcccdi/btnXjy2ZfQlzTjxNMvg2pugmYOQWUSwivIQi37AlSlD2o2iTU//Yp1a9ZhxK674fgJpyCayEkzZMiwkejs7oPXH5AFOJVJikBSJOIXFDklPT1OKq0pohNPpS4urJyZe31eWUTJ76U5hp+dJMLR0mmhQhHgJPP+LNXwQnLeyxXK6FYMUZEKJUz98NHURysjG+1Gvc8EXd2Op2feiBkPXY0RQ6lY1gu7gxWeB9EeFet+78Ty71bj/cWfIxYH9hjrxYDBYUTqXWhqDmPw4EFobRmESom8eC+amxsQS24RvozbSeQ+fevJYS9KNU0FMVbOsVgfKgT/+n2iY26120TvPJNJSSLn9wfhcUWQSanIpopY9I/3sW3LNlxx5WUoVxT4fQ44nGaUqzLFMqPmPV9UYfM7YCUQzk5kNtDbE8Omjduwo6ML6VQeWza1I5uhiIpP6JXDhu6KXYePRCRSh7KWRilHYxkbUjkdwfpB6E3quPrmB6AijGTejv0PmYBxx52J9Zu6kM6VMWjwcAHFCmXO6UKO2u86hVZowFIxdM8tpHoZyHC2rY0gyIEmdRwMrjeLN1IQ7QIirghXnB0acsgbGhrR3t6OFSu/x7+//RYHHXwwdh05SjANPr9fPpv3CbeBlTsTOI6k+GQXh4YvDNhKIYeff/4JH7y/GHuNHYuTTjoR0b5eOUf9+/fH1s1b0NjYJCMB2rG+8+57IhN7zl8nyvJAz3dq1BvofrPM9LkPTFj4YEAP1wUNsCIxC8ThcH8rKgqZXiz98kMsV4S8AAAgAElEQVSp0CMhtwR0jlA4fv7/r9DZR692Vo0l1kC51+anYoK+E7BkjBxJu+LyblSqRVTyCdTrESm/NK8hKNLTk4O/0YNzn3gUj197M/aqacm6jfmzIhtngpeTZ60MUxURRw1pkbSTFvQfj52IY5l71lhDOiqmClSdwgmUTjHDTGSSMeAUu07xmub+2Yw5ODWGefMrEh65eANb+1Q46h2Y/eJC3HvBRMT6VOQdOsJ+pyFkksyjgVGsXESf1/DHtWga/AR9STvakIKtcv+MACsHp4pOkHTOgqymynczvrK1LuAwdmsdlGfNiQQlg0/vthgahoUFAxBNAJ6QcbyruyX/YN7DeFJRFGnx7ETRMz/iOWJbjIIo0hYwOhkUQDDAimYw/BpcatamtCc1jEy8yMgNQr4AD6KWK8JFpbkCDc896EyWodPrmiDxnf0JqpYT1MMDzKzFjASBRzwy2QJ8DhdMjPvclHgBNq8LRSrTlTV4iXzf2Vr47wbS/+PfTJw4K7E5EScli1tcgoB7CpYSwmxhsYAmBS8IOLm7qmKg4cP1QscksLJ2pREnVwNmCrjL7RA/dif3/z+uRd5cnI0Q1WrQF2ickdFMePDxZ9AZzWPE7vvBZGGbtEkoLw6rCVo+g1XL/o32Teuw55iROOHYQ/DC89Nhs8Vw5pmHYsJx+yBXWI2e7tVw2FTRNKBWodcVQTYDBINNsNjc0IT7CWzcsAkuqwv92lqQSPbAbKkIz1fX2Va2IZ+jAUs//LRqHa67bgaIQW3t78All07GAQftIWj7Hds78e47/0Auq+GC86dg1KjdsWrVj/j6m88QCDkxbNcBaGyOIBgOCpK6uzuJ3t4sFv/rc2zeEoM3MAirfloLv9eDww87HDs6e7F5WzcOOOx4DBqxN7qSZdh9DTJ6YILusOkiDxvt2YbNG9Zi5bIVGD/+OAwaPAwOVwBamVK0lPOsE3AjKxwivNnOZyBvaW0QZDK56j5PANs29wjHnmAuemOz0mPFlUoblTbnmmzXskLn/xHkxCpMOoBqAaGgH+l0AkWObbweuQfZVSuRHaDbEfGGoKWTKOd6EXQX8Oarj6CtsYKHp1+HdHojfvz5M6xduwa//9YBTbGhpWkXhEJ1iMW70d6xHnffdz2G7rYrUOnD9vYtaBswGHrRjGhvBvVtbdi+bTmczoq46mVSKREl4ZgnGU/KvLsu0oC+vpjUCP5gEC6yPAi81ZlQR5FK7RBJU7vNj76eLNyOEL5f8TOem/s+7rvvUikgXC4GRHK7i6Jz7uFnmMxQShpKFib5BrCTcBeNaybswqMP+OsQ7Ush2ptEV2cf1q3dhLVr1kNVSqira4DPY8XksynKVII/1ASntwFLv/sNL7yyCBdffjsWvv0J1m2J4exJV8Dlb0H7jriAEJ3ekEzleNu7q90SlhlsmefIha4Ge/EQF4MuA0zGtrUsWdX4ICZHRN+bDN53LpeTkSq1+klB4zXx888/44knnxJ71osuukjm9kTJ19XVY/2GTWhpG1D9fM64ue+1GstAzpDhs3LFMqxYvgytLc0Yf8w4qeBTyaTYtDI5YDJCjEzH9u34+JNP0dDYiFNOPU26BgVFkZEOOwfUquenUg+e25vNpdHY1CABncp6nKFXVBVOq46SksC3Sz/BfXfdJAHdbmLC80dAN0TaqijyP69NBd0Y1dd4vzLHFcddIyAYpOBqkFSK0naH2wA/xUolFK1lRGCFr1sBXB5pZdqafWKUcs2MWbjjluvwyitv4ZlzzoTWq6PSYgIVydxOK7xmm8ip8kqiog5bK8y+RLheWjJVHtif+UPVjZfEgxsu66qKosUiSHWJWAx03uoUgQR0twmKWRdJSmuuCLPDhopVR7qsI182C2/8/tkvY8ql52HOE8/inpsul29h3S9ucrQ8nT0Pl112sQimpBUDHWwqKrAyOjOyCjfcqCJln3jMWKGz3PC4oJosSIpdh1tGACE4kFdLKDqsSBQUNLuc4gbFWdXc59/BhRecJApjJHJccecM1EV03HDdtfDCiUeeeAF3X3uRiLk4ymyTVxF6rE6dQKbKp2dIrqvNA7id1jI4QeNly/rbImeegd6KrPQ3jIAuIjMwZvZS1MYLCPjtonCVcllx8/T5eGDqhTuV79iTCWhEWhsAt1RFR9QuWlRCoeNnsDkjrmVVAYENhQSeW/gi7r/qBnkdH7XT/H853f/3yC4XbhklswXbzcBl98/CLi0RFIoZWJt8aO/owbC60bj6nGOxPVnEyKANDbSU4wjf4kBKBcJWGcMaOQ/dTondZHau0YJVwYKFr+DQww/FrsOHy9lVmApWyjLSsbGPoSui8KRbPciXLXhk1lz0phSMHrsfLHYX8pyVZVJoCPuwae0v+Obzj7DvHiOxx6hh+HzJu2jftgz333cVRo5km3wD+rU5UCkl0LV9CyKhOuRSXIg9qJQ98AUahWP9w88/45gTJmD1zz/jH2/+C2efcQZCdS4kUt2obwwKGIwiTS5HGPV1u+CtNxZjzpy3cOyxR+DrpV9g15FDcNvtN6CnrxsLX39b7rfzzp0Il9OG/v2akEj0oq21CYqaRypD6pQFJqsPyUwZ7/7jM/yyeisSPJ677YNwPeeuQ/HdN99h88ataGhow4iRY7Dbnvsjo+qoOD1I5RTherM9bSqX0LOjA+t+/QVbNm/GoUceKQIh0URSHOsGDN4FvdGE0Jzqm5qgFotSyVCPm8A2Ki8y12eblcDXjRs6ZJ5OIRFWcxQlYWVO1Db3ixrdrMxrVCYmvzWUMRXjbMTsaAUZuzlcDpHoVQolmHUnvE4/It4gXAQvdW4A1E6s/mkxflv1IY4bvwdWrfoc/Qfye3PYa+yB2GPMPggFG9B/5GhoiW48M2cm1q7/ERPPPUVQ8KyW2TVj4JBZtrkERaN2uxlOmx2JWFycu1wOD7JpBV5PGG5nEH19SZTL1AYIyniAFEitXEQy3QmLJQ6fzyEjmJ6uNJrqB6KnK46pt8/HpZeMw6jRw0TLXdMywgpgJ8CghZmRU4rQdDvs7EpW2UTUIuexYiJFVhNn/hkyiBxMmkICJuvo6MCyZcux7NtliHXpGNjPh4MPOQq7DNsNn362DN+tXIPnXnwH332/DtMfe04wBiecMhka3IhnSqhvGYS+mCGzaqmUBIPDxIv3FyttfncgQJkoo9nJ1jVb1mI3LPx4Q6SFNEmKJxE7wpa5JABVa1Ke97oI3QRL2LhxI9577z05T6f85WS0tLRI54YKc4m0At1M73KrcNyZHHCkwCfjUl9vD/Ycuwd+/vEHvLbwVYTDIZx6yskYPGigzNF5vXFbeFzIiPlq6ddSqe+73364/IorsXb9egToO+8gliYv+8NrUCtqiMVjaGwi4NOo0NlyN5VK0r2taCl8982nuHva9QgHaeLD/Vdh4/yVKdT/V0CnsIzgnqqzYGllSEA3FmQJ6DUsklJGkdxEpxE3uTSmoKEBdgRrgdQDbCwBD7z8Ki6ecq4ExekPPYHXb7gWljRgqwdiagUOh1kQ70GLTdreRt1oiM0zUOeyeUMn+k+PP3fbRQSB/ycqLSrKfochRsORDOVJqx3XCDMLmnQYTAgExVxbR8WuI1UxQXGY8MCsV3DDdZNEQGXOMwtw2xWTd+4ygxADemJ7DM1NEeHds+gnpa7OR8Q2BbsZVIwqmt9CYUUW7NISUFSUXA4kLWztk+REFKMhZMIWPBMjCTDpFOr9Aakae+JA/wBLdzMmP/Is7r71cuGX3zHjfjjCA3DpRZPR32R8htijagQmWqXqpdhLzVCH6VA/Ng7E7pU8v7J0RxioOTk2+PUlAYgV2EUgUl433l02BXby0bU8QHVPSgFvKFOb/31cM+UE+X6eOQZtH1H4xhmAajPMX3j9aGkFrX4DrCgKdvQ99QK9NJAAxMTlDzTAn6Acfwrw/x3Na813I6HTEdXK2Oqy4qk3PsRlZx8nx7c24aHk8K1Tn8VT0y9HWdPRr5BA0O9D0mR4p/EKk3NVzSiI2NWK5J0a12QiW0CAyP4/oS94QzCw8x6hxxmFluh7ni8DD8+cg750AaP22FvkXsl0KKpZrPj35/hu6ceIeC3YfcRA6GoG7Vt/wDXXnIyDDxoOE/LIZXrR2uhDLhNHOhnHwF1GILo9Bq1og8fXiELRjJ5YCs+/uADnTj4PqUQWU2+YiysvPwEnn3YMYskO+EN2KFoe2UwBAwaMQCJewQeLv8Lmjd249ZZpWLliBUolFfvsOxZPPj0bqbyG444fj333HoVtW1ajrFGVLiva10zQunsy2GX43li/KYmPP1+FL775DUNG7INRYw5Ac9sAdEc7MWjgQCSjGQHsOR1+1De0oKGlDeu3bhE6YDKXkaowHAhi64bNWPbVN1BSeQwcOBjHnXIqFAb5vl6pkF1UWyyXYLFbpaLnfc7KhnNRrg9EOnMsohZUWRy7e6Jwu71SjSWT1E0vwe/1CVKaizsXds6uNbUofHeXx1NFOZfEFUzNphDwe+ANEBlfQSqdRrFYRiTUiOb6ZuQTKbitFfy0fAk++uc8/LTi39hzDHDUEUNx1JH7YZdddsGAQUPEhS6RSEorlsjtZDQqI4K33n4dP//yA4486iBMOOUM6KUebOvYgHDEJxr6dmaQciWWxTrVYOTYkE4W4HGHEA42IR7PCG/cR3MQhxWE3xM4l8n2AHoSTodV+O6JPgX1kQGolKyY8cjj6NfahtNO/wsqOjXNk4Kc5zaxsmRgzCka/MEGGMoXugQ/grU4Z6ehjYfngmNQKy1EOfoziaQqxxkEeOkVO7Zt7BMHtk8+/gp2hwuplIpQXT9Mu/MRuAOtWPTRN5j/6iIcf8ok9Bs6Fp2xAkKNAxBN5AVUlo31oagUZAzC1jQ9yFnN0hudiQWrc9oMywyaRZYEc5u04blkkfXBwEsmABM4itLwWmOg5TXAf7PjTDGZL774HBvWr8e4o4/C8ccfB6Woo7MvA91s4FG4AtIjgjgLQYlVKpI4ppMJDB+6CzZv2oAXX3gBw4cNwwUXnC+jEZ/XjS1btsgxo/1rV0831q5bh4516zHhnHOw3wEHorG5CXanA8lUWqjXHJ0YyUsS/oDPsBfW6LLmkIBOHrqWj+HfX38swjLhgAtWoqCqAZ1V/v8h7T2gnKrX7uGd3pOZTIcZhqGDIAiIgtgbNiyIYqMogvQiVUUBadKUKk0QvSoqFsAu14pdQBRBOkObPpn0nvzXfs4JcO/73vV+3i+uWYyZ5OS0/J62SzJxrnV//vp4DhSnSmJlqswM+jcRogKUFjqLQYIWAw6rLS770tLlSU5FoasMoTAvG2eq4jAXG8QshApmjPOsJGmTmcORowosO6moy8IqBAylEtz75150vKC9tAtU0PfZhZa/qCNpJXNTA4bGFwfIm7QqizitOIN64DBV5RBHZxjEw91DD/d0DB01RhgZ5FVRHAYVHgtd0yiOQtMYfxAgXiuD0XbRhUu5n1CRCAgthgu5jnB+4U4rQSyDeud5sWTEyMlXNygzeu5fbQKw6wFTCKBDZwWZfiZFN57d4Doj4NArWvg8d4d1EO/vYjX40EWO4YVSuoWqlK7P3wC3I0uuzf4kENcpgYoBlS5oVMOThz6JmJ4yQEzW1IAuvS+jJAN8GJKKtltS55TjyYAf6VlclwSWfPwzbutzmWxfSbeSyIdOftcFk7ByNm8BvqNBimoSw78x+BvYrKDQmgHYHQohx26Vc55xnlNj6nmYiXNVe+amzcReBQap/Ijf/ZrNGDPkbhlluLXAcco2GgjfUu7R8c+sw7IZg5WOhSaFXR56dzsRSiie9czLshRmJQKBNPLsGvhDCbithBAC9XX14n1elJexFeKhk06gzLQowRCIAXMWr0BlvRftOnaCRq9F48b5+H33D9j40lL4asvR6+quyLZp4DRrcMtNndHmAi2sliiyHblia1lzphYum0vmsuS6ihSmTo/GZS1ETrWqPowx46bJKKZxYR6qT9SgbasmmDptFBJoEOESzh3oGuXOLkJRYWv8te8U6qojaN2iA8rLTwrlZv/+vVi34QdccnljNGtViqOHfoXLkUIkkADtEypOAaUl/C4YUFJ6Mb785jBOVqWRNjZCq/ZE8Dvx54F9cBfocfpUOVyWHDQubIa6ar+ck8KSxqj11qKgJA8Gsw6FBXmwmiwoP3AcJw6eQLuydrjqmhtQH41DazHBYNLJ67xBD2xOCwqL83HqzEmhK7FK1Gj0MBrMEuxE2SylEZtLf5ijKpNIf9ZWVwuwKcvpOhvQWWWGQxHpwLCFTTR0QjS3UzAQRBgIIDvLDkcWMT1RhKNBsY5l25sjwbrK09j5/XZ8+ekmtCoz4a7bOmDU8N7wefehMN8pAEW2qSNRUtKoSGYQFD5b4NBnwVvtw4L5z8sxDBs+GM3bNUNd1SHEkw0iYFRd5RFFMeJWwiG/dEkIoAz4Qsgm5x86+H0BqfBc2Q7oTeTZJxFPRxAMeBHysc3uQCJqVKZiBjdMBhe2bfkQP3z/MyZOHKW03PUEZrE/R9YOvxFk64REnY+AOwZoAXKR5hWLS8BkVU69cuISbHYH3O4caDjeS6Xgra/HqVPU8W+OXHcT1NXU4+CBo5g27UVp83fs1AXNW3dGkxYd8dwL63Fht2vRqcf18IR1MNFyNaEVZTxtNIyw3ydYBuIDKioqJWhnZbuFqixAOKF6KZU5f1hR0eWMXdw4hbvMdDGjR3lIRhZOu130SijqxWMN+HwylmDS8s/tn+P777+ToHzzbXcirrFBb7JL140iMkxk+V6jXifKh6T61dVUS5FbmJ8n3PfNb78lLfM+d92BH3/YgYDfh/1/HUCLli1R1qw5ChsVweF0Yd369ehJM5n2HdCouLGg6yl243A55ViJHzCaFDox6y2H2SoBXZeOIeSrEnOW+XOeQraTuhJUllPMWf6/BfTM8EA0YBXpvwyo1x9NQW+iUCRwuK4B27Z/hgMnjwsq05hMYdqIURIIadfKlrS02xeuQ8SsQUyngdNox+T+96DMAGTFBBSJsWtXYdTwxyTYc7HnXHDD2nUYO2woAt4gcpznRdTM2FxtFmTGA0J4Y9SjeQrlTAEUkpagAT5JBvD2hx9gZu9+2LB+E/bWnEBRfgFmDRognydyqxQRMwFPPfcSbMVuVFZVY8b4oVINM2dmYGZQWzh3KVaMHK1U+ryfWWTS9IEzdBXYJnxwFVvA5MRKNhgR4jwZWYobGre1euUb8JypRlnjJhj82J14ZuHLeHbiQDl/zA+eeelDPD7kFthrfbDlOnH/i29hwrB7xPyE+0zW6eR5L2PNlIFYNGsZ5jw1SsRLCGypSAAr3nwbx6sqUZCXj2hVDZZPGCk69cKfV4M6uzDn5vH8zSBJB1ljOnLnKcPBilOl+pOtRjc2et4//eqHeGjALXhx7ZuIhz3IdVsx4sEHUQitnDdrTHGym/3RZhyrOw1nXAtjVINnnhgp15odhRp/HCs+3Iq+/fqIfSoD/r+32/9T+/38gM7DCYXTiFs0GLriDYwacZ8kjiky4tRkx5kEGjzAvHWvY9qU+5FqCMOVZZFOxvTlr8rsn0ColEmHUUPvE3vdzP01d+ELmD1+LOyKaJ+Kfhd3Dfni683k42qRSGslryMTb/7zL6GuwYMOF7WH3pBA+Yk/8dam1WhRlo0hg/qgSZEdedlm5LpsOHVyDxxZfrEt1cMFiz4bupQNfm9IFheuXVluK6pqz8Bos8EfTqCgqBVWrX4DW7Z9g/4PDEJDdR127/oZz8yYBLMthbqGcmj0URwrP4T6+gZUVgQEExILWVBd6RcAWfnxCpFnveW2zmjRuhUSqQi0miCys01oVlYgYKCiwiYIhrRwuFrgw493YdW6j9G7zwh0ubQ3TlZGEIoaYHGYUOc7hLw8J6pO1+HMiWpkOXIlKBw/eRyJdBQNwTrxWfd6PThVfgrBOj8clmw0LSpDbn4xrDkFsLuzYbboUVJaBIudOhRe2BwmYR2yauZs1GZ1wmKxIxKOi4iKTmtAdW0NQrGg4AZyst1ShXF05852C1qbbVBW5gxW4lvNoKA6XzFApGnXKWYtpOPGkdTEoNGnEYkGcfToEZnxnzl+BOloHfTJGkx/YiBuuLoZooH9iEePwWk3wmTORSSaEFoY9dldLgc0WiPiEQ2ScTPMjiaoOVmNVavWydhg2PCHBdleUXUE2dmkRioULQoNJeMx2G10hgN8Xp8EUM6QufAbzAbYXNSAoJ5AFLFkEEF/UBQ7eT61aRMSMfqQG2AxZ2PvnoNYvHAtJk8Zgrw8B1zZBqTSESTipJ3xhtaLApzdoZPKT6QUNKz8U9LiJu6AhQsDT6YFz28pgWd8P/8eT+gQiVoQDRth0GShvsaPp556CoOHDIEv4Mc/v/4R/rAZO/88hc49bsYVN9yNhDELCb0LoZgB1VX1aOzORrChQRD/JrNZ/NBZoWdlZ6OhwYsE2+xarbTh2aqW9naKFLOIBGyXzS7ysAQ5cmTLwM6ZNO1UxbUtFBSRHwJySQ9jsrRr107s+3Mvst15uOb6W+FwZkv7nvz2CDUoTEZJEoT9Eo8hLydHvo8EUTI5oPgMq32q611x+WWSfN/Wu7cIiVXX1Ig6XSAcxqnTp7HprTdFmvairl0kEDOxsznscl65b3Q7NOr00krPsjuhoTxxOg6f54zoUcyaMVlVUmVAj4r+PdccTgRkhv5v80lNJE0jtvPkTVX9dPYzWJEzXnIMTbrwkg3/wKnyciye/qQipqL+TJs+F2unj5daiIFr7IzXseyZ+89KvrJSf27NF3hqyDXIZUWkBx5f8yoeG/LQWdtKBsHlK9ZhxMOD4DTqQAtgxeYw0+9X6jG2YDILLvXDpU+uBao4O07H0SJskJJsrw6YvHYVyjRZGPdIP4oiSaIxbfnrmDTyfgkuc+dthBVxzJg0GJQyrwoBa774Hnfd1gMdGCziwCEDsGTZP/D6Yw9Kie1T+8NOZjcUfLDypDKSK3zqkEFpvYuHNjEbPiDlAv4EsHT1aqwdOhTmOBAwAOPmrYBPl4VZEx+QJINHOHr5e3hm5J1ohiiiiOOR1Vsxbuj9aCXBNQl6Gs156UvMfORqrJr/CuYO7w+jFSjXAjOWrcP0UYPlnPKH52nKC2swZewQcbtjF0DPnYsEkMoyIpKOw5omwEYniZc0aQhqS2uQMinny5cG6IYp4EAA9z81F6UtWmHCwD6yvzS8mbHsRbw0athZK9gZsz/A7CdvlfyBs2iyEkc9vxUzx/UWF7tQIozZr7yP8Q8rAVQRo/3Xx/81R88km6EIEDUDD8xajkVPjRQdeyZTHC2ko4ArykoEWPjuZgwccrd40ts0wORnVmLBjOFyXLyFDgF4df1beGHgPSIwyJHAE/Pn4PVJTwiwMCoMPo55EgIaVJIirRh7mDk/DwE0Gps+7UWEgl7cefs12Lv3K6x48UkMHXob7r//athtcdTWlCOViAjeg4snF6l02gifJ4GPPvgKmpQZl3Trjou7d8bJ8n3IzjUiFKmXKorDnOysJvhz7yksWrgO48dPlcVq2wcfCpKeC/OpMwcQjlfD4wtIEtK6VS6K8lvBpCtGi2adcOpkBTZuXIt777sJ11zVBdqkF3m5XGATkhjmFBYjBhMOn6hBMGbCy//4AEeO+1DWvDsu63knTOYmiMec0KQdqPPUIqGpg9PFYYsWDpsDDR6l7V1S0hg1tZXC/adgUWVVBV7Z+CqaN2+JXjfejF9/2SWJ5IlTNaDiH5MI0rWysmzCgW5UlIecnGy4spwSPEhnstBYKJaA388qOi1tYfp/R+NR4biw9U7xEqKAWIWzVRsKs7rXIjc/V76mbInyymVl01Qhglwr7WUD1BQUV75Dxw/i2+++QU1NNfLcWbiy+8XofEEZXn5xHlo01mP5onHwVv8GFyUZYz6kkwYk+H2h+h/VmTnX5S9porLpWsfrrIfJ4sT8OQtQUVGFp6ZNQ05uLjz1lchykY6VQkisO9OiN0HVQ1ZyZnc20pGgdHpIDU2TqZKKyn5Kn41ROML7zi5tYavFCV9DAiZ9FnwNKTwx5Sn0f6gfOnRsBoOZVX4CAX8DctzEa5CHzRk5A7RGRHy478r+K4sRN88KV6tX5FJZlQqGWvjcafEDJ0XLndMKtcfNeO/tz0U/fvBj9yFt8Iqux9c7DuOlVz7Fnr/q0OPqO9GpxzWwZ5cigRzU1QRl9GfU6kSFzWAkfSwBjeyDVpFutVkl0OsF2MjWe0L5l17kRKqzVU17XD0NZSjKTRyMUZIO0p+ZnGj1ChE3EovKZxCbRfT6x9u2oWlhgUgts3NTXl4upisMlEStcwzA1xJIRxe23377DUePHhXAHXXeKQCUk52DBx98UO5Rgjd5r/Ee4zydlfie33/Hhx9/JEj7Dh07yjYV18UU6j3scNhhtVgQ9AVEKc7OTozNBG/tGXzx2RYsXjADNlpgC7abaoeKKqIiivU/55IaTzrNDqi0PaWKU91UGcGJlq6h3Sb1ynXAzCWrMGuM4kmdmZ9KsJ67Ai9MHY4ANBi/+kOMGnqLVF2qhIh4Vk9Z/B7mj79T/L7ZBp219m08/Ghf+dyMv/rUp+Zi+aypEoyCXh+yKWbAm1lV2FHQ9opGOnfVoAZ0qgX5ivMkIDWKAr76KE4XmTBl7RrMemgIiszACR9gcwKLNu/AQ3f3lHOxYuk7WDi6j8yA7WzV64CvY8CGdW/i5UfuBTVS9tBlbssOTL2wHYrz3AjYFUpYAdH/hhTSHAzzvFLEnAu8ii/IuNDR69tPd7OXVuKJR4ajhRdwmYG9njrYCnMwcv5rmDXpAUkAGEAfn74Gq6cPgRtUntNj9Lp38Njge9FWbX8/sOhVTHn8Ibzy8nY8PfA6lHKEoQEeXrwGkycMkaDLZMVI8LcRePKlTZjwSD9pbe1gqYMAACAASURBVFsj6uggFkIymzPkNMxCB9AiweqFx6EAAYQVQAMZdhWOV3lRVuBSrG5feQvD+98j15f7ewTAOx9/i1G9esKt0WDkc1vw7OTbzyrX8f0Hw8DGL/fjjpvbop1KA5y8ZCPGDh+AFoZM6/5/ier/x1PcNu8/ttxnrnsPowffKTN5Ntd4jzLhM6tqendMfBrPLZop986E6Svx/PThcu+l1YTjlOjhb8aq++9GPAqctNJudw3WDxoCUxyiqcDjN6oSPAzoSqqpQSSRglFjAm0Bnpr0AooLs5HnBtasmY67+lyEyy4vRYeOOUil6tDgrZHM36C3SEUVjdvgqU9g/rwVyM8tFUnVu+/ug26XdkQwVMXJquh5W20GERBhHyQSNGDVyjdgtboQiPlw4uQpFOQ1kcWHKmSt2jRC0+ZZKC0rQjAQFQqb3dQEf+07gZkzn8VNN1+Nq67tCKMhAIc+BLPRgEBUB0dOU9hzmuG5JRvwV3k9ftx9GF263wCzvQht2nWHy1mKUyeIvM9Cfk5ThMJhpLQB6A1JNHjqxUSG81xSriiCw7kk55mhcBDTZ8xE14svxgMPPYQzVVUikuLzBWE1Z8Pr8aG2uhK11VWorjyDijMnUV9XLRVYQUG+AJFKy0pRXFIiAjJM6tl6VUBsipynUFfTOiSS1ExPQ6dn9az0fmrJIdNCEgRRoCSOhGCsaBjB6koxlklqE/hp54/46def0KRpCa688nJc0KYF9OkoVi+di0JnEpd2KsKQ/tfAYuedX6O4LWkZaDSKtgI7XGowkuKD3ytKFJgLUHnyOHQ6C955ZxsOHSrHrGfnwuIyI+ovh0EfV6RqCUgT6hqla3XSQjZaGFA1EtSTFNFKJxBPKYwVjkL1Cb1UeD5vrYjMBHxJGLWUyDXj+UXL0Lp1GW686TIYLF5odEycAoJej4Zok0tlM1a3SiBn4BMNJlkI2NZTHdAYEBnAGUyZLql66IlERDoGJm0+GioKMW/2i7i0RwfcckdPJA3VIsOb1pbiH5t2YOmLW+HKb41gUo+8xm3Q9ZJb0bHDpfBU18JqMkkXhgkCVdaIDicQkmhxfygo9zWpegzOnN8zIRPgdDQOi5Z2oyaFFpbZPyOllklJo3gOjXAMkhiwE0cuOsc4ZDxUnSzHD599BItOi/sfeFC2S2BlaWlTnDh5Uub4X331Nfb8/ofoyVPetWu3bqLhzq7PwQOH8OknnwqLhbaqWdlZYrkquu9+P3Lz82Tfd+7ehZfWr8fQYY+hZcuW8jcG9NLSJpI4OmxWQbkTXEt1QsZaf30lvv/mUzw3dxrsFq1QqLluUM2PeIp/0Rw5r/rRNKgBnUFWAnpG3YsBXQucDKdgsmgxecFyzJw4ErW+OJo6DQLs5iw4ECYtQmErnSY+wQacVIM2gxQXWwb2Weu3YNbDt0ul+ObrH4oCj5vJKF+TAt76x7sY0/8uCebxSALZZtLQZFrwnwM6Yykt1MwaVKjUYGdFBLYCM25ZvhiTR4/HhczMgkC9DZi0/B8Y1/9BNJbA/i2G3325tIlptVliV/aVs/T5a9/Bukf7yDkbsO5d9OtzJ+7K1kAfB6oImuecm5Ez7EfSaVGo5CwJyWlXA3oGIW9IAMeDSUx6fz2mDHgUrZOKPGu1XmmfP7ViMyaOuFsq3a+3/4DR13VHyAMUZgPTFy3B6MfHyDlhS54t8IdWb4LfYIItnMSSEXfL87ye3G/uv4Dk1B+e/6cXrMHMiUOkMmZngNUp3xDTpRBMhuHScf//jd/PQEWQnxrQM52YKTPnY/bTk+Sa8XP4LwPq8CmL8Mq8xyXJok0tAx2PnwGXeAt+5BNLXsHyMf0l4M6fsxSznxgtiZ3M1v9+LJd3cNsPzH8FlkZl8NZUibLW7n074dJr8cKEESjkGEQlHDyyeDUmjR+qkvFUMza13c/9YIU+f8mL2DZmmHSGBqxahSceewxdeN6oNsvvEBfsDA2QC56OdRI1+Mgd1ouQ0PLFq/Hnnp9RX3sArVrZMX7C3XC4fDAY6xGJ1giimiYRRDHEY0QyuPH7nuOYN+cVvPbqenHm2rnzV7EkbdaiAESSZueYAaMNB/74FW+8thWRoB7REFWnLMgppApXIbp2uQzu7FyxACXYyh/klUjC4/GhZZtOOH2kCvPmzYfBoEHfe29Fk7IsxKO1sJvTcNizEIzQMdGN6bPX4HhFDK06XIHS1heLBWo0aYLL3QhaLeVmQzDqnbBblZao0aKXAFBTWYEslxM5bhdqqipFrpc0H4NRjzVr1+JMRaXwcxsVF6O6plbkVhsafDDpbSJ0Qv6vlcErnZLZMH/Y7qRdZl19Lc5UVIjyFlvmjYtL0L7DhWjZqoV0AAhI0ukMcDqz4XK5xZOcaHX+cA7LCo8IeQYJtjhjMQrbKP4NLqMN33z5Fb7dsUMquL797kX37peg4vQJZDuNqKs6irUrZmHS6H64+fp2yLLWw+/ZB4vRB6ODIzdFIIIgLAZB0pckKopGArXkkzDZChAJ+GC25+DYweNYtvRF5OUXYeqT4wBNNWLhWhi5iKaS8HtIV7NCa7UjEaSsrxJoNaySiccRrjw7RGTJGqBPWZEkVz5QJwpswUASOtBAy433Nm/DocP7MWLkAJjtQSRSXlF9MxntMOjIf1YCNSt0+dHzX8KC2G1kKajov1NJTvgwUgFzbKG6hiXYvqeymR3lB3SYNWMJpj0zHs3b5COYqERSY4LF2h4rV3+GL74txwODxuOH3/Zh6yffwB8y4aqreqHrRZ0QDgRFIU6W83BIuNxsSx88eFDa14Lsl3a6wj/PVLgUFaIWCtvQfC+vL6XCBTDHpINsn6TSVSDgkpU7k1DO31mFU3o6UHUGL69dIy3+0aNHy2f89ddfqKmtw5YtW9G0rBlKy8pwySWXoqhRI2nLMxngiCDblY3fyTR5/30BXz740ENyHBUVFbL/3Aei94+fKMcfe/fiux++R79+/YQrz+cFF6DTwm61CMpdT9dGdn3jEQQbqrHr568xc/qkvxfQqeXOyyN6JLJYqbKW5GnShlQNFGOmzcOiZ6dIJcki3q0BamujyM814XhVGs4CpRW+fNMnOFxxCsbcPDSEFY50bpYL5fv+xNKpI6S9OX/2Bix6cpAs9AxSvBhrX3wVg+7vhyYuKkBx4UzBQuQhM9+zj3MVeiZoMLFg8KEtJh/amghSTjOGv7kWk/s/ivYENNUDR9zAotffxfP3K0nDqFVvYdhj96BMrRiZywsIjaj85zfg5XGDxIJ1xuaPMPa+m1GaALKo9U5XrRSQywot6EPKYZN2o0aAZxqkzBRpUYKq3PZhIGQB+rwwH0+OnYTOauW4JwjYHMAzyzZh1Kh+EvzGTVuAr56dKEGOy/Fzq9/G5KF9JcfKIh1MA4ze8DaGDeqrVNznzZ/nr90Kjc2Cr3f/AndhPgrzCxD3eNHGnYfBfW5EkUUFMGbsYDkOiIahFztS1cyb+8vEiN9nNRB6VJwBa5LZzy/HrHEjxWeGYNv6JPDu5z+jx9XdkGcCzniBTa+/j2gqgSo6oxXko8pXjzZtW6L80H7MGNYftJNfPf9lPD9loHDE823qefovgjrBgrxeg+e8gg1P9JfzrlTRChCwsVlppx8NAuvefBvjH+4rSc/SFz+AITsb/gYP8vRa1ARq4cs1ozjbjcW3XCf35UPPL8WicaMFVEhcQJJZBwM6PyCDyNOlEIh5hD7FNr3FYMHs6TPx5mvrcEG7fCxdOhXObD/iyZNIpmqg1UVkrkcfayYAqaQVWTktsfm1bVizahumThmPtm06YtGihehxWRfc0Osy1HqO4suvP8JPP+8RnrDL4cDFXa5C+3bdBelc1toFjTYmPHKvKNJZzgorWUxWnDlTiaKiRli2ZAn27d+PhYuegUYXgcmSEA10rdmKqlNVMFtL8en2vXh27it4bNRsOPPawO5uCoMtF3sPHEUklkB+YRG0Ws5UE0jEEwiHokiktAKeoihUWuaWVPjVSIVuMZvx0UcfYcd332HM2PEoLGqEY+XlKGrUGKcrK2G12JHjzkUqQelj+rZzaB5HKOhHKOiToEucjgCWIlGxtDx+4qRsg8h1cpY7dmyP4pJitGnTDvl5hdJqDwQUKWgqLzLpKC5pLGjt+vpaOF12WUSrqirh9Xix9Z0PEPJHcd99D6JD+06iYcA2aCLih04TROXpP7Dn14+Rjh/DhHF90b5dIVKxg9BqvQj6amHLKlAlINUbgxgkkTAmHZdtaXK7k7A6S+Crq4YzpwT79uzBvLnLcettPXHPvdcB2ojcW4lwENFIUORp9TY6zgDJYECEVjQyL9Wp/k7KuIcWqJqkUQCAkahXBQOmkYpbYNTmYdevf2LjxvWY9vR45BZoEI3Xy1iDPBu7rVDEocQLiZRe0YNSqvK0hmEzUwkrOuscwbIqVoRR6KVO9HkEmnREOkBvvrIDv+06gJmzJkNrjMITrJREBunWGDfhRdR4XOhz30i4ChpDY3Li/Q++xOfbv4LLbsMVl/cU+1NW53kF+RI0KaHK60pQHhMyClMJJ13EiRQgcipBLwX6zKsjgQRb7GTtEA2v+CeQjsb2PMczrPBJYeQxCk2PQDeXU6riuXPnStuc7fTPP9+O1m3aisrcJd0vFTAbxze8z/kafj7HD6TLFTdqjB++/w5vbNqEzp0748Ybb5SEgS13HoM/4EdZs2aSmG14eQMOHjqEESNGSBXPBCnD2ggHQqKjQgp2OhZGyFuDPTt3YPrTE/5eQA+oAV20gzLe1KIKp3DNa4kB0gEvbNiMoYPulmqKgcTrSSA/Wy8LJsFo/HfW/LewYpLSjq2LK7xeXoAhQxbg9TUTUae2n5e/sxuj+1wkf2Olx20+PWsxFjw1HjFyg03KcwEagIjKU2YFVVTIGMwzCHQmkjHOTFV8AIMo92fUy6sxYuAQXBbXIKkHftUAz216Eyvuuld8u0eufwNjh9wngZHJDNusBH8ykI6fuQSvPj1GgsOIxWswb/wQWHwBNHJYReKUjyze8Mz0jWxaa6ElB40PEytXRXmer2RF59EBD6x4Hk+MGIf8EJBrVVDvTJbWLt2Ex0f3A9HrKzZ+iPUDbpH3kfb1zOoPsGDordJC5r7wZ9KLr2L0sIfEVU3FA+LJueuxaurDCmdcfZ5V9bRZa7Bo9BA0cSoJBrmLTK71wRT0zCCoqpIp6VmO87yq0rZGdUhNz52QXkm8npm/CEsnPa6Y16gB/54JT2HFwlny97Urv8CCIdfARWtWDVCterzPfW4zpk++W64iz++c1Z9gxtBecKvJlIK5/fuPsx2VjR9h+oCbZfs8fl5PdgI4FaHz34pX3sTYB++VOdSwGS9ixjPDUB0D8oxKMsF7d8Di1Xh+/FBkBwC3HXj67S0Y3vd2Cegcx4Rlhq2I03DNJiNRuSvZHgyJVanFZMHgAQ8gHKzG09OGIb+AAjSnkUxXwWAMw2JVxzIRlnQmQSR7aihBbMNnn36Lt9/chpLiMmm1XtrjIgFOEdzWtJlLjD84W29S0kraqk47q980jp78HmYru1jM9LMEEEV52BCRoWkDSlq3xdY3NuK9LW9j6LC+6NipOSzUkYgFYXK5RJfn4JFapFIFeOLJF9G52z24+vqBqPdbsPdABZq2ao96KqwZmICaEYn64A94RMnXanWivo5JihkOhw3+hgaEQwEUN2okUrt7fvtN+L/Dh49A02YtEI4oxin+YFjAQa6sbGnVc+ZOUJJF7DEZ1Clvq9gnR6LU6eaCTu19MlRjCIn/NI1V4vjpx+9x5MgR1NXWoUlJKXr2vAIdOnQUBUci3hl8qM3e0ED52ASys10SzL//YQeOHS1HQX4JrrvmJrQoa4szJyrhMNvhsBhRX12OZqUupBKncOb0T3j1ldmYOuVBXNDODZ3Wg4ICrnJ2KjupnF8GEiJhVS1mqdB5s+gQjdDq0yRo6jQRwRoD9vy2F6teXIfet12HG2+8BjprFsKeciTjHIGIjRJ0FpMEebHepFgGGRUpSooqTo2KHSf9xRtEbc7psCMaoRmUAbpUDk6fqsOcWQsw7vFBaNMuD7EE1fZ0cq+abQVIhRMyv1eUDhksWfkn5TwxMPL/Za6uVz6LnQGuv0pA1wpti+6BRlMWxj42G1ddeSVuv+tGRBN+RFMxuHJa4US5HcOGL8F1Nw6DM7cl6kMRNGnZBvE0QY21+OG7Hdi18xc0a9YMt9xyi1C6MjKwpBCS7pVB4IuYk2qprYjOcI1l5a4CuOl5LyYoKWiJCaB3BN0Xqfip1cLn96lUMad4nmtoi2qx4LtvvsEnn3yCnd98A5PbLZrs3S69RJTeONohO4J67Gy7c9+YDIjbnJmaETHRPNi3bx/efe9dtGnbFg888ICMEBjEa+tq0b5DB1RVV0twZzXPJKVPnz6SAFBljsh8f4NPGDr0D6DbIiv0nT999fcr9JAKihPWEgO6VOhK24gBnS1VPjNrxT8wcYTCK2ew5etpQvHUnBmY99wsaX8uWvIB1o65FYHaGPS5RnhVE7Stb/2KEfd1lUB7+7RXMPPZ/hKQMujmSVOexYp55wxR0ok0rHrmn/8TFHd+QOeCGo7QIUjhEHoVV0dZ1Me9sACLxk5ErhfQO4HfNGz7voBtY8ZCnwCGrX8VI4c8JJ/BwEKREVJCpy/fiKdGDpBOBHnFU+YsxJJpE6S1zUBBz3ALFaior5SKI6ElpUCr+HHz3Bk4N+JXQZFY1aQ0OFDXgJmfvYeRDwxCjgrK4lhi2doPsPjRWxFIAkd0wIolm7DmsX7gSOjuZR9j8qib5Dxxxs/29tinX0dpEw0mD75PGFOEF7BKnTrvJayd8ggiIaCBJnNqsrBhw/t4ftAdcCUUvxSNSWmD62MpWBsoN2cSrdQ0QTEqIZ5eOUwcTGqjhsBIns89dbVYsWwl1k9/WkHu25R7Y8Nb76PvPXdIUFz0wqfYMPZGhOuB0zEgu1ApXubM2YTnn+gnrzkOYMy0l/HGswMlUfn/03JnQOd5nLF2C8YPuB1FKumA8ZI0ct4TE1eugqeiFpumPwXy6Re88zH6D7xJ/sZzwTn66RQwffVGzBs2QEB1TIYmrFyHZ4cPVlD4VJ9TRZkU5T2lBcPOUBrkR8cFBUs98RlPTkBhgRVDRz+Io/u/hMVO6o0XRjPNhrSCowyHuVA64LDmwZrVDJ4TlTh5oho//bgbf+0/jN9/P4CSJi706HkR2rUvRcvWJbBaDRLE3O5GqK5sQDpJk4coEumTMFlo/hCDzZqFRMyISNAIt6sZDFq7tA9fWDoXl191Afr0vU7oUvS8rq2th9VZgPqwHk43kfNb8MknezFqzBLEkgUIxbJE3auytgFZedmCJ/EGqhGO1kOnT0CrI+qWHTQnouGUBBPa7ZJTm+1y4vfffsMXX3yBNm3aom/fe3H6TCVCkRjc7Nx5fbBY7bKYkQNOGVeqfkllSjAuneESTIuVlq/RZBKzFgYU8pGJfBaxEWrt67SiEMc25/Gjx3Hy5GmkkimUNmmCZmVlYr1Ja8yC/DzpHPz55x/44ot/osFbj9KmZbiu1y0IBePIceQLDqLmVCXcdhPKil0IB4/DoKvE1i0rcPDQl1i4aALKmmXB7cpGLFUp1rdOehck07IWsMLVcO7CRZKOkyqADHo3EpEGUbQLBKOwU7bQ4MLmN97A1ve/wPDHhuLSnt0QbKhCOhmE3cmZMFuvYVGzY4VMkamzK2+K0l90cKObZAyRWAP0hjiMZr1oLcQjdNtzIOhLYu6cebjhxitw7XWdkdaQ4kcVQc7BXaKfIJ4WMv+nEpkSzBOUwVUDOkV6RLqUKUZSUd4kPkECPBXS0hrU1foxbsyLmDHjUTQqcSNFyWlHNrT6Euzbp8ODD81C/0Ez0aj0IiQMejQQMU6zHBMNZbQ4fPAgtm/fLvS4G3vdiFatWkngFJAcHTtNxD3QkETp1vJ88P9TpFPr6bTH2b9iVsJgzgSRdRcphHS6I5qcXR4GeQZ4fi5lgg8fPIRdP/+C8uPH0KNHD2EVfPDBB2hSWopBgx4WcCPvN7bXKdsqojd6itDQwVDRtKdTiNViloThxx9/xK7du6Xb0OXirmjatCmqq6vlGKiTQD0FHgO7ARS3ybToqTxHUBwXaXYLbEadzNC//fKjv1+hn0W5Z4KnGtBp+cgFj4twQxqY+dxqTJkyVO5VqWhjwMtrN2LCiAGy4HNhnbd8C5aMvB1V0SDiJptUYwvWfwRLzIvpg25HvsmKmW/+hEfvvQQlKu5i8bJ10Oq0mDziYTT4oijizcyCg97Z5Ohl2ldyKRVHrkyFznVV4g6l4KmZrgMqtcCEBc9h/sTJMtNkpUZBlIcWL8ac8eOlxc5M6KtqD974cAumPTJQ+MOkZc1asgZxjR5TRz8s293w6ut47KH7pYojR7TAapO2SDoZg7+uUjSDYzCKaKqW5SDPnZJmqeWmFrFAAjG7BQPXvYhHBg8TtHooBUxctg36ZAjPD7oXjbOBCcvexcRRd0lywfP50MpP8OTwXkJX84ZjWPzyF8I5XT75bgmEmXGFzPyXvYb5ox6QoE8AIpOrpza8hCY6C9b2vx8uryIVm7Scm2nboiEBlCSZwbKfwMqB6xAlcvmlUQO6j+0PsxbPrFyJScOHI+VPwm7SCXL92eeW4enJoyRRIx5g8fqvMGXgVaB8PDsODLjPbvwA+kA1XhrxsCSBY194B3PG9lF49dTkUVvZf78+V0R0+q/ejPuG3o2m5yWIDNJMSobNXoJUthWLhz+KUpXONnndR3hw2M1nzyHP2cL1r8PRpAA3X3MtumjJRngNtwzsi5YmI5pSM+asTa+aWWU4bOSvJz3QW2ksFJFj2bj2eVitcVx5RTvoDV7EEpXQ6oJil8l7mVr4iYQBOq0NRr0DfmqXh5M4UV6J7Z9/hbraBlx2WQ/0vPwSFDbKRjBcA5tdL9XxyRMnRJIzmdDBZHQiEQ/C03AIVhurw5hoekdCBDe64cxui6rjNViy9AVY7WlMnDoAwUgF3EVuRH1BeOpisGU1RcreFH8cqMfsWWtxWc++6NzldgQjWSg/FYaOwUpvgNVlQyzphz9UC5MlCVKRQ+EG+P30MihAIs7AnhItcoqWHD96FF9+8QXsVjvuuONONHj9cLrcSFBRDxpp3dNFjWYp8VhANMYFw0/Nbk1agjmd7tjW5eyT7yGYia1Pvs9GxLvVLosrxyZUP6PnA2lqFWfOyEJNvjBpRly8GczLSkvFWGTvH3tEFKpb167ocWVPJDjW0+hQfvgEWhQ3hSmdwidb38TJI78iGjoGp4Mz02O4/c7ueOChW+EL1MJmNwvinlaySSq+0byKrV4t580M6lIdnZ356kz8VgMNtdWCRDda7PDW++DKboI5M1+CQWdH9+4XofNFraFJ+2E2JqGxa5BsqEIizoCuBFH50vELKkNStsGJA4whmvDCYCLCmp0N9qKtiAasktytWrkWWVkWPNj/Nrl2ZNoKCDaigZY2u2xNZpQ9NMSD0IEugTSDO+ilrpeAzhY/6Yj8UNkXbiPBlc+GTz/9Cju+24GJk8fB4tCJzjyPbd/+AGbP3gqztRN63zkaJ6vCiCIFm9sBk90g9EATbZ3TkABL3fXf9vwmYj10LyOSnEA3BlDRW4/H5ZzquWapAT2lUfASnLHTDZNdESaIYjRFAx9J+BiIqfdgRiDgR2VlBcrLj4vrXTqRwnXXXSft77KyZjJjp3saA/BD/Qcotq42m+g6MKArFEi9mL00bpSHwwf2SwJLVDwD+a5du/DGm5vQtWtX9OzZU8YIBNoRxc/E4PTp05KsrN+wXnjrtHlt3KiRJIWJcFQqdKfFCF9dBf756fuY/ezUv9dyj6WJxVSSSsnU1EZiSqOTAJGZS7KlumTFJqlE6D196vhRLJk9WdS/WNxxAed2lixeiLRRg1O6bAQNdkwbfA9mLl6J9eOHS6BgVbdu3XYE9v+Itk0L8cCjg/Hyq//AIwMfhEvV+w74FB56QrW4+5fFXg3oGdqS3GJUXo1CaHY1FmDOmlWY9PBjyKWoElvwSeCJZcvw9NhRyFOzgDq2hbmYL1opjm41njrMmT5ZmXuricKc55dh+rhRYt9NMBnPEbXeKPkZDjTAYncirgivQscXyZdasSNVxO/YPjTAp9XgGPnjK1ejBAXQaux4cNh1WLZqG9Y+dhti3iimPb8GM6ePEgcjrdko53PinNfRBBVo2rgINz5wP17b+AlmPdJLUOy8Zevj5wRtVi/bhLqgF/UuPYKkXD38CBYuXYI3Ro9Blur8SUyEV0ukdBp2JEShjxAa9hKk8ybDczVbYMNBVb/zJlJ4Yc1qjB8+TBESYlyjYtz8pZgxabRQuphIVMaBt9evhifmQ7W9ELUJHZ559H689PomLLi/H0LRIBav2oYZY/ohL6KY36hugP9NPJfuxMNr30B9So9GZjt0gQDiDR6YrUbEbTqENAk8/uggOV/mEJBvVZKMp1a8j6ieC1IEDm0MU4c9iKGz52L5k1MlWX3uuRcwdfJYuReassvH8ydC9OcFdNl3VSM/GZKWNL1rZ09/HB07luLyy9siHDkNnSEAjZZtNc4iSadhT8IiUp3kkn7+yUf45+dfihjJZT2uwC233CYLhtVmxLHjB1DWvAgnTh5G4+ICeDz1MiPngm4xO2Xeypa/wRhFPOmD1UZXOQ3MhnykYm689+4n2LL1I0yaOhgdLioSmdHj5cdRVNgMmmQOYiiAV1OIx8bMgslUhD40U4llQavLR0GjVjhd1SCTVNrvxhJBGMxpmCxUSaQedhB2uxNeL4U9HAgF/EglEsjPy8WH2z7A9999h1EjRokjFSVLiTyPJ1LyO2VgfYEQCgvzkE6xCg0KqIyCHqzYOE9ntcWFnHxycpC5drDCp5kGAwrVzcg3ZkVD/3o+2Aal7TjNNgAAIABJREFUEEg0HIGnvg5+Hy1Da3HowAEcPHhA0PdNSopx5513oEvni1Dva8DRyhO4oEN7+GsbYEgl8OevP6D80E7c3qsrcrNjiISOoKSJGaVNXSLoQoEV8s4b5bZEde0JZBlT0CSpaJdUZtF6Vr+KeJFog6vuXg67CzBYEfGHxDaZLnJabR702pYYN24acnNsGD92MLRaP/zeU8hxG+BtOAOjgYwItc0tdCU1oLP9TmR3KoZ4ipS0MOLxgMyTjXoXwtSATtnwxj82o7b2DEaOGQCbnWh5xVY45KGuvmLmQxwfuwukABLtLDP0NCWHGdLZvlbEk3j9yCTQ601CDYzHTEimcrB02SoUl+ai95294MqxwRuIwmwtxltv/4TXXtuNvvdOgc3VFg1BDWw5LiR4P2kCQDouVrzkYPPaMWj//vvv+Oqrr+Q70K1bN7Rt2/asZjnBj2ypixUxNdTTWgSiCiiVwZwa/az/4jEmN2kJ6Bz9UNKVPubUQtj++WfYuXOnzK7ZCbisx+Woqa5Bu3btRKiIoyDqkWzdulWC+sODBwsPv97TIPNzJhn8nQkIxzfadAzubJfM5tlmLy4uFp76xx9/jL733IOrrroKZ86cEREcvp8Pmb9HIpgzdy4eHDAA7dq2FdGlKLEf8RhcVpME9E8/3IyVy+f/vYCeTHMCkeGnnwvoXOhZ5XAty8xv1aLtLIqal5kLvLS+1W1wJMvt8f/5Xv6Nr2PVJCpc6r9CkzvvNZmkIrPGK9PGs3qbyoJ/ntHa2al6plyXshJoUE06Mkpp3Be+hPvC7Zl5T5KTruqdZ/7Ot/P3zLp99vXqcxkQnolLC9FJPDJyHaEIL1j1ekRqa2Amv5XRUTIkrQT0k/4AfC6nYgai4gYYjGYtfh3rx98vbWc15kpA4Wdxvs4HgxH3S3EHVs6jTtTglesjhiRsXTOHYHKlWsFmnuf1oMQrj1mZkCWEeiUDZkZs6ufTGlf1BhepXzUX4a8Zf3kV5iOfx/PI6845O9cAOomSmsdRAZ/n/nN/ea25v3xOsXo5KxugmsaoT/5fpPP/EO65fSYSvBociQgNTT2XGbCl6AFkQIqstgOKCVo1VXkBYV1kBIT4XsVEVvkbrxUVeLlRUjj5dyZ0/E0xudHAmFK8DwQVqQlhxaJpKC62okeP1kil6xFL1MFqJaAoLi5e7uxGiEa12L59Bz7ctg1Ohw49undDjx6XizIYNb65cFmsRtjIR/XVQk9BA5rosC1GHX6zFWaTTfFqJ20uWA+zW4+Iz4NYLA1nbhn2/HAQK1duwMCH+4scbGlzSncmUFnpgcvRFFm2NjhRqcOQSYuR16QjLux4GfLzmyMYZrpqhc2eI+YoXqLNaUJjJGo8gVAkJDNpfnYgRMtKxSGLOu35ubnY+esveOuNTbi37z1o3ry5VM2kU1VV18GVTfEQq+i0G0xmSQo0CAuug6A1qnkdPXxY+L3du18qFREdsjQ6vSTVnMFHE2ydUjGMDAFRQZVZKCsvnh+2L80ELrHlatALqG7zW2/ht992y1hAxEIScbRq0RIXdrkIWUX5CIb9Yn7RONeOnd9/hn27v8D2LS/j1KlfUVO1F0WFdM2LSZcgv6ApqqoD2LnzANauWoXJo3rj+t5Xo778qFSceQU58Prq4eQoIa2gqT0NPjhd2TAaLYjRQ1yvVJXQ5OHocSNef2MbXnh+K2Y9exOGDr0X0XAlkgn2n/wIB+uQm+tU7D3jcTgd2ZIQRMK0XXYjmSTYKwqDmd0LRbLXoHMiEXHC35DCgf3H8I9X38W8+aOQlW1ELJE5T256CyEU5OsppaoEdHYYdKotMq+J0UYr0Wq43bnwePyIRBJoTLc/fxB+vwG+gBuTpj6NuQumoEPHdjhdcxwGsxtffv0Xnn5mHW6/YzwuuPAmnK5KiuSr3mrGsTNHUdaqAJ76GhgTBhjI2Re0vVaSOAZLtq9/+ukndOnSRQI7W9QMmDKCoahNPC4JXjSpES16u0OxxuY+0w2Nv1O2Va/VilbD73/swWeffiIdh2uvuRYdLuwAI41/6KZosYoqI4VhzpypEGokP2vZsmW4+JJLcM8994qsa+vWrREIBHD6TIV0EXi/peIh8VNXHNticgz0dicQlInJgAED0KSkRPZZAHnsJFqtIhH80ccfC0e9d+/e6NKps1ToNRVn0LVje/F9+OHbzzB39pPIybJAr0lJh0nsnNM6EXFTTUYzwVtZkVIpJaArijMZyRYi1hk2FOR65idTFWfW338vsIT7m3lRJvqf3TZEHpOd3UzakHmpGvqUSlddfDNUyH9Zy88L6PIebiCDOla5WnTvzARnPiVc9fMfaibAaj7z1szxyQKhvlZZOpU5P7fD18j+8UwKRYVfSJ2YZURicdgMYvSueBXHQoibGOw1MCT1iJsteGzFMgwbMUpGAHxMXLoVz47uLcIqVpGQYetbB6vaQeD+sXvGY5QfVfqW2LWU+KOxRlHew/zhrOutmp2J7v2/BErlap6V5RF6IgfNRmS6MdSg14mtG93hFNoaEw0+zg/U3KwkCucREHht+b+BYFwQqUxGWYGaCEg5/0Jn9imzwzJS+e8iuuIloJwbghuFUqZNIalJwS/nJy20xChBWCY9nHorNEFluL7n1BH887sdGN9/wLmLq87FM4kSw6WBbUZNGjHBRaTB2oT/KgmWDnae/0Qa6YQPGmMEq5fNRFmZC1de2QE6Hf25GxCPBwWMw3Zo+fFKvPvOR2hoCAkY6uqrL4Ldzha8UXS0+SPtZwOBSKxGWc1poeEXWixsFRMj+kOTtqR1lCJceQwGcwLBcAAmsw0ajQ0LF6xGIqnF0OFDoTOlEU00iLZ8Xi51x03Y+u4ubN6yE3ktesDiboqmZa3hcOYhFOa9bZCWNoGx1IVnG5atS4q5UOaUs2C2awneC0U8YuHLy8mKedXKlVL9XnX5FbLo8l7iAphf2AgaLbnEpBdRjYxIZGq7eGG16gWU9MeePRKEKeRx8003CWiIgZsa4Rq9AeEozUxYQVKZT3EHNFEGNB6VxMLhUDzFiZJnyz7L5cBbb72FqsoKXNi+PW6++WYx1Ni2bRv+/GOvjBOat2uPxiVF6NS+GZzmOP76/Wv8+t02zJs5Bk0aWaBN+/D1l59KS7/bJZcjEtFh3/4TeGb6AmQ7gOsvL8C4UfchlY7DH/TCZNbD6+M5cSjo/GhE1NVsNqdYkIbDlBa1QKsz4ujxMEY//hJc7mbw1J/CX/ursXjhQ7j22i6wmiMIBCjTFRKFpHg8LEuO3UaHLwUIZjI4oE3bYTLpEUtViJUvR4PhYAoOaymMWjf2/n4YL658GVOmDkSTppwFM6ikYHHmIh1MIBwkIJEJEgv3FDREjlI5LxJCIBRQEeU6GE3s/tDVkhKxZvEKgDYXn20/hl92/4HxU/ojkvDip5278fGnP+LkKaDbpXeh88W9cboqAUd2GTwBdh/NMNr0OFN3FM1KS+A5VQ+T1iQBkdgHQZFrtaL6R1zE1199JVzu66+/XqroqsoqYU+wot9/8BCKSkphd2bJGIWKeqyq2eFhsKXv/O5du/Dddztw8tRJXNqtG2655WZ5DYMrbWS5HQrKMFGgnasrK0vc2vbu3SuYgY0bN6Jd+/a4rfft4ifAtjkTDqcrCxVnTqEgP0folnw/MSHsILB9z6qcGu8Ehl5zzTVo2aIl9DqdHFfPnt3xxx/7hI737pb3cOjQIUwY97jw0I1E5iOJusoTwkN/ftGzfy+gp8kF+LeArsQU1h2KiMv5MTozHeZbMsUxQUFGWfrZplcwy2wuSJGqBsOM/aeCVU0hJqQB5TUSvM/jT2eAov8Wiv+lQpeAzk1lhFBUSVZyxbkxIrP5IKDprCD52WCivCajDX8+aj7Tcs9U6Jn9JblP3p5WjBRkjqXRIUV5wVgMZlYtwj2hKHsYaYdZqbojKQQ1OnhNejyxZDnM5BCHU3jq2eESFBnQ9QhCIdoYYUkwEionMMMDl2pYuHAJBI1MFFIQ6xRmRynKQSrCJ3zJ+Z0Gpe4mfEYZE2SuGD3tqTzNN7pArXKduLAJ7IbzEylFFZaDclVp2qKcLwZQPgjUY3XOw5U5uOhXaVGbAkzMtNXkSKkhz0mnGgSZQdNdXn/Fe1x48P/Fg8ea0c/n6EcCOn8ozKCyHuxqm4g4Ch6MmSeJB2ohCj+JPCc1m8/toKJfnzlnjFLqHS9ONtyG+mIRmiGamMBHHmQM0AWwasnTUqFf3vMCaDWshrxIJEKorqrE1199i107D6FVqzL0uvFWNC7OQ5ab24sgHlNcrvgQ0I+Ajgi8JCiI1Bwayyk86sxskO1Xjc6NZCgOnVEDXyAgwfiTz8ir3on7HxoAq9OCkqYlCFLO9FglDvxVjx3fHEJNpQnN21yJknaXIaqxwe5wwWg0Cz2MgCITvRuSEURinP8zoaDcJJHNXHCtSCcp/RmF138aZgvnkxa89847qDhzGvfefbcE9dMnT8ui/NeBQ7ih102oqfNIomC12RGjq5TZiCynGe9sfhMffvgBevTojvYXXIBNr78hil2cYZKCZrLYoadDVTJ9NqCLoUgqDatBj6CPMqlZMiMNhvwiv+pt8OCL7duxf/8+SQy6dukCp8OBWFSZydbXe7Bv/2H8uvsgIpEALmjbCO1a5aK0sQk/fP0eWpe50fGCMvzyww7s3/unaO3Ty7yoUTO89vo76NXrdng9f6E4/xTGjb4bVpsJDb56abfTkMdqZwciLMGc3wCqe2Vl5aCuziuVutlsw9vv/oxPvw6hb7/RqKw4ilUvLkCjQhumTB6GJk1oiUoAHWfHAenWOBykR8bkGimcNh2SoTTsNh2q6/9Edo4edrsRNVVeIOmGv4HJtBVPT5uPe/pdjquuuhh23u+U6tToUXXklJi/JGIJhCMBxOJhmCw6WO20raUkbELoge6cPISCNMPRwWxiUsIZOwFjTowYtRh33XsfrunVHt/9/BW2ffwV3DltoNE0w7U39seJM0EkNQ7ENRZAb4M/kkCc2gEIwGGzQBfVwm60SxBnQFQCq1lMVSiiQt+Bzz/7TObQN9xwAy7scKFYl3IOnZOfLxKrBEhSC55JAVvZbKfTEY4MC1bezZs3k0q/TZs2gmPhHJu0sS5d2uP3PfukRU+6GnXkxYgmKwuVlVVCuf7rwEFs2bIFt/bujd69bxfnNu4fmRdMaAVkZ1TKQFbo/Dm7mqXSAvbbv38/7uvXT5Iju9UmiW5JSQkS6ST2H/pLukd11bW4v++9sJupElcFmxECiltEP/S/U6GnOZSS6MhFVyZm6tJ6lkl9VpVGAv15VbKilsXQH4PiMK5DAE4JHRaQI6iEF2IBeVtzi3aEZXIbkVeQ8KU8n6nTMoFdFtl/f/x7hc4P4r3NgKZyn4zqvR4wKuHLqZi2n1Nb4TbPC+xnHdxYiPFlQsbXSHtUXipWZYTrm9WolAnoRKISZSoGpFIhmNgDESWTOJIWVYktrUWlx4eg2ylxJMP551YCDSk0o1C4JoQo/cphgDlOgQkG1BhC0CAghqu0HY1K2zVgNkvln5Wk5ikDETl+OsSMHHMQdHTO/pYBnVdUYSawxa4gEfm2enklZU10AvTjc+IS9y8VOq+dOqpQ2/aZUYCT21LPKwONzkBJSj084P6phivpEGwatkY5HlCU6PRpmnckkOAcGbTPpazIfxfQJb9ioqGaAvLcEkvBzYVVxLuVCETSAdTWS7yGeshGwKUaoUu2oW5EmxabXW6PUiRa8W5Uztm5WYx6o6gBPexPw0E6GlWZNF4sXTgVrVrm4sorOiARr0dD/RkcObIfW95/VyAWlIls07qtBCp3jg2haCUslHY0mUDrSrb0OMcTxpOWs3KL0Jbk25ki/QmwWE3QCwBBj7AvDYurUAAkHk8YBw+fwoJFy3DTbbfjul69kNAkEYxG8fWOH/H59p8RjWahqLATmjS+GHmN20PvKkIDNY6ZWNGshBr1Bg30uhTCEXJ2EzCRw5sAYtE09BqHfBcScVaJBFkFkUYER48cxicff4TbbrkFrVq2EOMTLm70o2bXof2FnfDJZ5+hWfOWaFLaVKQ26W9OMOGnn3yIisozuK/ffTh44IDMLynQQTxBi5atxVaVWSMlVml1SR1cVvgyQ+d9zJ1L0wHMAKvVLMp0v/76M77b8a20S7kA57hzJGHheWcKSSoSKLnrTaG2thKHDvyA40d/QscOhTDAB23Cj6pTJ2DQGNHtoktgNTnx0QefSKJx9TVXoaq6Ej9+/zaemHANrr6ihZi6hEIBOJx0bSO/OyUVLrMjfi65+1lZBEVVQqPhvNeOuQs3oybYGbfdOQp1NadQW3MCm9/aCIMuglatGsNqSaNZWSEqKk9Iwszqn0kChUku6nwRSgqL0LasKcwuIypPfguN3gerVYeAPwqHpQn8HsBbH8OaNWtwW++rcXXvaxCpP4FoNACn0wUfAZnikGeWKp/zf62BM/MUYgk6tIXh9wdgt7skEWGymEoZRJiGYkS7dh/FwkVvYNmqlTA5G/DLbz9j2jPv4PEJE2C3d8LnX+7F6ZoGNG/TAa68IuQ3KkNFTQAEXLNrRBClzWCDw2xTkONRgiQ506cVM5X20sjLyUV1VRU+++wzEZrp1vViXHnllVJZ04K0uq5a5uMc7XAbFHP55ptv8Msvv0qQpzohwW4UfqHUspIsawT8Jo6CBAAmE3LvsxXOoEvchzs3Bzt37UaHCztiw4aX8fsfezFy5EhFkEZNOlzZWUJB44PvU0CvHI3FodcSuKrI1b7z9mbpAgwaNEh058mzLysrk0Q5lqbwTRJzZ83BVZddjq6dOsJq0AoP/fdd32H+vKf/ZkBPkFuhjntl+edyLF9vWYIpL6hAyc/FeWUeyyVaMd6Thj75mGxBa11qgckqNlMvGqSYlHY63QT4vJaVpf5slZyJsxLc/7dgrr7gXPc2rbRyVQ31qOoWRplOHg8rNP5ZAg8PKZMxZLKHswek9uDPAgTU1COhZgh6dRqbVIVsJfAqBqT8AJ6Ls4UhFYjIf7NaJcEIJZOI1/nhzs+SyrY2FEExJTHVjxRqmCQkcSRNVGrXwZhQPOBj+hD80CIIs8zYc2Lk5CURMClkPzsFylktcoGTgKW0hs/q4qrBm4FMba6fa0loFRVABXbAPozyGqmmOTjne/WZZEUJtspU6hwWQRRvMxOaSATQRUQyMKA1CVaAs3+L3BfcuFouS0bIRY7OAma1tP8fF+R/yeT+w1MSiBXFNq/ajXCq/N+oGpi1iRi0iRQMZvotc2LLBEcLUyKNqCcAk8utnBfeI/o0kua0dCXM3M55uS1HOXyI1aqGHQ4emp7Kl3AIUj+ORLQKK1fOQqeOJejSqQynTjCQv4HyY0fQ4YKW4s6Ul58v6OtolB7hXuQVOWRGznYqKxQuoKwiWcHZbU6RD2V7NRaNSeXHxZbVmtnCqp1610loNU5otfnweDR49dWtKD9di8dGjQSMehSVFmP2c4uw/atf0LpNd3TvcTsaN+6AeNyGmvowkiYzPP6gmJqIgUmabU/2TeIIBhtEcpZtbCYZkVASJqML6YQRoUAKBqNOBGrqPRwjbEbLFs3QuVNHAZ7t+W2X8HPJ96WwBlHCS5YuQ88rrkSnizrDnZMrY4ig34PvdnyDA3/9hfHjxmPXzp3YvXs3Tp8+gzvu7CNe6RRniSb4raMjmxV6zqKTKQHDUQuCSlsNXg9yc91Sqb/73mb8sfcPschs0aKlJBSckxJ74PMGEQ5HZdHWwYSq0x40a9oIGg31uvdg35/f4Led36JLx45o3bQ1Ora7BA5zltz4PCd6fRBbtr6KI0d3YfLEB3DFJW44sxIIeOoETGZ3WCShYPJFKpUEdJNFxGXsTjdOnTgjM1CzxY45C99DUHMd2na8HaUljRAJeVFbfRorly9GQX4W2rVpDp0uCU99tQA9bXaLeGgz6WP1TJrbTVddhFt7dUHjplrojX4EgrWIx9IoymuLWNiMk8dq8fKGDShuko3+A/sglfZBo2ViqEN9bQNsJoeaNBK0GEY8RW94BnUlcWXXiPlSOMKkyYAGbxglxc1EB37p0rXwelMY+/hI+ONH5Sv0xBMr4HRdhEaNrsXm979Biwva4HRtDW68rTeKilvA49WgWcv2Iofapk1rVLMSpmGOwajQ8xjIab4Sjsh4hJU6RYxomfvHH3/gpx9+RIf27UXARemlxYQVwXt39297ZHST5Xaje4+egkQnqI7tcY4p2Nnw+rwiBUx+eUmjQgQ81bBZzoHVyCc/ePAQmrdoKcIyHJmQvvbe+1uwb99+jBkzRh15Ka5vepNJ7i/S0ZiUcz/5XWWyyazcZDQhGAhgzerVKG1SiltvvVU593V1yCvIg58+AokoKCzz+sZXcd1VV+LiTh1w7OBeHPjzV7yweNbfDOhxohEyAZ3NXGWVZt3E+awsxpm+u1rJC6yci3ImVHCmTFFshgSdIuFHoMrZgC6ITDUisLLk+0jB4PPiqKQ8JOb+p2D+LwFdbSpw0WUA4nqs7qYa188q0DEsU1Iv04umK5ralZV2NP9Paseksp201q9IwsSVAJ42sDmdhjapGKwn9ERVEimugHKY9THTkrORiMNKAXSTHg0aUj60MhMniIXCJHyIs5w3LC0mgzK4knOQMNBwgSArpZSMcx4mAcgiQDkXqT3pNEIG1o6AjcFc+t1qpqTQFM4FWRnAq1Gar1GysHMnW5+xuhdCimqEowbzTMWsdiB4hjLXSKpg9aPOJg90SLFqKBEGL12c0kAWL20m0/kXHENY+YOexhoMHP/9DF1ogjy5VGwj3Uk6A+xzKGmf8h8ZIUmkSMSngYKMGACH6GiqJ4jXXkURRi3Kr5TnPZsI0klNJQBIIqOOHnhY4qfOWz0dgk4XxPIl0+CwxWE1RbD716/hbajEwwMfQLvWLYSCxAqOetr+QAPyGucjEvEpc+qUUmHIbFyjFyESndaEWJR8a/oyhxEKE8WckiBLeVeNLgmjxYBw2AiHrT2+/vIQho+Yjdvv6oecRgVivuOPRfD19ztRXHoh7ugzGGZLMU6d8UGnt8JgsaIh5BVwm9iSGji34myW1yWJgJ9GK1GRcyVIKBiMwGnLEclQvy8q8pVaXQyfb/9YBGWuu/ZqmPQ6UYmLRkJ47713ceLECbRv314+4+fPP8c1fe8Rqg4dtdie79C+HXZ8/TVeXrECfQcMEBTxsaPH8dmnn2G0qMs1Fg2FSIw65joYLTZxueMcXhzpaMARj6KkpFi+lx9//CH27d+Lrt264trrrsOxY8cVdoHOIIAuLkt5uYWipuetb0BJXhGMujhq6w8gGq/E4SM7seW9t5GOatE4vzmKslui0wVd0ePibkjG6/D9D2/hl1+34IWlE3HRhflIBlnFE7keh45JcJrWtXVyPbNz3NJyZzDR6cyw2l2orqgV3rTJaMWmLb/jo+9M6Nz9frRoVoYD+/5ESXFjHDl4AJ989AF63XA9brzhOtTUVCEcCcFIa1VyssUZzIO6ikP488cPcFXPZri2V1vYnFHU1p8Q9LpBkw8v7RGTFmzdug31DScxbPiDyM03w5lDkB+QCIQQDkQUECHxDAkC6yIiCEbchhRGkmBy7GOT6+7xhFBc3ByVlbWY/ewc9Lr+Blx+VRf4YkdhtmXh0KE0Vq74JxKJNgjGbLjkym748vuvYHdn4a57BiIYtEOj/X+cfQWYVIX+9jvdMzvbC0uXgISKhYUoFipKCoKEIt0iLaU00p2KAgIqFupFEfTa4t+gG3aX7d3pju95f2cWuPF93/P8uQ+XWmfOnHP2vL94w4GCwhI0aNQQbl+1wqRngptOB61GmwL0oKgV+JxkR9uwfgNkZ2Xhq4NfyV6dDPUnOz8KV3Wx+DscOfItfjv6uxSL9z/QAWarTe4RxrAy0EchYhqE8Mbi1Ovzw6BTIxFwITvDIS50e/fuxTfffCN7fLfHi3nz5iMnNw8qjUay7ne/954UHTTA4Yg+FI4iPTtXCIIsxgnmBHDBBbrWRck9Yea9TgqXN998U7gA9917rxRRoWgQZa4yZGQ6xdvgo30f4MRff6JTh/vQID9bduhvLpnzvwB0HoEAKwFdAWr25wLo9LysmbMLoLO7Zj6lQikj25pXnntaIkgcRsUl7XorfQNap6RxYi2o5NzeOG5VdtT/jwZN8Eb5AsX8kIeaeiOmsLHLSf3nSp9LQGSZoVLyyckC17LOViawyhHwExBROTalA5hLAF4dYY8JxPRu+WT6ONXfQFATB/+nAROmuKNKIkHCkpyrBMy0EAPwy7lzaN6iMTQBwGxSIl1drkrk250sezm/lND1BCu6G3bMimNfaifLTykjaxYkLKLUCHEsesN+WqkTWKcqWJ26lMo+v+Ya3Pgrv1wDhFOkQP5Rz22wdKMqNg/Kdr3mmtPoI3Ve+ckE6GpWGCoVwuGYBEnQB5p3BMu1Gq8Cb4lbpB3XDowHRyYdfeSFsqaSuyXFTvh/XPj/yz/VHEvqMxF02TkT0NNIZuNPfWozIfcmrz3HKjE4IirE6eDlMClFZEprXqW9zpqXW1zueRZYKVJkii0ZToW18D4ircIgofNuzJk9EkUFfyM7XYdoqAILli1AtLoUIdoEJ0LQaWm6wfVNGOUVpcjKrYVAiGQajlQJ4hqEw7Q/ZUSrGjZrOtNahf0uEZD87y06GIy8ViHYMtkpZKC8yIEZU7dj776/8WSXbrhSWgit1YSqgB/3P/wkmrW4F1VuFQJhA+rUbwy1To2zF08jPduKUDgAvcYMnZqBMRzOsOghe94Lj6cS2VlOeL1usRhlUhcLDNrMcoxZWHgZu3a/i+d798bNLZtLsRIO+lGvbj4OHvwSBw58htKCAmTXrQN/MIiHOnXC0126oLK6Gn6vT75nauXl4t133sHR344KngNtAAAgAElEQVTKOJNWtdXVbjz5VBc0aXqTxJGSfEqb2aSGgKYXcxmObI2apBQTDHE5deokPj3wCdrc0hpdnu0i41ASnc6euyBkwaZNm4tFLzPhI9E4MuxWVBaex4P334oq91m8t3czAqEKkbEmwiZ0eqArfvn2DM4cO4+7bmuNm5rasXP3TLz1zjTc1EKFWOgqjDEV1LF4agWSkD10MBwUgGcmdiBI33jGqqbDaLShusor+2eS4s4UAC9N/hB3PvA82rZuK5rocDCChvUaYsmipQj6gxj84mBh+jNohD7nLODdXjcuXbqEquJzuHr8CKrL/sRtd+Uiqa5AaUUM+bXZbzkRC5lQVRGW81xcEkaPXi3h9hXKisRut6Je3TrIychChjMNebWykJnNdDszVPokQkGvdLNSjGip87eiqpK6EqOM3L//5y/44sDHmDltDLJzdagKXEBCZUK68x7s3XMK27f9jlp12yAtz4Ir5Vdw+sJZTJ62ANVVtCMOISMzH54A3Qq1SGqUgBjpRziyjkTEoEjiXCNRYYkzM54GQuzgL128JIZJyUQYrVs2xD++/EyeXZ2ffAptb7kNWh35DF6UllfK753pmXK/+AIhmC02WffwXgz7XHDokzj68/cyQaKkk2lqL774knj783k7fvwEyR7g2oYrpIWLF+OWW26Rsb89LQNqvSll7xtBLKJ4JxDY+UzhpEFWA6GwHDc16u/ueEdG72TMW+1mFFUUommzxjh1/CTq1crH6uXLxCnu2Scf+V+O3JlxJ42KxBeIrImPWvKnhfjFoGx5wl9/sKW2yP8iZ+OXKKltcWECa4Q0xkmV1F/XCHIydZVAC8UeVZjV/w7kNQBEHEtZbIrRSao7qmkga0htPF4BoJQcjS9H4CHA09yGOELHNQJRMCVrU+RMNeEvKXqzEOU8SpkRs8pnDqmVrbExrgB8SACdbGc5Q4rESTKVtUhEkzCB41Fg7Qe70KtPb+SkWN7MbuHXu0qLRd6jdNdqRLg7SjXSNd2vUBGFhc6D1yohAynMIWxIcmvqfPOoeN5rpt8p/LlGShOwupH1x8+oVrwD+EOY3DeMl5XpOI1mUmCmVbh318hnNWPnVPVAoKvBPT+LK04DuF64Wo3P93+MUcP7i9eOHEfqevIui6TcqGmcW0NEvA7bNUXb9ZpEKTdu6Of/vUiRYgsoSn0m6sflRGmBIKcZerqbaRFNqKAjkTf1ZjJp588UC9KdmhhJYlvNyD11zoSEmVrpxElarNHkhyIwGVnk+TH05a4oLvoTvXs+hKefvB/FhedQrw4t82JwuyphMGpgMNB1yw+NTo0k74GoYghCtnEsSpYsLXqNsJgdqK5yy63AhwnTqBh2YrWZoddrEKVNhz4Kh6MxPv7oJMaP3YDefV5F0xbtoTIZESLzNhGHwZaBSlcMoageubXqg1u2Knc5jGYNIlGvpJrptWZhMIf8XJOooVNrRcNLrXut3EyJ3Qz6fcjJzpZ9pcflQVqaE5s3b8bJX37Gc4MH45FOD8uovVZeDvx+rwBGtasaU6dPE/ctdpYZWdno2r0bCgoKpSCgj7vDrhTLJNFxdEkQ4ZQiKztXxuNGsxV6owmxhEpka9yfk3FP7boqTh2wXchHJBd1fLgj7rz7ToSpRaasNE4uAH/P19SJHp6jd45cI75y6ENFOPbHNzh99ijUuigGvNgXZaXV2Lz+PUyduABBlxYRXxSb1y/D1cLfcNttZqxZNxZtb81ASeHvSDdmIhogzTSEUNgnbnRmswX+IN3WqPvWyb42O4fBOTp43F6Ri6oSOsR0dTBk2i64o1no/ERXpKfXhqs6DIs5HVqVTvaq9erUQf16deHxuHHi9Cm4SXxk0pzFhvwMGyzhMpRc/hajxj+K5i3tqK66jHr5dRALG2A15uJqgQ+FBaX47MB+9HyuMyz2EMKRapw6eRp+XwDlpYqdaZRhWzYVGjepj5Y3N0ft/FoSjGIy2cUUKB5T4dKlIjid2fB6g/jww48R9Jdj3Mhe8PmvIKKqRp2GLeH35iIWbYIePeag3Z1P4at/HkFcq0Xt+g3xTPf+KCyKok7dFvD4QgjFI/CF3TBajbK/ZnMmHJJgEHqtDlaLVRq+6soqGb2T3S5MeJ1OtORvbVoHBCrQrV9vPPzIo6KICISiUOuVdV44Ghc1hHAYopzOKIQ73mMiDWWH7q/G6pXLhAjXt19fbN6yBV2eeQYujwdr16zBiFGjcdddd6GiolKkmhcuXMTu3e/hhb790KhpM4TjSZisNinEWXTTllhaYY486CpqMsHjcokk06jTiXTu28OHMXDAALS74zZcrSiGPxiARqVBfl4eLp07i60b1qJRnWwYtTGsEJa7UZGtRcNSoPD+4VBcScX712ZHlfTTqUEhYUWlQ+eDifhOMCfjWulcy6PKFJo12suzViKzVi40JBdFNIgkYlDb1Zjcrwuy4UYtdrhxExIcVSCgdK9+A9It3CtHxd1IByMiiQisKpPYpuol4YfpbTFYTak2iY5j0QRsJjV0LmbzKuDEZlVjVsbsPJ5gLIE8Ck/Juo7KNFeQgFneF3UxWKCVtLGYNwy9zYBQLAYn5WU1KEigSe3ctSn1POk27OYIPcLYZoqR0YLqYBXsVjs0RGitWnLNBRhDgJHDDDVQHVG4aktXrMbcMSMR5b7RqozlSR1UhSJwaNilEWgU4lrKjVheq+ZPJJlxH13DXuev01fvgieaRFpOHkIVZVgzute1LPVwFLDqFLAKej1wUJuZSn26Rj1Msft5LLJ2p/5K4VfJr8EAwSmFVuEkAmaVWMZG/QB93Vfu3YWxg3oj06N49btUMeiMJIoA7kgEcYNiAjJ79iIsmPkqXt+0FS8PHoRaKXI5+a3xsA/pBnOKDqdHPJoUG0WyuQNeD8w2q9wLLj/NUmxS/NUAOjvHlG+H/B0LvpqJfnEygcsqNVZs2opNgwchLZZULG0JwhbmpNJDwCR16hXS8tRa6KKAkx14NaCzScMIjQHwuQOwOszXv2FuLCBSHbvMqJJx6FWc8SSQiLmxdPEkNG5oRscODaFVVyIedUGnUUGrNsp9K9pVRKEzRKE1JKHRURedkL20hkTRmF66ZHYoBAdadZZXlsLhtMHr90OtNiA9Kw/uai8iSQM0tmyUu9QYOmwu2t7yJFq0ehRqfS5cgSTsmXmIazQIx+MIRZUkKuG9SICIcvMbmbHL6YUcW0LSwfh7Od+pSF2zUQ+/xwUVZVh+L5x2O5wOGw59fUjIR1wTcLQ9adIkGE1GlJWXoXWbNrhw8aLEVtKTe+fuXSi4eBFde/fGvffdD6+fee0qke4IrZ4RpGI9TUa9BtFwXHaTBj194m2oqq5Geka6JJFR1kYWNjtzm9kIV3UlVq1cjdvvuB39B/QXyRBH+px48LVpNctjJIizQCDgEuzdxSfxw8fLkW2Pol7DumjUtCnuu78DDnzxDTZteBddn+mDpg1bwlNZJdnUabYYstLDCAQu4LFHb0H7u1uLKUoyznWLB8FABdIIvpdKEAqZYDBnQEUgshtQ6b4Mq5VrzCiCXj8yHLXgC9rwzdFKzJi3Hfd37IGHHuuLSrcW1dUx/PjPn3H5/Dn89s0BtG7XCja7AQ2aNEa9pi1gy6qFSl8czRo0QLjoAnZsmojN2/ohL6dacggoMPdVuiWAJeS1oLIijsmT5mDR0pnIa8ROpxpQmYE4vcgNuFpcjpOnj+Ps2TMoKb0qUwWSgtUaI+65pyMaNmiG3Lx8GE1kaEdQXlmOOXNnYsTw53FL60yotV6odAmEYzR7yYTXl44+vWfigY4DEIhk4utvj6NP/5GIgpI1G7w0JUo3IhoPw0jwFcmjEvjDrpbgyNE1QT0SikjHbjKwwLWgoqwcf/75l7DfI9w/h6qRmeXEg50eQ27teiiuqBZ+jtGWhhABXa0RmZpeq4HP40Y8HITVbIBRp5UglJDHiyOHv8FPv/yEl4cNQau2rXHs5HEc+PJLkZ0NHzECdptdCly9Ro+Ax4+///gb335zBC8PHQprhkOeVzRKsjDtLhSF2+OHk2S+8nJhs1eWlwkgW00Gef8vPvsYl86fxYiRo2R9pNbpxUCJxUamMw2fffQ+Ptr7Dpo3rIU9OzYi00FuAQGM4zO9PGtpIyIb23/DdFWS5uTEbm0E5CkTXvgtrmerRmIYs00tWrgp80mZhew6dBKPd2wu+8OarpJcv63v7MHcvj2RDBWjvjEPHp8fUasiT9IHNFCFFV917rEJTjxGvga7ZXaErDg8UcVTnV0uf02RluFQ7IYRoRkb/z1lokI84jFkkhvlVVaq2lTgiFejHHM14nCGE8g1UOGnWNfGPSTKpLRuiv+LQgzj2VLROISPXdq0BmBV62EMJaCVyi81MiC6GdTwp/47csIMBsDLouSGqfTimYsxa9JEOfM8bn5o1gAWanqrq6Fnhuw13ZTyIFUaahYAyjieP0+W+rFu+05MmTRY/p1qUvY1W1fvw8DuT6N+rsIekNQ86SRDQm66DndKUh0PhP8shDh+1AhTnpKIpqngjibh1KnERtdz1Q97rgUuLVAZgbj4cQjy8tJ1mDJ+GFrxlasAfQZQUuVGRppDxtI836/MW4p5kyfAogYmr9+GGUMHiuyNxHKZCPAzucoFU0yODIlnjEcSyk4rGoXP74PdSXKlshdXtiVKf87xvKw6UijOgsft9SDLYQOXJX8D2LLvABZ1fwKZPBd05ZLpTsrzMGyFOwbEnMp6hjp1V1kCudlquQylxV7UzrMpJUTNRChVZqVgTq5hzdBDWb8oTP1k1ItlS6egaSMjHuyQD5WqBOFQuVTmWrUNyQRtXxl/GYZKF4RGF5UumQVNMkaSlhXJmJEiCbFAJUctGKqGxUkCaQJlpeWIJ+glbUMspoc9sxEi2nysXL8PR//nMlq2fhDO7JuRUGdCZ86FymCDxmCQwpkStEQyDI0qCo2aJZLiw60hjyHJB3FSxtAEdPpXK9oXFazsMKqrkZPBdLoqOPnwqq6Qcfxbb72N9vfcj7xa+fjHwa9kXN6v/wtCQvKHSODTyGi9dp26uFKopKQxGpOEOBYLGVkZcHlJ0mKZphKPcXbRWo7UWVxQ2UG+g9UqGmOOibku8frcYhYSjYSQjEWxbesW5OfXQbt2tyMnN1ce4MUlpUKUIrAzFIO+4OyQSfIiWUoMQEpPYMebwzB9wgB0evRxnL9YgLXrt2DMuEn4/vvf8fFHn2PalOn46/ejOPzVp5gxZRTSHQn88M9P8dMPX8Jh16H/gL5o3LIe3KV/w0RlirdKomUTSQc0egcS3N8bkyh3XUBGhhE6Fkdl5VBFDAiGLYC5IT76x59Yunof7nqgJ84VRFFUHOC3L5o3aYyovwKXzh/H5MnjFMWK1YnajVqgoMIHv8uHDCSx5PX+2LDpWdSt7YK37Bxy0w1wOnTwusLQqmujvFSFKZPexLQZE9C4OdUSldCrLUgmDPAFNdAZKCU0iqtd0B9ASUk5Ll8uRVmZFwc+OwyzKQ0tWrZBfp26uLl1S3x96B/446/fMGnSUOjUpXCkqRDiAWsNiMTJjcnC8hX7ceJUGJ0eHYlgNAeOzOZwBeLQWvSIkkmqDyMSDSAWjMNhoURPySrgxIZgzl0109QMOgMCfnI8NGLY8t2R70TbTWvVF/r1wcXzx/Hxp/uh0hnx0KNPIDOvDjyBCJJ0s+PqiIQ7MtMTMSQiIUmJJLBqknFEQyFokhzhX8aOd3fAaDYgLcOJX3//DUaLSYpD2rd6PT7EwjE4bU7YzVZcPncJ+/a8D4/Pg36D+sKRkQ5fMCwKDJ3RCm+QRTu9EpT41JDfB6fDgkQ4gHg4gKqyYvz4zyMoKS7FyLETUVRchgYNGyEcDaOk+Cra3nwT5s+aAosmih2bViLLwe8PAjrBUWEIMbWS/jn/3qSrwskkucjC/uXInYM8EovYP4kWisCuBq64AXMWsHTLp+jV50k4TNfNRfjCBL+CEDBv+2rMHTpSPNOZBe5LxlFVWoG6GTkKOhuAoAk4G1XYwXFfHE6tBnYjUO1LQmdVoTjFWiP8pMWV2FIv184claZ2lyUBID1l5UmiGb269UQ+joA1wGVXDHanVt7SlwBsbKhr/L4jSVg5EQimckBrtHKC1dfFe9fJesqun96/jerXU9K2eP9KEExcnNb478WBGFRmpavmoJ51BQGjxrWOn6fK70aOxQJTMqjo2EGlOyHhBtX/Nf6BWNnIQ23+orWYMGm4rBE8AVGQyLmYt3A7pk8aoIDcDbt1ughEg7TrrMkyUxi3NwI6T7M/laZ3UbTtSjZsjlYtN0xNfC7fn6d21sq1mDh6uCKjSxUPuQnFTIhgznhXpsgRsGscBLnyoJM19fZRNxAzM2YUQhbkaefeO8SISX8QGXYTEhGFTFhSXIycWrnyELvOyRTdxfUOnc13ihPou1oKfa0c9F6/D6OHdsctqWNgxoAvDNxqYMJKEDGtTbp6Tif4+Vh88XrR/56nnddLXAzDMWQYlIxzYfveUKSJ81xqHJ/UKEWH1GQxH1atmIFmjU144P5aSCSKEAqWwaDVih0nlf41gJ5Q0xI2KvrlaETp0LXsmpIGRQRCUqU+iWjcC32GDSEXWdRqmMzpqKwkCcsAa3oTnClUY+DQmej4UHc0ueluxFWZ8EdMcGY3hDcUlxztqIRthIXoRlkmRREMQ1H4J4rGXBR68aQQiGrGk/wSZobbrWZUlZUIqIungRp4b/dOFBaVoO+AwcjKqYXDh4/g7dWr8fzIEXigQwcUl5YKsHv8fnHgot6ORCQSSOnPzXALvUELLTO4Sb5k1GiU3wO09dTLSJF7UzKGaefKAoRZ72T6UxHgTLOL1vyHf/4TR44cwZAhQ0UKxFSr/Dp1JH+dr0nmcSgcEUAXkEhCoi35I1h1Ece+24mqqyeRnpmJpje1wJw35qPLsz3h5QMnqUO/519A2dUifLJ/Dwb264anO98LsyGCf3yxD6dP/w/2f/Qhhgzpjjvb1UfDlnUQKjmDWCSIUCQJtzeItKwspGU6cbWsAOFIAA6rHaqYBg5jJnTW2jh3wYV9n/6IuYs+RlSjxdM9R8JorYObW7YTyVwyFMT2zRtxS5ub8UDHB1Fc6Uaz1rfi5MVC1MquBX9RMVYsHolZszqi61NNYEAFfNVnkESJOOPFo05UlRswY8oGvPjSALS5zYZEsgxGnUZWOSRH0rWOsls+HyiVpDQtHqc0kQxzI86eLcJff53BJ59+jvy6+bh46QKe690DPXs8garyM8jNs6LaU4YkJ1EmM2xpdfDzrwUY+NI8PP7kEHTsNAiVHhM8ITWSnJSYdAgn+BBLIN3qQMnVYomtTXemSzdMghlZ7iTIUSPP8TX3z4cPHUZuTg569uyJOnXq4sL5M8jMsKG0vATv7toDuzMDjzzeGdl5+bKSuFxQBGd6umjYIyGS/7QytWSqH4tBqiSYMMrVUmFhIU6fOYWy8hJo9Voxg6lbr64UflJssiVOqGAxmuH3BlBaXIrD3x5G3QZ10ObWW4QLU8nENL1ZRv5uX0DSBDlp4wSJxLug141IwIsmDeri1Im/sXXLVtzc5jY81OkxKTy4JqIpTuP6+dj/3ttwl13G6sVzkeVIsYxIjNbppbn5vwI609b4QFKIWWQ7E9Dj0Iv1l9JPkcPlNXGfDMxfsgEzXxmi2GzyP+LuxQBJ4ArZgZe37cLkgb2RVhFEI6cJM5eux6RXhkJXEYTObkKFD1jyzgfoP7YrJry2CjvnjJKHP0f6NFubMv9NuGJhpDepB3+FC+tHDhcgHjpvBaZPHSMP3QUb3sKwIf2xYtVGeTA3yq2N0T07y2SBnTuxesHy7ZJXazMZMXLsIEzavA6jXhqKRgQEbxRWoXLeIIKXnXAS0X9hwSuDcD/TezRabN2xE4N69pGgEya7GZXnAka9OhFLFy2Wc8iJwfPjZuLu+x/EudNnkfT6seqNsQIUNVa58YgXNuqImdKkoW5ViVqV3pnfWNIeKZq4kNsLoyMdUU4IjGr4qQ4ko58kdj0wbc5azHhtuHTlQV8MWXaFxU1Aj9Gm01DD+/9XQOfHrQEy2qfy2BZtXA+LPyokH3teNl7s20fAqiKpkNiHzXsDq6ZOw6q33hNpVUZSjUWDe3Nbg7gRqKC3ih6YOGcTgt4QcurUAZxmTOz3CAyVQC0n4GF07bgp2PT6fLH8dFN1pwHWrtmEscMGS7Rt2K9Yn/I81KgmSaMksipkzetqCN7YJK/RApT3Z7elO/D6pH5oQpAOhTFu5wFMGvQsWqZkdFf8Wry5dCuWTx4kxUCJXilCZry5HFarEfp4DIZoFAtHj5N7XEiK/zrnUCTtMpZOyvhesD1BHkcAa1bNxE1NzALosViBdOh6Da1SbQIQfIiyQ09qGK9I/atGAbKkATqNCcmERrSqySS1/XT00gv5h1ng2bXrAhorqsq8sNtz4Qk5sGTdQXzw6W8YPnIqauW3REKTjip3AhpjGgLRJCIMOkkwRYvhMBzjK3wWIe3UWFBw6sQ0K4Iqd9RxJlYpalZ+bZMG9XH21Ak4LCboNUmUFV/FhvVr8eTTXXHLXR0QiiWFDb1q9WrYHHZ0694d6RkZiMYTwiwOhcNIkiykN0jXTk4I/457+bycdCkuWOhEw7FUl66RbwPq8jlupUc3uyxFCgZkpDslhYwa9/ff/wBdn3kWzVu0VLTM0Yh8BhKfqAnm74XaoVZDnUrpomSN+uCItwR2VKCi+Bw+PfAp6Bd77/0dUFpRiWPHzmDy5Gm4WlCC2jm5+GDPTlwtOIseXTvh6K/fIOAtxRNPPIT8urXx+pzJCHjK0fXpWzB8cFfoNSQvxqExaMUu1uSglroMHm8I+XkNEA+r8NfREzh2/Bx+/v043EEt7uvUG1ve/QeatX0E9zzQBbm5jVFZXo2wz4urVy5j33u7hEzVvPUtcAciKCytRnZmLuxqI3a/tQTR8I+4q10aBvZ+CLXzYrha/AOysqjMSYen2oIFc3bh8ccfR4eH6yIWL4TREEY8zowBZRoSYxQqbYw1Rmg01GNz/mdFNGJEwA9k5tRDMBjFxk2bMGfOQXR5xolb2t6M+++5HWlpRhjMSZjteoQSEVR5gsjKbY7de7/Djl3fo/NTw1Gr3h2IwgE/g3x4T8QiMJkMMhHVMsFNktJoRRsQMGcBxsnMyZOn8O2R78Sljb7ot7RtKyz1SDiKzKx0uN2VIvuicc/mLVuhNxoxYuRoMSCieRHvObLkaThDW2BOdujYRtkoSZXkYTBFun79ehLoQ79/8Xlv0hi//fqrhKo0qN9A7k+ua+jUV15eKcTN3377Fe9/uBd33X03nniqCzz+IMqr3HCkZyIQZrFuRTwWR1nJVTgdVlkrE9Dr5OUgEQvj119/xZ69H+CpLl3RslUraSYddisunz+NiLcCF0/9gSVzpyHLQaYZHxyRVIdOQCfnJtXcKDCkrMmSKVKcYLd8A1M/x5mk8ifWzJUcx+l1MiZfsG4Npg4bIVabMjoliAVcqG1IA0fcw3YeRP8+ndA61emMWboNkyYMVMafqXCWGes+x4Rhj+Od7d9h5rP3wWoHnpr1Ogx5GVg4VAkA4euyE1yz4l082PVJfHz+D3Tq8ID829a121E7Nw/Duz4qnWJhFbBk2wa8NmGIHNOcWSuxZsZomGiGEQRGLVmIwO21MaBLX7Rn158qRAQFjYQHtpgKuDMmkwp7jq7ZnVGC5WIXqwOmz1+KBRMnyNiGnR1fZsHKLZg6+kUUVkZg1umxee1mzJr8kmJ2kvo5ac5iLHxtomizr1mmBsLKjL6mtb52SVgpK0PmGhJ3IEnLRQa2quBKRGBUk5eujH23rNuBMUP7ycvoUyPtgC+ANCu7vRupcv8J6BzbMwRm2rpNSE9qMW34QDk+vi5Bbsn6jXhz6MvyZ4bLLNvxDowxNUYM7CNZ500swNo31+C18SPkfPDaTJ6yCEvmvyqns5CmeWpg1Vu7sLR/b9n1X0rGsW7ZEmwcP4lEb1QbgLIosHnlGkwYNhzZZpUUad5qH2xpyi6d6HOdE5kixqXUEEJK9CdhNqrk2r24/ENMHvss0lKnt8eqdzB6eF900jA1LYFKvRqrN3yOSb0eB8PEusxagvxWTTG+29NKPG5C2anPWLwAY0cORy2TXYCdx65cltQbkzwno/dUC58C9LWrZ6F5U8s1QE/EXcqMhbv7BLkGKiRFhx8QrS+naIm4Glq1HnqOCblK4iQhTv1rDA6nVUZx1F1b7ZmorOLDjmzk2vjy0AlMnLMHd9zXC3fe9RB0xgzYHPlweaOo9ARhstgRCNODUFmy0Neahhdi5yQ764Rop7lPJuAR4AnqNZ+R0xA+jII+L+5qdyuqykthMeqwfs0qRENBdOv1PDLrNkM1/cB1etmZ//zrL7jzrrvF6zpEtrJKLUQhRqDyfRiAwRabhCtVMiaSMS09AyhNC4WRIO+B2QKSdRQXUOaDmDtEEu34QM7OysDx48fw1VdfS0c5dsx4KXj40KYDWHlFJTIyMwXMuQ9mEldcVh2KVphFBUlRiAaQl6ZDZVkBMrLSUemqhNVuFUa0ycI42KCsP7zVbtTKzsThrz/HLz8eQrMm+bj37luwevUq3H3vwzh76jga1XHg79++RPvbauHV8X3RpEk6iorPy37V5Yng/IUqFBZ6EA3p4KoMoPRqmfim39ehHWrVa4wWtz6GsZOW4fujRRg6+jUUXK1CRkYmjLoEamU7sWXTWknbGzPuVVy6XIIWN7dDabEL8QCQm67DLz/swB+/fICWTezo9/y9aNSIRQ1NTiwIB9KwZtmnaNumDZ7t3hbR+HkYTRWIhqth0jHTna2EEo1K8iA7dK50YnGjBLDo9WnwBwn6wMpVq9CwcQO0at0Cb2/fAXXciNvb3Yr7O7aDwZqEyaZFcQCskGMAACAASURBVGUl6jRoiWqvHjNnb0GV24qOjw6A1pQPb4jfiBYEmH9hMkETjyIrg0l8NPipEGCn9Sqd2v786y/88vMvaN2mLdq0aSOSRhbAShEcQygchNFMwlsETrFzdWP37t0SEtSnTx+YrUqyCKWDnDrR+Y3kSpaqfD9ZrQY8ItO0Wy0I+nyoXycfpUVFsrulTI4MdRrFHDp8WCJsOzz0kKQH1q5bF4UFV/DBvj0yUejWoxcaNm6Gq2XlColLrYPBZFLsYKNR6LUqCTVTJ+MI+tzCueFnPXzkO3z40UeY8dpMmQhcuXxJAl+ivkoc/f5rrFo8B1l2WuMSk/8N0OV7+V95cdcA/dp2vcarXFRoGsS0WtnXMirgYqAKBz85gPG9+iJYXIF6eZkoDVcgzWCDOaFHSK1Ct6V7MHlCTwFwdqVjlryDua/0lQKgNBzGi6+vwby547Fs+QHMHvEEmur4jQqsO3gQnZ/pBFMIqG1UigWC1ojZKzFl5mi8sHw5Fo8dK3vjzW/vR8/OXVA3g7nkCgC9vvl9jH6pG0bMWorNsyaINWka19xxoFIHtJ8/HRumvI7beFwh7nB90GdakaA7Eh/KqXE9ZW2kDrGYkIY5xZxnStxrS9dh8YRh8n4c0V7yAJuWLsbS2RNltP/m5vcw+aVe8ASB9JSeuTAKvP/hAYzq+QTivhgaW4R2rXxAjsDVSsciOxL5P2U7Szjn/4dl6EzPPQ3Kwx5YDWnXGOevL12CycMmCAjWOO7xAoeCSvRsgqzIlC2hUr5dH7kThmh2w5H0uIWrsHriKOQx0CLVufOaz1u5CdP7DkZ6OsCY1olzFmLLa5PkMPn5iW8rFq7C3EmjZDIxY8k6LHhlmBxLTcFzHsD2bXuwfmBP+chnAex8byfm9ugj6scq8g4A7Fi/HdOGDpDrGagKI91hQDIUS9lUij7wBkWjAuo1sjyuIXwx4FJlABs//AbjhnWWgyOfc8qG9zFrSDfkpQiDx0PA6g17sXhMD7m/pm/Yg+FDekohw2teE46z7q0dGNa/3zVnv2tyPbFwUzKva4QAst3nXycCWL3yNQH0Dg/URjJ5FSp4xZOB+eU1gE7jDgF0DsG4H0ooDykCD1vTcDiAWDws7yOOcGqd7DmhtiAcNsBkroNjx09h7OTlqI41xivTV8Hni8v0xplRG+GYGqXlVcjIzhJ/d95PnDWR2EMSl4pTgJhKAE6RoRJEFWcuyfDmxEYCV1T4/NNP8OuPP2DE0JfRuuVN+On77/DlFwfw8IMd0KL1rXDH9EjqLLIrpzNXQWGhRJ4S4DlyV/LLE/LZqPX1MxlNpcRdJmIhqOJ+GLTK2J8dOQ1u+KATCSXPWyIp+1V2UnxgUwbJ3x85chinTp3B4JeHi8acY3yRDPEcUu4Up9sZE+4o8eODNSRsbikkRG4Zho6e334v0hwWxbZVx07UiZLyUvGfr1OnPow6M8qKy5CIRNCofh0BWK0qAnd1KTzeII7+dRG1cmrhyYfuwV8/fY5l80fiwXsboEf3u9C1Txd4qkqxect7OPTNCRQWBOGqUvzQW7dqia7PPoz29zQS06PDP1zEW7uP4KY2j6H9g11wtbxaZE1mSxwnjv2CY3/9LOzozIxauLlFO9Su3QwN6jaDzxVC6xb1cfnsdzj190H8eHgvevW4C0OGPASTOSnGL8lYOt7a/BWyMzMw8KUHEUuchdF0FZFQBUzaDMTCSQFHTnJ4LrU6M7Ra6sWZVU87YMYEK2uZ2a/PwVNPd0anRx5EKJDA90eO4YvPD0KrD+PeDrfhqWcfxZXiIgQiatSu3xZ/Ha/C3HnbcXPbJ5Df4HbE1WkwWDMRJBFab4DDrIfX5ZJoVEoMWcBdvHwJx44dx5WCQtxxx50SZEJ3PMXUVKWEqoRCcs+ZrFZZtVw8fw4N69cVstma1SvRqmUL8W1nUp+sNmldnFSL/JErTjLKmI8eifjFM8FmMknSWe2sLCTDEVSWlMj37W+//obzF87jp38cRLN778WLQ4YgrlLB4kgTdYi3uhJ739sjPBF22jqTBVVuOizqJJmP/g1kuFdXkkujQWZ6GtzVlcKRSXPYpbBcsXKlFB+Ucxr0WmSmWXH14ikc+fJjbFu3FFkOinv/G6Ar09gbie4qf83cLTV2FY4y54Iy09UgoFbhHHOFrTYs2LwRU196WSRgjpqloj6B8rKryMrOF9lQ9+mbMev1l+TBPHPhFsyf9CISYaCeVkkCm/bJjzh2pRg2fxyLX+0hoPLJvoMY9UQn5Kaizmg8xna2WA1M2bYHBd4qzB89VB64k+Ysx4bXxgoYEKvOAPhw/2EMfbAD0h3AG+9+iYHPPyrgwQY1ww8YZRWwBWMHvojbeQJK/DBmWVIP5ZRrvbjJqSQfWQxeUnIvGiRFDbRKBSbPX4OFU0YIAPG4d+/+DDOf6wx3NIBinVkA7mwMqJMyueHJ5t/NWLITW17pI0x7pnsh6UEgUgqtwQK1nE1lR6Ks8v9dj6UcT3FZBZyZWQICRWVu7HxvD4aPGCwDBhpveN1BmI06WAxkYyr7dKUiuUEDmEpVq/kbPupfXLQWs18dLgWXmfzHKOAjmpsBg+I/gcoAsHLXHrzyYk84ysUxE+ccyr9tWrIH4yf0xMmYQpwTQE5tMlgE8WtmznoXX772PKoqgZlfHMRL/TrJueDX8hh2f3kEj9zdHk3sOumEjTxASm5r5t01HAdGPF4fLgmI+j0RxC16VGuBhVt2YcKg3jJC4zG8sXonZgzvgyw2pAFlX7/py+/R6t57kJ4J7N78GWa/1FlIczyvvP1c1UC2kyz3OJw22jneWGzdUEWkjiNM+9OUbluVCGDl8umyQ3+oI/dvpdcAXTz3pVwiOTEmI3cuu9QaC5LiD8/njiKETCaiSKqYq60VdWMSRmj0aQiJv7ETFy9XYeOmnXhn33cYMPpN3PtwT0lRC4YTMJjsotP2BeiBrkeEIypSdAh2ap34JzDUJR5RCQhqmcaqisuuj3IegiXfkaxgRpl+/+0RfPvNV8jJzEC3Z7rgww/2CsP98cceRZ0GTVFQGUAorhYGPkGaJCCCOEekGVmZiryMj6MYc7bJC2C4h046dXd1uURDmmSXToDnuF/RJLNIqpEoKesnjjwDkm9+6uQJ/PrrL2IL+8STz+L4idPSzUoKVywmcrhqt1tAnEUFbV4l3jIQEGORmmQsk8GMnPQcJOJRXLx8RgyPaEqdlu6Qro/Xyl3tQ252HuzMMK+uRHVFCQw6FcxGDRzOHMQEECmTTcJXeg67t7yB+rXjaNpYi5LS0xg3YRymTluA06f9aNjgDuTnN5NO0eUqhk7jRnHhjwJYgWg21MaGeLzLUJR5EpJKFmY2ujWATZsWQaMOyDX4/JOv8Xyvwfjqi5/Qr88g3H9fe/zx+7fYu3MlHrirMeKBK7jnrobo9EhrJBjrmqQczIF33z4AVTKCkaOfRgIXYLKUIBZwI+JlvJAFOoMGao4euQejkoicJZIztVbobemIBELYuHkjiksL8erkcXBkpaGssAqZac3hqgrg8y8/xPv7v0OLVmYBvQaNb8PPR0+heauHMXLMAniDDnR+9iVEVWlQ69Okp7FZbPC5KmXVaKFeOxLFDz/+JLnoznQn7m5/j+zKOd1RpwiNwRDJnQlJHdPoSfhUVkf5eTn4/Zef0Lp5E7iryjFrxjT06/s8mjRpApPFJoQ9fzimjKqNFmh0RvFS1xlVEmiTbrUhxnG/24UchxM/Hj6CI4cOydq2uLQECbUaw8aMRrv2d8PlDyDMNVYsjpw0B778/AscP3kKd959D25pd4ekwHGixnudRSqnSqXFRVJAcqTOUT+Dg5gKx+/1srIyrF2/Hk2aNkX3bs9Cixiqii/in19/ho0rFiKLXhlsH/6jQ+f3878BuuuG+FRlxxsXsxShomtUouPmw5HP+Bkr1uDNMSOE5ORgSxbnuN0HS44VXhbeFmDMG29h4rT+0tGv3LAf84Y8I5pwcxCIm4Hey7Zj+rgBkjpGYOQDfeaClTj4ymho+QdpDxRntQoD8OKmtzB+cH/5egL6tHnrsXzqUDDToiIMlBmBmavextYRL4DmRs/N34SZUwbLA5JQyTE3X3b82nWYP3wY6qdMzfhs5Q5V4ZMnFPIT31y62BSNmVMCtcKGJjjNenM7powfIM08X3PJyrexbvQL8CYicKn1GL91C2JJG8zGTCRCWgQjMYTVUaQbVVja/xH5DFk0O0m6EdPQG5lhnIRSxV2oBtBrRFo8okAgrIwrU4Yv7N/fXL4dw0YMkIKGVXMwEIfdovjiSxBcMiHEJykFJM1MKVZS8+trJQOLkkHLNmLWuJdhDgB1SOJPJbvxq/loJ6eAn3fMjEVYPfdV2HkyNMAFPTB15VasHD1IVjG8T2as249EmQ8N6jbC7+fOoH6rFihwVaCWxoj1fR6EwQg8vWQH5kzqB0scyNQohdHsVRuxcNTLUoTxbBipVKjZN9ToMlIjiOuQnurSE4BXDWG3L16zFZtGDAL9L9xWYNby97BzbC+Ywsr9y8Js5Pz1mDplqFy/+Ut3YveEPrCFFf8kX4APGeW96VBL0uO1CyOrmBpDI/osKKc1GGekIRnq7NKDWL50igB6p4frQ6Mpk+JNuQKsjiij4rcg11puxV3MYAfCBLKodAySS823ZRatzopYiHeoBYlkGkrKIrh4yYvtb+/H/o++Qbt7O6P/2HkoqeZ11kKrMyFKC1c9iTMJ+PweeT7zFWTcriLxzogk5UURhmtEYXbQ5Z+7axrZ0OZTsXQ26BRAz8pIwxeffYpPP/4IWlY3iRgsFhOe6dIFjZq1gMaSgfOXi4T4VnT1qtyr7LwIrtT9e7w+pKU7lf1oQMk2573IziUU9MOgrwF0rXAHGEgjPUYiiXg8JntUFgOcFtB9jb//+quDuHDhPIYMHYGKKi9sjnTl/VJTDpLf2J17PF7pzmnu4Xa7hZRHgGfBwM7IbqX5CgmCKsl7j5GoqmH2exAms0lWALnZtVFUUIyczBwUXr6Mxg3q4crlC3CmWRFXaRHTO+CqDoJJDVlGFf784WNcPnMYgwZ2xIkT3+OrQ1/h9GkPHn30OXTq1BNWexYSyQj+/Os7HP/rEOpkJ2A2GqE11sV9D/bEiXMu5NVvjhgnhZow1Ho/li6bAyT9MOl1uHD6Cvr3eRmffPAVenTriaZN6iIWLsN7O5di3MjuaNsyHVZTEIm4O5V2R+mqGbve3Q+PuxITxvcDEsWwWD2IBf3QIhvxqBqRGIEyBpVWJQWXVm5+EnZ18AeokkhgwsSVePKpZnj6mScQinjgcObCVZ4UFjwvK/3t121Yhz//DmLQS13x8KPPwRu0YdnK9/DrH1cxbtJClHsAb0gFty+CHEpvfR6YDAYUFV+VuFSuS8j4ZkY9R+y8f8hD4H1DfgaDWMjX4L3FSNpQXFkdFRdeRqN6tWHRq8UwxlXB5LrFmDx5MhzOdEBnhNsfRjipgdnuFEOYUDQMX8iD7Kx0eCoqSexAts2GQFU1dm7bjnS7He1uvRU//vyT4EDXXr1Q6fMgnEwgLStbSIeJQFAyH97fv1/Mgjo/3QX2tHSJ+uVxE0/ElCYURFZmhhQI3NPnZGchHAwI+72srBRFxSX46OOP8VyvHkKK81YU4ugPX2PR7Kn/1qErZt1CilMr5mb/0qH7UoBeszFnhy6PyoRGPgQ7Uz50+fO11duxYKQCxuYywGYDgkal8+FDaNGytzFy2Asyt7xEwNvyGeYO7IxsNVDpAXR2YN6u/Rjb+xkZyROcTrGTWrUBn40aAgvfjChiBcIGoEANvPL2Lgx6oTcapsahM2evwaqZI2DhKs4EnNcA8ze+j9df7iYFwuwPv8KoZx9GegjI5n6WD2EVMH7NKqwaMQrN+FSmnbwd8MZDMGtIOFC2jHwoq0kGTNmm8rc1Ji4ErUIf8NZnB9GjVycsXLsPc4d3vybdm7zmLUwf0V9OMAsePkfdSWDq6h14ZVQ/pQiivI7v7wsCVo5aI0jolbCVFDwpo8aUKp3HxEqWwO1PxZ6t3/QB+r7QFTbTdUc2md7f8PO6NvEaXT7VTypfVdPl8twM3bcPo7orrPAY/yIbqIoD6akuv0bitmz1drwycoDC2VMrOeRvrtuC14e9KJ/51dUbMWvky7CEAHtKvsfwxylbd2HuoN5oxKLQB8zYvxvj+j4nfyZCFmqBZW+/h5H9eiFHpRRg6iBglhHLDYf9XwBd6pQkUKkCznF8vmwj3h/3MgJx4BSnQcvexxfjukniXinld1zNLN+I0WNflrXFkjUfYOvLXZFLsOHn0iivZ9IAvvIwbOkphUDKIfa/ATrH/UqWPK9gCEsXTkSbm514+JGGCAfOi9c5nWKSUTr+6RVpgprmKC7EYmHZ0ZodTiAahtfrEX01u4cEuOt1QKvPgj9gwj+++gOffPoTSkrjaHrTnfjswBF0f2Eocpu3Awx2sbnkfp7mGnQqo2WrzW5CwO8Wr2uLyQyT3oygL45YWAVVwoBQJISEmsYtjMiBsMlpMxqLhNG0cUNUVZbJaFCVTEpXvHblcsDtRuPbbkXv3r3RqOlNKCitUgJTapjq1I2mgl4IsOxGyWgn4Yqgy2IjVWFKJCvzqwncNb8y0IJpcpQZ0RmPBQZJcQTdNEeahHQwBGb69OniUVDl9sMfjIgUjcDNDj8Wj8v78YHK0Xt2Tq4UCSRHUSLH45D8begQCyqhHIEQo8miyMwhaIThcrtkBGzU0/I0iVAgLExpFjU2qxlmk16krhUh+qqrECz1Iz/NgbirCEd/+ARB/xkYjVHs3XsIefkZaN++K7p2ewFWux0FRWcw940xaHVTHupnWRAJ+FFawVQyM265/QF4QkmEkmp4giG0ue1WmXRUVpTj159/xbmTZ3H6z+N45pnu6PzoI6KBr6o4gT27XsfsWc/j9tvSkIiVwm4xw2Cww+OhOsCOjz86gJ9//AvzZr8q2mkEXEgGfQhQl281I8GpEJ/9GpXkt8fjauTUro9EhEEmURz6+jDe3fUrNmwaAzUnGYkQHE5KbjUoLS2XsBdLRkOUX7mAd97Zj5OnypCV0wJZuW3wyRdH8eiT/ZGW0xQwZCAY00rqmtVqh9Vkxs8//Yyffv5Jbov299yLO+68S6ZVXN+QVMmmRciaiQT0Rq6cFFtuNkx6s0MMl2gwREmYQcXJmglBTzXOnj4l3u6dn3oad9/3AP7n2Ck0aNoCRaWVsDrSEYpHYc+ww+upRiIUhjYehz6egIMFaSIJT1UVTp8+he1vbccd97QXZ7vf//oTT/fqibvuu1fIddl2B7wuJUli5eo10qU//sSTOH3uvBwn73/GrdIUx+lMEx0/R/WUTFMPH6Ujn9uFeg0aYvmKFSgvK8Gr40ejoug8Tv7xIxbPmYZMuwHqZBTJWAQqITlrEBby93/p0CU+NUXuUbbHirkDn26UIqUSeVEIYPWOTzCj31Oyn86hcYsbCKUpGEzgeXvNDrw+tp/sUx+fuRzLZ48VIOOzmQXBxDf3IB44h63Tp0Lt4U2QJWSrDZ9+icEPPIpmNkUCxS6zqALYsG8Xuo7srex1k0C+Cli96h3MGdUXqgpAz90uQX/hRmyY9LIA+vNLN+L1CS+jRWrAyc5xxILlWD55LFThBFpxtkrttYW/0PFNEacpbm0q6OlzSkCnQ5oaCJBYFwPMRmVS8eykeVi+cCpmLNqGpa8OlM/G45u6cjvGjhyA2mplD0tAZxEwY8NOjBvSR2FMx4E8vh2XnXSAkf3ldZ21kuCtWJQSPHhea+xUeYyvLd2GCRMGymtTtlfPDGSkJhep+cK/ALvy4Lw+pK55kNb8LfH7iVXLsGDUOLRh31gNRJ3Key58YyXmTRst54Wf4/XZCzHrtUnCJmeTzvpi/rr1mDlsqBzP5DWrMX7ESAFqnhN2wJxqTN+zD4N6dhfuwrZ3PsP9fTvL/cE/87zNf+8TPNHtKVlTXOvQSQyrjsBkYzd3bXQhaHvjyL3m81VBhe9DwP69H2Ntv6fl2B5c+AEWTeoq5MyK0mIgJw+vLv8Ic8d2uXZ881fsw9ox3cUUiJYE0stGgdUrNmLwgH7IykjJGFIQdH1xf/3MkuHAY6JvIDv0JQsnonXLNDzyaCOEAueh0wZTwkOLIgFNsv+NQpGtcWxHvwWTEGU8Xq8Ak9HkQCxhQiLphEaXh7+Pl2PJ0p3Izm2FO+7qjNNny7D3/c8x4pXJsObnI6LWwuf1CwGMAObzeRGPh2C1GmC3m8QMRqfRyAMgGlJBqzLBoKeWPQaTlQ/kIvx+9DeYjAYZ+V0tuiIJVGTRSmJfPIad774j0p42bVqjffv2qFu3HsoqKsVbXQSXzIFOASkfKOySuQuXmEkSiyLKjps7DB6j2D3QeIJELCkGyOxXctf5LcpIy1AoIGNJMo3p680ue9++fWjWtCk6PtgRbq8PSZUOoWhMGMUcrfMzCVhrtEKEohaYI3juXNmx8wFLYhw7dBZTqpheXj8YckuHnuak6iQq/87X8/vIhKZGng9QtZgu0Ts8EgnAFahGdcyD7Owc2NUOlJ6/jFYN66Lowl9YtOBVOJ1G5NauhXoNmuPU6TJYrE7cefdtSHNq8P6H6zF8cC88cd/d0CbDMvL/6NMPce7ieZRUuJCR2wjQpKOkPIGOD3dD40ZthPdQUVqC3375HpfOn8Ddd7TEsT+/RVXlMfTudQc63F8HjRuqodVEEHBr8PvRc2h5c3tk5+Th4Nef4tBX3+C1KRORnZaGgKsasZgfljQdQhFGp4ZkYsNih51vIq5BeZkHer0dZpMDUybPwT333IGOD90Pk5n6fsJEEGpjUFQbXPlFwxpkZdSHKunEoUN/4f0PvsMHH13C3fffiTvueQrN2twHX1SPkuoA8uo0gMvjx1f/+FpsbHNz8ySvnt7pZ8+fExUEO3WaEvE6ioOg8CGM0LHDYbwwN8NqnRRqJFY6LEaYtCroVAkkIkFZkbDrp4TxgY4Po17DJiit8oj/OiVmWXl5IiMOhoIwMm1No4UurpiXx/x+lBdfxaIFC2T90rBJY2TkZMvIveUtbVFcXi4gbdZqkU7fhUAQ3/3zB/z2+//gmWe7Ird2/jXyHd3vaGZEgySPlwZEASlS7VYT1AnmtpvFipafdfOmDWjVvAnaNm+AY0e/x8qFs5FpNwpRTgF0NhlqhFMeEv9JiqNTnJB8CC41ymvOd0mIUzp0Pphn7/kCz/V8TEairI9iXiDDprCkV+39AqrCSswd9jwasDuvKMeKQ0fRq+djsitlUdBn5Q7c1LwRlnRqj9qIgtSuSFKFwrAJk1euwrhXx8h7ccdcG8DGNe8i4PFg8pRhAgAsCF6dNx/bp06B2gfkmADadA7d9jamDHwBbSjnUgEDtu/Fc0N6iDNZeRh4Y8VatG7aGJOfeUSKC72M9eMIWBgZGoE9latJsCagGCVjXHUtj9wXVXTTPD18vXUHv8LF8nLMeKm3dKsEcALIK8tXYMjYMcL0LksCNhWwYuOn8PhcmDm+r5wHrgwUtj/fLYhgLASTln27YkJLRz3+5OsRSPmzOCa+Phg49XWsmjddJgY1YE+4aZYaU//L2KUGgP4/v/J8j9+3F4O795Cpi7gPqYGlqzdhynMDkJGpk+v7+tb1mDdoqBQqrpDCKJ+9bRteGjhQCgoC/sQNWzB6yIvy+arY5aqARds/RDUiWDCgF+pzvD9iPqaumSJfz3OxdsUWXDh/GrtXLpLX5vlnh84AlJif+y0+8GsA/T9JcYpnQBweaLHyw+/w9GP3oY0J8CaAfmsP4pWRnUT/rkEcvWavRd26jbFg4OPwh/wwayzYtuMr9Bv0sHSnLFL5zbF21WaMG/WSHGMwFoRTa5JrSmOclMONFGHcSElsbmqewlqZO/TFCyeiVQsHHn2kIfz+c7JDpw5dq6GjkmIsE09GxFiG/C3qbKm39XhdMhK2WB3QGdLg8+sRCtuhNzbAshV7ceFSGF26DoEjvQmWr9qG3FoNcFeHDigNVkNtYkdLEpsOBoNRugACus1qRCDgQiwagsVkgtloRSKmQTKulTErOwM+H2w2Ez75+CP89ecfWDD/ddkpFxcVSfgJu2R2E1u2bJVISUaf5uTkyG78SsEVhCOMf0wqgE6JWEJhS5OcJrpveq7TV5TFMtOoGASiUXbmnCZY7U45Zu7GjUbGnxpgtZpTGdMJ+H0e6c4JwtQiH/31KPr16ycg6vb4JCedFp9MU9MZ6LjlF1DniJZFAz26SYQjIPC4nBmMUdXLTj3oD8sKgraikagf0ZgfJjPjNRWSoM3uhMflh1ZD9QGztoMyVeF10+tUSGjiUJnVss+tuFKJNk1b4sqp09i6cS0a1s/D3e3vgCMjE1q9BQVXK1FQcAUnTh6FwRCGwejD7Gkj4TQkoYqVo3Y+k/MKodX5JbzFbGuAwiI9+vZbgDZtu6Fduy5wOmvLFOjixT+xcMEE3HlHHXTr2g63ts1FVjpg1geQna5F4cUKvDpmA7Iz2kCtzcDTXZ+AO3ASXx3ag9HDByGbBjeqAJw5Jnh9hfD6q5CTmw2N2YaSK5dQVeGG05ELqzlTuCSXLhZj5bJdWLJkhigz7Hauj2LQGHzwxc/AmWmEKmFEZVkQ4YABJn0tBPxmFF2NYM/7R/Ddj6dhsNfFsDGvIWlMx9VKP6Az493d++DxBvDggw+hbdu2cv+QFc7rxechAY4yMVqj8r6SjldvkMJRJspcS2m0KCwqklCg/Fo50KmSCPjcwqPR6zRwVVfh559/wd/HT2DM2PESq0VXN3uaE4FoDEHKF+NxWPQ6WBi/SqlbIiFyQfoPrF+7Fjc1a4rb77oT9Rs2hNluE1JckAoOqr8CAWSSNazi2iKGdes3SiDMk089LSQ+rnxomEOCHH/PkBd/wA+rzYY0mwW6ZEQK/RdTvQAAIABJREFUREoqyQ84cfxv7N+3G53uvxP+yqtYvWTOv3XoNwL6f2O504BbWLcMzajpf6iR1kqjzlCRwhgweeVWmLIy4aqqhlWtRa5aj3A8igqzGqNeek4enDKKj4Ulv5hAMHHBOtioua5fFw+88BzmbtyKXS/2xU0aXi666VAKZxT/7RHb10FtNyFZ4oLRH8WKiROlcAhWRWFP18nofMrShVg3YRK09IOhv7gG6Ld4EZZPfBW1ypUu+qKNY949MKoovYhhxOAeeHPpeqwdPxQZ/IgEylAIMSuTt4JIE/d1JcRFQkVED6bYuRHbeetwFULwjOqAqRu2YfiwgXC7k2joUEEbpaOXCuUJYMOevThfWgVreo7EWk5+qRu27j6I/j06oZZGATGKJpgOn0AY4VgQZgF09rjszAnoSvhKjUMcf50wfznM6ZlI6Ayo9Phk3EJ/6xydCssGdZdR/v/mBycaTFqetnw1EtUeNG/YEBcLLmPl9Eki7WMgHlnpb6xchOWjX5WO2kfDDxWwfP16jBo+9JonOq/P9g8/QXFRCTIcGYiGohg/uBcmbXgLc4b0l5UJ764eC1aALkJZ0GPe8IHYtvN9jOrTDX5/HHkWDeKBJNJYDQiAMoecvIb/LlsjcYzJ6kUuH+a/uRPTJ49AbbNSYBxPAIu2HEDAe0Qc+iaNWIi5q97C2lH9pQghQPOaD1qwFHVb1EeotAIlFy5i+YIF0pVyQF5j1MNvIVE9KHwxKTI4nldc7Jg0mISe5gBxPxYteEUA/ZFODQTQkwm36NA1KquM3CWEMCVb02oTCAVCsmMjWLDD1huZVmhFZRUfPBZ4vA7MmLUJvfpMQH79dvj9z0tYuWYrZs6dD38sjBhvWJ1arFKTcXbGegQp04kEYCbQUycRC0v3bTZSyqgTvXssSo/sSiRiQWRlOPD55wdweN9e5LVoJjGkJMkxBpRgzkKDXU6zFi0VkptajYzMLAFsessT/JQuOyEATmY6wbOGrc4HNU8a/0zwJ/mJ35uUSJWWVYn0jBwCasvZpTPpiw9jAit94alFZwzr70d/R6OGjXBzy1bI4g4zLQ3BcAThaFQ6NxYK7Ib4dHE4uNfVi486Lxn3rpQfsZPng5iAHo3GRcvN/O1YPChafUrJuK+nn7xebxZZISNsecycGBDI9Aay9DlliIskz2KyIs1oxeF/HMLP3/2AZk2a4d5775MMeJcvoEi0bDZxRtu7eyv+/utHBLxX8fTj7RH1F0CTLMKLA+/HHe1ykIwXobKiAunpzRFPNMbipd+ioDAN9z0wEGqNEwkE4fFcwZq1r+Ghji3Ro+s9qK44hxN//4Lne3eGzRzFD9/+gfUrD+GhB/vjz7+vQKWL4WrlbygouIQBfZ9E0ZVTQiAeMOhJ5Dc0Qq3n/RISJzYWl5kZOeKLUFHqhVZlkYlV3fwGePyxx2Cx0ILVAH/AjfQcNTSOMng8RQgHaN+dhnjIhICPzohZsNvrI5JIw9u7PseqDXsQStoxbNxMXLzqwmcHv0PDpjfjvg4dkZmVI+sNTmB4/aiQIKGMP5hvwGvHwpkdrkatFS4GW08aBBnMJhQXM3FNK3tprot8XnJHmPpngt1uw6ULFyQT/pbbbpP4UpfLDZvdjrIqF4xpmfCHI/KY4fRRFYvCqFUjGYkIM712bq7EHbMgzMvLk6kQ5ZgsbHkcAb9PfmURQkXRsWMn8Mmnn0miYNObbpKJECdUtM1ljC5T3DgJIZfDYTNDEwtJAcI/nzl7Bm3btMaWjWvwPz8dwf13tMa6ZfOQaTNAzXnyf3ToKU+JGx7+Ko7c46oEQhLLoqh9uVEzMTaFwMYOLLVLr4F7JYQF8LogWl7+4MOP5jKZRo6oo4gZlPm+NabIh45xt6wC6ijCdXiTPsRsVoRoyk6v+BtGx2yi+V58zZt4UcOAmyOeVCIo35/EYF4EWYnHALtWeZCz6yxLQPb2fAjz7+av2oY3Rg1EwdlC3N44X5o+d8wLo46fUtl+KjL0JK6FwEhIhzL6Fp4evcqDCSTN7OyVsXo4ZTTHhzQNUUTO5aFxSBSONB28wRhikRAyHVb5PLFkAgY+PMJhmGm5SUcVsRxTsuNSArprpDVeDRK1mFvA/54R6DUrSPlzQHxbUmauNw7dr1/hG9fQ/w76/Bwki/EzEqwlD53n0x9HlkUDny8KnVUnxQVXIdxGSHx7ig8QDyqx9uFkVMIk5Lx6gyLez3aYURGMI2ZRJg4s+MIhKheisOl10hHzz4EU2YwYTloBTWJIbuSL8UGupfwuJeST3eyNxjIqoCpQLVabNQEwvlAUCaNOij3eBwbZsCQQgDrl3BdHLq857axNQKVR4QNcqfw/7J13lJRltu5/lXN1dc7Q0OSkCIIB1FFQUUyYA2Znzow6M45hzGEwYhqVMeuYE6JiFnNWBJWcQ+dYXdWVc921d3Wjc8Jdd+4fZ+66x16ywO7q+qq++r53v/vZT2hlZGndTzI1/YzVFVnfl7yHwjUp9rM/OcWlDZkCoPOzgj5hrJdZBw3d1aFrlHBO5sBiaSlpYTmyBkndkoQmIX5J1GNK06DMFheZnJv+kJVo3MfnXzbz9HOfcMEfb6W338Cyj76lNxBl/llnE5W4S7MQmYxKgBWTEJfDq2YWUhjdLplfh0kmImTk+cMROjt66O0N0tbaRdP2HQQ6WyEc0t1wZWU5kXA/e++9F42Nw3WjIdLJF15azB57Tmf3PaZid7m1K/aJTMBo0BhPLezS3Yg5TVa84IVkV4DVhVgmZ9BilgJZMHQR+Fsgbel6HXZhnRs1eCISESZ6SGNmpROW723etFGfc+3atWS6upgy62D6ZWaZR21e64YO0cV06NChlFdIpGVKOyIp7oVOzqCzV2Hdy9+SXKbBGUaDztwHs6wNxrx63EvqnRR4CYfJZGSjYlGPeyHrSf6722vFaM7SF+zE3yWS3TLKfWWs+XE5H72/jL2n781hhx9Ntz+Kvz9BUXkVRquF9s5mirw2Kss8bFzzA08+8hBketh7eiUdzZ9x1vx9OGDvOqpKkzisRny+YYQj5dx+10e88sZWzv/DvVTWjKM/EmTFys954IGbsFlgv+n7k4iEiYW72WNKHX+4aC4ffvgOb7/5PUcfcy6VtWPo9vv5esWHvPXGO5x+wvmYcwa2blyB0dLBOefPZPT4UkrLihSdk3lnV0cnkf4oVeU1rP1xA4889BTXX3O5GhPV1pRjMKRIpiK4fQZylj4yuRjJuATlWHHZSjCbffT7k7S1R3AW1eH2DePjrzZy8ZV3Ujt8T7KmUtzF9Rx6xHEa2tLU2qbIilj2SgCKdLFyfcjno5u0sGQYiD7do3Nr8T2X60gd/4yFjadcW/L/ah8rnbEQiQ0GnA47bS0t9HR18O47bynJ7fjjjmXrlk24ikpIGhzKfhdJlAzDpGg6tHblCff3KbomG4Xujk7KRWVkMLLqx1VqTytMfLsE2LichWyAUD9er4+XlywhGk9w4kkn68ZENgGCRgmioPeDwYSnqAinzYwwqLKpJH3BoOYguF0Oov1+fn/ufA4+cB+efvheyrwWjPnMTwXdIKQ4g35e/wFyz+XFkypPbCBrTcqY7Ac8sugJ5i4JZaEsIUMeT5mZlu4QdRVewv4gVSU+ZbY1tXZjKSvC57LhHOhikuLDKyuztptpEh6RpaRxSu5kdxCG+ogPJHVJQZENgvwtt78UED95vBgUqrYIy2kAfpWikhK5j8Gk5AKvyA+MgiLkSZsNPLr4NeYff7SOBmQh/sttj3Dtn88bmHMWiGnmfFZ3yxL8UMh7+4kpOAihDhY/0avKLkt2/SJHkBlaoTgXNhi9Axa0rgyEOuJ4q+Qig2Q6gU3TWgpjjLTMCM12PR2y2DkSBiwCM6ixzMCTDR70Z2Nvmelqqk4e2pv6qBkig4OBkySbWP1EB7YdP2Oy/ydP9Q9sSPm5HKa3P4mryFaAmKMpKh1WfTqNq1cLdKHNi7uTkZ54gkA+Q43TjaevYMqTSPmx+yTowUi0qwdXZVXhxERSmhvbmQoqjOwZ2ByK0Yx8iT+AXDspyy5HYBKxFF5HgTQlUYkur/v/wPpV8sLlurKRTOXJFhUiYGXmKS5ulyy4nuuvuV7HNppMF4lQZncX2mvZoFgLaosCVyFLJBagzllGzN9JTUn5QEduIKVoTeFKkQ2lAFrylTEWsgOloAvkftstFzN+jEcLeiSyBZMxSl4kWxkbZpNDk5+koGcoFC5hqgqTW+Z44ZhkUQuj3Us07iaRKuPFxV/zwSebOO931xFLO7jsqhs4af4ZjJkwllQuTSqfUgML6agkMc1ksNPnD9Db061Epx++/wZ/XxeBYK92pdJ5Dh82goaGRqxGM1vXrtEMZskwHzlyBBvWr2X+/NMYN24s6az4pkd56LHHOXLecQwfOVrDJPIGE7FkikB/SAlJAmFL8dcOXCBMSYZLydyzUEilmMs8ulBMTVrw5XFSNMPBqAZvSO6AOMblhV+QT+smRFjwknMu8/QHHniA+rohTJwwUZ+zrVUY9Ra27dyu+vSC3M2kC6t4jk+atBu1MseUzkv9rw266MscVjpBKSDS3UlXJe9BZprS1UmHKNtGi9mhWfQS3epwuJWsKLB8Ii2zdjHrSah0dnhxI58te5/33l/CMfMOY8/p09iyvY2yylGYnKX0RZOYbBYisV5x8aKmvIRyj491K9aw4ptlrFn3CvtOq+CxRVdQ4g7TvPYjcomgyoAN5mrWbs3wpysfZMo+JzBs9F5UVg/VoJrPP/+AH1f+QCKc5bqrblAOx8MP38wpp09l5v57cPGlC6gfOpGJk2foGK+ts5Xnn3mVX59+ObMPOJDW5hWsXPkmX37zMja7GP/A+LGNHHbYLMaOaiwof8hz9+13aMbC2WedpqM2p0PkjaIeEFJaRK99l3TOEiQVFovVDGajWMYaiERzFJc30OHP0N1v4a/3L+HVl7+hcfKBXLtgEf5Qhmgui93l0mumv19MXmyUFBdr19ve1kFZaZnGksqIRsiLUvBlTZbFSz4TQQrEHMkmIScS5iJrq0Skiod6IqE+8BIu5LSa+eTDZXz60Qf8+pyz8LjsmCxO4gYXIk2W5xIb4mxWIHBp8rL0B/s0o6LI7aans4twIMj3363kq8+/LKRr5vOM220ihx5+mKo8BEqXuiSM/eeef4EDD5rNlKl7Eo7GlAxrtsoaJciUSfXzggg4DVn1CxG4XjakgT4/bruZ915fTG/bVp59dBFlXjPGvGw2khjkxIuPwsB49D/O0CVjUbpbk4DAhXCWwsxQirG5QP8VEoINeqJhHF7pNgue75l0FHfehsFqR4hJonH1yeqYgES6G3tVkQaMqHEF4o5jJNqRx1VSokYgqnOWwBZ5VYNWYGap/7JIFOJX2wI9VJWUY4okJKkCZMF3WMkLoyWbJxtNYS7x0ScENilQkTQPPfJ3DE4nmWiKO/50tkYDiouYQjgyRYlHKBv4wC12b8FTZ6AmpkyFuaiS5QYoBdLd5HV3FccRy2N2ezSb2F7k1AKtISd9WYzSYlpgR3cn5VVVZDJxfCKrSKQwSNKOQIADfHZzIo3DKMS4gdL7nw3BpYhkUdek2trKf9An9PX6cbucWGXTsOtLMKOf893/K0rcQDmXIisIipy3gQJeEk2rnjiWjumCXuQUJqskyMUxO8QUeMCbXqAQOacCwRizpENRLB4PCYOR9q4OhpfVKXM06SrQDkW62NbaQWl9NeF0SpEKh9lMNCaOURa9uEOBEEU+sSPKE5Frze3634ezyMtXFnaWZGcAZ1k5cQuqTdUxhHw4cnArxEwx3bpZ0gXHn3guhc1lVdpIPBjRj8Em4R/kCXS0UVxTtSsMobATGoANBFr+WSJtYQMowyOTkuIW3nIx40a7VYcuBd1sig3IQAsdusDLArkLKU4cGY05M06nFO+4srXNVjepjJPObkF7XDzx9Ef0Rz2cdPofaWrv59qbbuHya6/GU+LRcAhvURHJpNhL9tPXGyYUSNDS3E5He5uy26sqSygr9zGscYhGeMocUpy4hOjl7+qmWPLC161j/bq1rF27hr7WJqbOnMnYcWMZOWo0n335JeF4koMOmUNJZTXhRJq80UR/NK56cwn0kIIpHVGhoOfVf11QAimyMtvWEBgx8hiQi4mToWzCJHCjsrhcF0ej8nekKEtnnyYWDxOLhhTyly5dstKPOfoYnZ0nE2nNnDYaDWqcI+dOodh4nG3bt9Pc3ExfIKgkuOHDG3V27/K4qamppaq6Rl+nvGYx3tnR2qTEkYryMl2Mu7q61TnNV1SuxDCLxaUzftm2iV95MNxJzhDD4TLgNdnoWtXE4qceZ4/pDTSMqKC9px2LqxhXcSN77DWblp4g0VSc2iESiZph58bNDKtsYHTdJNav+oa77/09tRUZrrrwTGrdOardWUY3lEk6FoH+IMVDR3LtbYv4/PvtpAyl+EpGMGnSDGqrR9DV1c7Tz97H0XOPYfpuh/DDyuV88vkz3Lrwej7+9Hs+/HQFF1x0FY8++TRtnS1sXrWB3XY/ALMxgs2xleFDK+nvNFFfNQybLceqVV8RjXRy5unHM/fwXxH0t3Hjgis596yTGDO6luIiA4lkF3Z7EoMpRj5vxVUykXB3XJEdIaZZjHm97oTkaLTYsbvLef/TH3nr/dV8t6qHVeviTNn7SEaPO4DJex2IpchDXzikVq4OuwOT0agjIxnbSBJbIXVQOBdmvV5UTpsRa+ICCiVogSCiYuhitEg4jAGTzYHFaleVQyQUYnhDvbLe8+k4S19+gXCgl8MPmYXTXUJWWPdZiTS2YDSL2VJK11Qp6KH+ACU+L+tWr2bZW2/TunU71RXVHDBjP8aPHkNvXx8PP/V3Dph1EIfPPVwRhM7OTh31vPraUjq7ejj5lFN1cuj0+hRyF1VBTp0S3ZjyuUKeSTKhgUVtHW14ZM1LRrGR5I3FT/PgX2+hzGsaKOjpAilOGpH/sqAPWL/mzXlSZDS/XJRudlnsheYteHk+RyITx1rkksmvnlSZP0ssqdp0BoNkiksR3zZPv1GVOdgyxGJ92DxCc8uQTLbpSTYYqkinwa7zioEOU1pFcZMRhygRzgq2bLSR6w+QrSkmkk5QLHmk2hqLcbiwxAckRSIgNpnUI7wnlaDUatciIGSyUnPBLU6KhUibpPOXhV5KjOjt5WLJmQSP+KmgJwcKuvTkhfAKQWMyhPNp3GK8LwPkYBgZQmlRdzvJxHNYTUaykQTGErt2u93RABWuYhyaelEwmE8ZssQ1ktKETcwRVE3w7+RZ/w45lw5Da1M2rcYa0s11dndQXVE50HEPzJvl/wY15z/DHP5zjvtAQRfNlXwGZuhUXgNUyvdSEoM2sNNIiijchDg2SuqzBGaUWm0Y+jIgMbe2rHIBbBY7ETF9FhMHGWH4g+ocFjHklB2skm5hrw9I/OV1yT5O8+BSEploUB22nBBBcowW2XoVgk/+y/hU8QTPpDQKUXJPk+EkeZ9LI1AtkZjeQJpmIzOZUhmGpiFqB4l4lYTYbAqHVHs5B+LOE42A16Mb0P7udopqqwc2UXKOB/6Io9qAnLEwTpf0Ybln5CvOHTdfzLgxRfzqgGFEQtswmeNYzBKf6iAvRFMhj+VTGC0ZLKLxj0r+tVsjiAX5M9mKCPQb2LCpn6aWDPc/8AZHHHUeI8fuw+PPvIy3vIwTTz+ZpvYdZHIZNm3YQk9XH1s2NxEKxCktqaKutoHGxkZGjGgknY5p2I3ksKcySe2ExB5VCm0sHMWQkdmnmXQywfatm2lvbWblihUq2zrz7HN5ackrHH7UMdQPa8RTXEpvsF/tM4WwJB2Hjr6skmglkLupIBsbKOaCizuFBS9CGoWxxZkrRTIhdyIaR+lxeshnsuqOJ2Q8IZs57NJRZ3Sm3tfXqwz7MWPGcMIJJyp7/dvl32kHLpsIsYNVFG0gTU3uSYHWxeBGjrlx40aNU926baum+ClL2mKlrKyMYcOHUV5doQW/rk7S8Yxs39GkM/OayiE6Q7daRcrXg9/fpf7spRVCzMrS2raN9q3r+XrpEoZVurF5EtQ2lJEz5dne2ovD20hR+Ugm73UQgUicVD5BXW0NZb5iIv4YprTkPydYufxtlr3xLGWCdvW0sPfEYcybux+T9xhG9dBikqYkOYeFFes2s7MtyNLXP8ffk8FuLVfEpT/aTntbPxNGzeDwOUfT1rmJr5cvx1fSgMHiYc4Rx/Deh+9QUm6nacdm9p22N0Pq7KQza+nv8+NvdfPVp+s4ePbB7L//TN5+63V2bN/AzJmTqal28tWXS7nyivOorjIRCm6DXIDyMjv9gQ6KKhsJ+414vPVKcsuGwoSCAeVDCK9IRkHPL36Zb1a2MuNXs7G7R3HvojeZvveJfPDRBo464SwadhtHd6Bf0ZAiT4kiI/GY8D7kM7Rr9oDdJps32V+ndCOoBEyxfk3EqKut0jQ9KeZWu4t4Kksqk1dnOHmsjoJjEeqry4n192ExZnlw0T2MaKjn+JNPoyecI5rKaWiQPDidz6gHgQQHCSk0k0oxunE4D/3tbyx79TXOPPNsDpt1MPFIlJq6Gi677mri6RTnn3+BkkW7urr0OpK5+RNPPMXBhx6q94soDRwuF5FoTMuB/NtsMFDhdeP1OIhEE5pNIMYzw4fWsP6Hb9nww9fcddM1P+vQU9o8y0ItTYsgt/+hQ0/l84JMauqMeJvHxNtZO3TxN5dFTCi9WVK2QhKPMZzAKESZdFyDT7T4JqKktdhbSMZTapSgPte5BB717pWuJEbKbCaMRUMZGmwlhUIn5c9WcOsR/2RdgEV0bbArMiChHwLDW4W3J8h0LI7BKclN3XhEvyuFXrx1BghsA87sukbLvwfNxn6agQ461A8uxz+zER3gw0nXpf7bPxtAa3aLnqeBijvQCOuz/Lwo75KhFR6/i2c4oIcfQGp3BWT8rL3+x3/+vGPf9VJ+Ltr6303H/90v/1cHGXzdsuMb+BVhmO8iMPzsHBR8ywfek3x/8I1otvYAU2wws2RgzizPIx+nfBUy434CYn6+b/mPr3ZgI/WTu6v+7qBaXx8/SE4bKKqFz8rw0/EG38fgaRKZgm7SCqVXLmv9jX//OHnMz2cwgy9u4PkHXsguQEmIUZJ1XNguxrj3tss58IBJjB8rEaFBEvEejUjFWohwTIpxirq5GjW1LBEM4PQV6VzQ4i7FH8lT7dmN95ev55qrH2T2gWcypH6KxDZw7/2PMm3GPtiL7Gxu3kBT8048Ng911UMUQhdykcvtU/hRZncyQxRUSaBkb5FbF8UN69ZRXVWp/ujRZBpXSaW6XA2rq8acz7Ft43q++fJLZYNbbE42bNqmC5+4FAoBzO1xageWTSVIZ7Na0IWgKb7cUrgFKhWoU/4tnbCQnQoF3bBrxq6SMYGe8iYsVpcSn2TRFb6J5JvbbRYNspBIz48//oh3332Hc847V6NXewIBJcNJ3nR7e6cSWAXSLxDwxLpW8t4NypKXLlwWSGHzx2LCYk/h9/eyefMmtm3bRrCvT+09Rfte39DA+AkTKa2o1PQxu91JWWm5xrbK/FUAwyF1FcTCvURCvaxb+yOP3nctd1x3IsceOQ1PsZ2wmGx5SkikbSx981sW3vU0v7/4Nkz2CmzeCkx2l8LLcg0Ic7vUW0yk3U99WQWLn3uKjWu+IxFqV2LbMcfsh9MZZ87cfbDahURlx21x0B8Ns2nDVrraxVXBTUtrjL898CwHzj6Sjz7+lj9cfBXbm/rYtCXAgbPmYHMaefOtp7BYO+nqWMXdt13FlNECqYfpjwdxOMr5+zNLlcX+17ueob/fwrp1m1m+4lPa5fH3XMiECW58jgDx+HbsxlQBPVXycBYZ5CtilfJgzPvIpcQ21kFbezOvv7WErU3rOOKYo9hr34OIRh2cevLl7DfjVMLBIt788GvOu/wiSmuH0tuTIJWwUlc9mu7uEMMbS+iRtCdDUje/GBJIyyk9i5amdJZUKqOkRgmXUR8G9T8oEIwFKRKnwWi4X2fNkjMeDPRS4nPT0d7CzTct4PzfX0jjuAlKihPiXXFJqcb+Coojzy2IUjQcoby0mJ7ODm69cQE+t4ubb/iLBoCtXrOaa276CzP234+LL76EHTt2UltTp1NWie/9/PMv2Ll9Jxdd/Cd6e3vwFnnpDwWpra1VeF4sbKWpFPRKiJ29/l6y6aTK73pbt7Pyq49ZtPAv2sUrgiXWp9JYCNwv9U7NZf4BuMUgxjJS9CxaXPMktALlsctZ024trR1ayirRjxmcqqUt2H+qB7ns8gUGNxkVShBZQFS6yWyGYqujwBrPS8ca1DRWt7MIh3TIfSEZXKgeOxgO4C5yk4hE9ee5YAyju0TT3IQ0JW5lQgAJBdPYSeF2ifmG9G/yZgoF/ZevX87Av+IMiIOWWe8ZGfhEuGfh5cz61WTGjanAYOgv+A3EOkhmY9g8QtO0kCamsher0YhdghwUEzPjj+axu4ayYm0r99+/lNrqKRx31PkE+gwsWfIei195naGjhmMvslFS42PUKNGrTsbtcKskRhKn5DaWcBFhzMsfmUeKactHH37AzH331fGA2LrKTRlOpPAn84zfbRzN23bic9hwWc0Eenp0cbzmugUcdPDhHDDrYIXZpViLFC6fTarWV0wVBYI3WWxaPKVoFzr0woxcvqSLFrh0kDA32GEpIz5vJG+yqdOeFHQJfJEF02mz6hhFdPC3374Qi83C7y64QJnikWSCjITIaIKaRdn9wvUVpESKuWywZNGXzk7+SAcvC6HFYlaHO5mPyoZCCnw2nWbbhg007djJjuYWIvE4Zqud8spKxo2fwNixY5RYKAYgna1N1FeVEg720LpzG9defQVnnjyTOxfMhcwO0rmEIlKFdAknncEkr73+Dc+9+DnHnHABdY3S4cc+AAAgAElEQVRTsXmriKZzdAeDmJwW4uE4DaUN2OSaSCVZt+Z73lz6EulUH5PG1+Lv2UJFuZFL/nQuxlyYtpat/GrmDCVmvvf2ewQCaUaOnMnrb3+Cxelge3M3VkcNM/abR2nZWIwmO0uWPEV/aCuzZw/nuWdux5IPUF7k5Lgjj2f2wQfRn/ITS5v4/QULmbbnPGbPPoN0xsrd9yzkg49f4sGH/szee1dRURomn2rFY8liFJRUBs8ewd369DNJRNyUlYrrQwU/fvstH33yPj19rZzzm5MYMXwE/nAvNmsFG9eGOPuMq7jq8r+x9N1v2NDTw5m//SN2Wzk2axmphI2amnJ2NPUypKGMbn8XNolcdkvWgagNckTF8S0pn3eB2Cj+/7pBlLGvwvLiGyCwfEa7ep9XbFalY09QUlKkUPrjjz9Ke2c7l115uUbnSgFWJrrdqYUylysEBHk9Ntpbu6mpKuejZe/xxGOP4HE68LhEltdGw8hGTjj5JA44YB+6uvrp7u4lEU9RXlGlyXH33Xsfe+09nVmzDiSdTuJyOxR5kHuyQNgUxYQ48okSI6ybJOERte3YxPJPl3H7DVcMFPSC/bEWPZNFa6+8Ttms/MO0NpEXIBDM2qHnSQ+0LAKl61FkAC06TZkdym68kLOqNpo9sYTuomPRADUSDynB06JRHHD1CkUS9MejlFaVKilJlq6idJ6s5MYWe4knopiFECTdvkWEQrBj23aGNY7UBlDG5sIB+HlmmDZWAuUZMsSiYVwu4UsPDqL/FUv6L8f8n3oG5BYZmEhgVB59iLvuuIxZB+7GhHHCBg6Sy/VhktGEXt0RMiqWE9qVVf+IAj7eF8RRIkr9cjZ3+HnquWVs2x7l0EPm88lHqwkGsrz29GIm7ncAp593BnWN9Tr6km4kFc5g0DvYoFpWgfekOxeSTSwmaWEZNqxfx+KXXqRhSD0H/mp/xowaoVr1aCpLXjbQmIgEeqgpLaaqtJhENMo77y7j/Y8+4Zxf/46RYyfQL/7VSYmPtJFNxzVGVQq4PodBwmUKiW2DVsOa5DYQ9iLGLVLUZUMgzzH42Ew2j83pUeZ/JNRPIhoZKOgWlR+Jr/wrryyhYdgwpu+9F8FIhOLyCpXNdXZ3U+QrGZDriVRO9O8FT375u2CQJex0seaV1yayuoKFrJjXKFqUSVPm9alpjRRz0azvaG5m7br1bN66RbsqSXbbZ6892XPyJCpLi3A7zDx0/318/unHfPPJ89T5duKxd5PK9iMTnngqSDyVpshdQyLr5KUlX/DQo28xcfIcRo6dQV8oz7CRk/CUVGjUa11NOS1NTdqtCddgx9atfP7pR2RSYU4/9VhefflJyEXZuX0jLruVvadN1wK2dfMOHXHImjxj/5ksfes1+kJRTjz5PGbMPILuLuEvFPPgg/cydkwN4fBmHvvbg9x995+JBsMse/NTDpo1kyuuF+mpifsefY5Xl37G/Pm/p37oaP7td79j4qRGIpEmkvEmTjp+BqeeeCBWAjgtKQwmB9lEi47cTAYXqbSVUDDH2h+389Zb71FS4uWCP/wGT5GPrt4tVJY16jkmV8kDf3uZH1a2UlazOyu2BagfuQezZs0llzVTXFypQSVtHS14ip0kMmHNGpBr2ir8kqQEs5gwm9x4vRAIhcFQ0ITLXSUsdPWiF5Mj8R7I51SyKUXcbrdSXCIqkBTd3Z089NCD7L3XdA6ZM0e5JeGIeP0XEQpH1YVQFBBSuAP+PiUIJuNR1q9ZzcZ1a9UWeXjjcHbfcwrDRw5jy+YdOsqRWiTojnBbAn0hXnzxRbZs3cwNN1xHPBlTSag4Qsr9J6Mps9mmpGtxUJR7RjbbHruFHZvW8NWHb3PLNZf+cwU9nZeJ0U+hIIU4yIESKSFkiSQWh5NANIrb5dLqKti9NN5S22V5CkeDjLD7Ct/QTQDEQmFue/A+Lrr5SrYE+6jylahsqFg2JsKcT0Qwl7jpTSTxygnv6qO6okRRfoHH/SlwWQu9tzi1bW+NMrxBYP1CTKdb9IICs+0igf1PLSu/vO9/1RmQS11EANrwEsdMP3fccQkHz9qNCePLMRmDGExyh4jbVZScIYPNLL4HglGliacz2NNuTIZieoJ5bN4Gbrv7WZ587n2GNkzFYCyhvm4MRUWVvLB4Cef85tfsc8AMSmsqiKTiRKJxQj1RJXEJUiDsWZvDPpAFnt2VAS06XEmUumnBDeQ72ikZNUI7VFdRMedeeDFDhg6jyGmjv6cL0gkqSkt5/Y231Ghon/0PoqSyhmAkisls1I41Hu1Xxq0UZ5PNpQX952ltgxD74PdkZi8FXc1c4mKoUzCdEU27Q7KTRe4Y6NOYVul+nGLNKjwKQ6FrEVma1eGgy++nrLIKq8NJZ08PRUXFxKIJcgK35gS6FEMbU6FgS7cuo8KUcBTsWuhl/CCFXhntMgbMZklF4zp2EUc5XdiMEiSTVUg0noixcf16Viz/mt7udqrLSxg9cpgmzkm+dV0ZXPqbA5ixdx3RWCuhSCulFcIuTelnYTb4SOTcrPyhnZtu/juYqikpG83y77ew2x77MO+E08gYTXiLS3TxD/gDGgTT3LSDjz98D4fNyBGHz6atZbuOIewWG6t+WEN7Sxe777YnM2fswxtvPs+3331CU9sW6ofWc+LJp1Ne1sDk3Q5g5/YO1qxZzetLX2DPPUfww4ovmTvnMH414xB62uI89NC9VA/JMXx0DV9+u5KKqqEcevixfPbFcrZsbebYY4+jqqKE7o5tLH3lMcqK09x644XUVXrp6PgOt9uoFq3iJ+Cyl7D0tbd58/X3mXPobOadcCz5bBR/Xwdl5RV0dHZQXTWaeNxCNGLhscdeYf3WfpqDkjS3gUsuvZrJk/cikcyp9WzD8KFk5X5x2TT4J5kSpzgvmYyDaMRIPufC7hSER5LNZJMoQUri1jjgh7CLx1Ho1GOxiDqyebxO/P4eRo5o5KsvPufVxYs54ogjOGbeXDq7wroRzmZF8+7Ta08UGV6Ph6C/V+10S30+Wpt3Eg4FVbYmaFFFVaUSl2Vjqj4TMrJxFBIHm1taWPS3+zj1tFMYN36MXocCu4v7nBowmWzaoYv8Te4Jl0jXbAa2bVjLlx+89c8X9PxA2poA2HKxazBLYRypZKTCRN1ATAwwnAXClyxisobZTMI3yuMUQ39ZtjrDVPo8hZZa7ikbzL/5Zq69+kotwpG+EONlWxWUaC4zCcnLHuC6Kb84WzCLGZQRXXL9HfiMLopcRbhLfBxyxMHUlpn1ueyJDB65cf/9EOFftbr/ctz/cWdAC7pAv4p5JTAR4M47Bwt6BSajzO+EyONXvazFVEib94f7dREscVWSi6UxOofTtLWLL79rYeE9i0lmSzlo9gmMmzBNJWbNbW08/dzTHHvS8XhKizHabSRUHpbHafFgNdu1gOitLIYuA/nfAm8LxCzmF5Lz/NgjD/H6q0s49pij8LrdpHN5iirqOeywg2jb2YbPZVfSaVLm4Glhs1vJiPucu0g7dJvTjsNuJhkXaDClBdpi86j3vMyw5XhSsNWpbYD9Ln+rIYipIAmTnw/+TE+ckEmzWSL9/WSSCdwifxtIe/N5hVsgs+8sbglVsVgIxeJKeEqIWYukdYWj2rH+vKBLNy7FXBZyscEt8nqUxSxacunQPR63yuykve3p6FRts0nc/FRLbyKTTWsanJCi6upqiIaDdLQ2s33rJh6+83bK62sYO2YUOzcup9Yb5MJfH8Vhc/eiqFRWph6y2RZyuTi9/gBWSzGlpePViWHbzi4yuWK27+zj/oeeJGus4Mzzb8Ngq1CSVzIp+nzJdHeyY8cmHnjgr+y771SmTt2DxmGNpBI5smkLPq8Y0FgJ9PVS5MnT3bOFpW8+zQ8/fs0tt97M5598TdOOXg464FAmjJ+g8shAoJVbb7mJk084gym774fFUElvdxurVr/OJ5+/xsjxw5XQt6OlmVVrNmGy+Ljkkuuoqx7BqGEj+PC9pXz3zVvMO2YKcw+fhM3Wg0dm6dhoa9/J448/xratzfz5st8xdtwe9HSso7yimL5ADyVljXR37qSiYggYJXY0j9VWyhPPv87id77n7WU/Mn7CFG668V4SSQsVlcO0sLd0dOHyFhEMR7UOeX3lOF2lChpHo3nSEglniWIwZ1XlIAVd1BvSmQ8iRCJ5U1Mlh410JonH46SlpUmDUqTWLX7uGaKhMH/4/UXqGy/dufKYs+JLIJtDk45m7FZh2Rvo7exQw5qhQ+o0v91oMun8u8hXrPp5IeIKFB4ORxVVkGv/zrvvVP7Gny7+o3bpcn1KjoI4DMpmXI4jx5b7wiGOiSbYtmEVX3/0Drdd9+d/rkPPiz+dsnYLtiYKvct/JjFbKRT0WCJOkd2h0uK0tdCVy/Rk0LNctgDRPLhEV5eWrHGx38xjqDSoV/udf3+Ua+efqxGqjkH8XJK2hHRciC/GNxBT2RRM4vHZ9Bg3L3qCGy44U/cHoYTkir/DCSfOochYcKUTx7j/QPP7H1dWfnnD/6ozIAW9MAmTL4Hcg9whBf2g3Zk4oQqTQUxd/Lhcg26AMdXnmi0iGxN1SD/dbc28++7nbNwa5+sVXeTMjdy08Ek8RfUIGTyRivHkM4/T2dvKWb85h/LaWuKZPMFokmzORKQvpk5lwt4WDbZGMwwkBhbSykSbbmDHls24nXbuuO0Wjj3mSPbZey+V0GB1qx/Djk3r6fd3U1tRSllZqdqq+soqyVnsGMThKhbDZBUL24JJsdshHtohkmkjVpt0IxadTWsBTotu2Kzzc4HXC4Q1ITIVPNJl4yGPt9qtSg4UVrQsmqJGkdU64O/V11xfW6fa8e4ePyaLlYrqGjp7/WrQIZuRRCKlkrICQ/EndqPO0gcKujylQK0mk8z3M1rkd40H8iJW8e0i8snPCxyAAjognb5o4aXDrygr4f5F97J92xYOn3OIuodtWvMt33/2KqMaPMyffxjHH7cfmUwrdluEssoKMok2TcCLhSWtzIm3pED+KqsYRjSe5cTTr6J2zCkMGTGToUOHqbFKd0+PAgW1dRW0dTSx4MbrqKqq4LDD5jJxwmR6e6JkMxaKfdXKtPY4TTgdGSKxJu5bdDM7tq1nvxkzcVh8/LhyLbtN2p0RIxr4ZvknLF26lCefeImaqtFEQ3ZFRKymbp599l76ou1M2GM0O1q3E0lkGD9hBj/+sJPrrvwrXe0BqspK2LD2Cx555GqGNxo599cH47ZnqSqp59677qKmxscRRxzI8GFl2rnHYwEcrgKfINDdQnHFGDG1IByK4Skq102T0VRKGC9vvPsNf1v0NG2tUSZM2J+DZh3HqNFTqKgeRkt7r5I3xa9fmOxOtUaWomkgmUmRyEZUbqYeBLIVVDLcTyRd6bDLVZKYp62tBZ9PjIxy6hbqdTqIBQI8+Le/MW3aXuyzz774iotJJNP4/X3qRijXg3Ax5HpKCO9CPFUGEtMEoaquqeGzzz5Xz4Vefx8TJ+3OvjP20442GAqp+dGHH3/I0tdf47I/X4KnyI3L7VIzHH3N4iE9MC4TREvCf0y5NFvX/8h3n73PPbdc908W9LTQUSGuLmx5bOqYAjmLuAYbxDiSbCpLsdWqi1dTNofTZETigsusBf9tLehpcFnAkpbfLcRpiqWrzM6lL5E9anpHmuI6C629KYxlVvVElm7fJZ2+BJA5CnD7jmCMpxe/zLnnna72r3JTyljgmgX3cuM1v1fTGHlO5SL9HxK6/1WL/i/H/f/3DAwm0RUuQzEkCbLw9ks5eNYeTBxfi4mYSrqk7McDUtxz+IprwV7CznVb+eqrj9jR9C3RRJoj5l3E4099QTRVzxnnXI3NUUkgHKUv2MGiB+7ksCNnM2HyRPoTSULxDBZnKWWl1aRjItuz6fxcUs2EYS7e6VI4xXhJfNGH1tXQ3tqqDPKbb7yBsuIiTj3lZIYPH6Guc4l4kmiglxuuuZIhNZWcc/ZZrFm/ga6+IHOPPQGr+GmLXEiMX3Jp7DYTJT4Xvb19xCXsxeLQAi6FepD0JkVTvqfDiHhcOyb5f+neZSGUgi6MefHrz4qOWLoUo5GOlhZl2ctmp3HYcPbdd4a2GjIrLSouU6RAIOpIPKGmN76iEtUuSwGW4xeKsrgKySKW0+Q22T3JuEBgdlXB5AuxwgKJRiMR7Y6FpS+51aJECPcHVcYnvysgoMxfxU504W23ct555zB58mSS4useDxHpaeHjZUv46ss32H1iLUcfMY3dJlQzekQJTqfoJwWDTSkzOeIXW+hyMPjo7tpOMF7J8Wc9xp77zueAAw7BYLCTzZnx+crVA0KsjWVDd++ie9T8Zt5xx1FTOwTRJckmUVLzEqEcmVSEseNKee7ZRTx8y9X85pKLOfeM33LPXfcpbOwrcfPVNx+yvXkbV11zA+s3NEOumLadrZiS/QT6mrnngZsx2jM8/MQDWJ1e2jviFBU1ctJxF9LdLqMQN5UVDnp7fmTVmrfYvuMTAr1NtG3pYuruY3jo4Ztx2vP09HxHebkgFSkSUZlbe0jF0vreLO4qwsE2TRBOZ5MU+xroz2SxmCtYv6GNC86/lpKScZSUjsbprqeqZgzjJk1X5YDBYqM/GiWWEnmzgbyYq2SyODxejGareggI1K3BP0oWE16HfC+Hz1dEfzCgBEkhTZaVi/lzjnw6RanbzeLnXmDV6jXMmXOYcjWkiPf29Gloj9xHFeXluukM9fczpK6Ob775huuvu5ZQbw+jJ0zUa142noJi+/0BTjrlVA49bC4eSWKLRkimkzz9zFPU1ddw4CyJkbaRzQlxNL+roEuHLveMKgfSCZ2h//DVx9x32w3/dwU9NmCrahcdikAO1oK/uWiPJa3bmBIf7zy3Pv8E888+i/tuvovq4nJCwRDXXnG+3riDXN94HhY9/CLd8TARuwFbIsszf/w14qYWFDRAPOKBu+99TCF1f3c31//l9wrnD2qTQwO2ncEBDrtcIvf89TEW/PEctXQVe0IJtf8pdvT/38Lxyzv7f/MMDPJGC8OpqBb0W2+7lNmzpjBxXD0mQ1yFHKHeXrzFFWAtpXPzDp54/AW6u/qZsNsIpu5by6Q9p9EfLuOIYy5h3olXM3bCbLIGr1pGtnVs45aF13Pdgj/j9HmwuX0UldcRSZhobenCI/njogE3Febo0qFLYZNsc1mMhCkej0aoqaqgvaWZTEoCNCKMHtmI0WQhI4ExqQxb16/mnTdew22XjbYZi91BW1cPZ/76t3jKysmKaYxBTGNiCrtLQW9v7yKXF3a9dVe6mnTjg8Q4+dREHy5pWKqQkdCNfF6hdynuvmJvIYc8m9T3ID3W98uX88KzzxLYtp3SocOYN+9Y9jvgQC2IkhHR5Q/oaxOdr5hzyPPK5kCMZmTxVjKUutDJum9QPbp0VPIzu92mWniBtuU1apCNBILEYjqaKC4qIp9NEezzq1NaSbFPw2HkeYTcJPD9yaecrDnd0o0VuV0kI/34PBbuvuMaWrav5MR5+9Hfu4FIcAsnHnsg06aOorimCEwCJ4qLU5qYdMZChLIP4/O1Gf7twoXsvdfBHDbnZMymMkpLh9Hrj5PNSb4DdPZ0sviVF+mP9HP6mfMZOWoU7Z2duB2lZOMu7BbJtm9j5w5hyT9Pe3MLdZWN2MwuDj98Lv5AFy+98gTtvS2ceOoprPxhHUcedRrl3nLeXbyED959k4MP349kPsq3P3zDblOm66bjpJN+y/CGaURCeTwuuc7EtbuFVLqV5d+9zrNP3M/QshqdqV9/w78xdoyXvsAqykRNnJOxksxTZQzkUUmUv72d0to6bfPEaU9c3XI5l87FkwkLL720jHDYxsFzTuXhR5awflMndlcl0/aZxZRpM9SqVZAZMTMSYDmWyhJTz26rEkSlM5eCLuQ4CSoqbCiFM+EkEOhjaEM5TU2ditYI2zzo91PicpFOJLn11tvYY489mDNnjl5PMk7q6wvQ0NCg5EjxcZcY1EEDpZcXv8SWTZs0+W+mICIOCQDKsfD2O5m8x1SOOmaezsa7/b0MbRjKm2+9zgcfvc9ll1+KWXzmPRLLK11/Sl3wRJeuShHZjaQTNG1Zx+pvP/vnWe751ECHXtDVYxsQbGcGoPVoPqO+41JQ5UcnXXUt9SNHcvGZ81WgIUX4joef46Jfn6LIl4R0XHrjHbx19SVYYwMObVa47vanuPjS0/Xni55+gf6WDh648iI1egnH4Or77+OaSy7U+XvpgGBeir6oLeW4t999H3dedCFVmtWaIecW4C+LWU0Pf2G5/79Z8v7/f1XZdB6TBAAY4uTSPVx//e859ZQ5jB4/glDvZrwlhbl5X2sHry99hy8+Xc7IEeM5dt7JjBjfQNrcTTiV5ftVYS694lEuv/oJDOY6yitHqGXkhx+/w2dfLOPCi36L0WbBYHHjLa1la1MvDpuL+ioPm9ZvVQbMuPGNbNrcTE1NDTabmXXrNlJVWaGLRDoZJxEL63za7ZScbymABtJZIRKhBf2H774hEQmxZctmZWqfPP8MJk2dTiAWR/ynxIrX4xZSXwZDLonRZKU/lFF51ODsXGaGsugNytakexk0fpFiL/8enKGnUnEM5gw9PZ1MGDeOWDiijlyvLF6sULjX49W0rfN+829q5ymQa9ZgIijjgNJSlRpJUZaNi3h2S/GWAi+djmjv0+LrnSsY9moOdSqp3bws8DJDF95Bd0+vys3EedLrcqh/dyou8lk7333zNd9+87VmCqzfsIFzz/s1e+29z8CcPUdfX5Cq6lrWrl6Bx5nh3def4rTjf8Xs/cey6rs3ee+tJ8ln+pi82xD2338aI8aNkqxcYRqrbjonowOzjdVbm1l0z4tsWh9i9wlHMGrk/lRVTcLlriEv/vxeL21dzTz+5MNkSbL7lAnK/J4+bSbGfLFuEL777m22bf2RYF8Xw+tHcNjsE/G6Khg6pJG2zma6gztZePcCTj7zJNaJ2U5nAIfJRbHRyaz99icQ7uOue//KrMMO5YRTTidvcJPJ2olGjXjcZQpnl5Y4SadCvPjSY6xe9QXTdh/LoTP35YVnFjFjZgOnnrovNls7TrukneWIhztwWIX0KERBcTiTuaoYjSdIZSOkUzncthrICw5rZv2GbVxz3YNcdPGFlFY2ksXLK0s/ZfmKLTp7n3v0qYweM4VQJK0Jdmabm75oXJ0MS0rKCIcKnu7RaJzqyhrtnGWDJ5tK8RMQBziZX0eiId3Udba3U1ddzZC6WtatW89f/nIDV1xxBTNm7MWaNRsU7ZIxiMTvyvPI84lMTiSiggLJ5lB4HzKzl4L+3rL3eeLvTynsLtesJKyJWkIKejAU4Ia/XMc5557NqNEj1bxGrG7dTq9GrwrCJtevTQy1ElG2rPuBH7/+hL/dvkA7dBkTaPcuXYTZqrI1mY7LxvUfZGuDBV0CWNSIZUA3nhE4fMA/pKWzmxFVFQq53/j0i5w3/0Sdnw96r19xyyLuu+IChdePvW8Rf73wAoXYxaUtaoT2BCx44EkuuugMjVJ9belbXHPU4RqVKg6YwhWS7//plgX8/Ypr1HPbmICUHTYL1L7odu654FJ9vKcrpqlsaXtc/bXt2FR28cvXL2fgv/0MDIxtJULRak2DNcGD913PpEn1TJw4BI/XQCjQzrvvvM4H739BRbmXk088jfHSAWXRbjduTJKzFPHSkuU8+eyXXHnt43iLR9Pbl8Jmd/HEEw/jD3ZyxlmnamdishdhcZTQ3i0e6VaifR1MmdzItu1dyhpXGq2U3EyGoUOraWnu1CQqKVjSbcoCJN7WHlfB0tRkcbB54yY+fu9ttm1az9DaKtVEC5w558ijGTJyDMFoXDv04rISirzSWcSJRwIkkhnt0NPpwvGk+5ZiLlDloM3r4PelgA7O2TXAJZtVpUtT6zaGDqnF5XDyzRdf8MF771FTUUFVeQXbt27T1LLD5x5JOBYnIqQCs4V4Mq3xl13dPUTEq9vpVL29EpgkClO6HbOJcH9IX4eQ3qRDlwVZYHh5nI4HhOUu8KyMEMU3vqZK7UG7O1rpbG1myeIXqSyvoKWlhbb2DkaNHssRRx/D0IZGlTfljGbWbNyqmRVjR1SyZe1nfPXxi1x96ensN3U4sch6VnzzNls2rqRp53bNp9998nSmTN2H0uoGdSQMZTbiNZfTGY6xfo2fr79s5aMPpJh4KC1vxFdcpdnaVXVVvLp0CV98+J7mOQ8dMZzjTziZmTMP4aMPl/HZZ6+y226jWLF8Bdu3dPLUo29jpBi3qwKz1UQ41c0Nt1zJ8acejdvn0jFPqDfE9LG747G5efmV13jjnWWc99sLqKprwFdaTTgqzCpJsEtQV1evI5wlL7/Ixg1r2XPqZPbbawpuUxp/5zreevt+nnziekpcYeLpdfR2bqK+XqK15JyLOcKAnjCXJJmOaEE3itNo2oPV4iGby2Iq8vHc359mzfrt/OHia7E6KikpHs/2Vj8vvvQ+n32xhrqhYzl87vGUV9axbuMOiqsb6A0U8salgtVU16npjGxWW1vatHCKoYsmtOUy6rgpenDxbu/t6dVMcxm7iEXskiVLGDKknil7TNbPXK7dqqoqHZul1VshvysFThwfLSYTdVUVfPrJx6xYsZJgf4ghQxo4+uh57LPvzEGjUfqCfSpXe/jRhzRB8Oh5R1Nc7FObYfFikHwBka0JaiQsd5GtyQz982Vv8Mg9t/2TBV1m6GKrN9Dk7gqdEFvKf4yA5pJrF3L5Xy7bNReX9eyy2x/h6ovOY6h40Jhg9UChF1hc87MHOuxbHnyKG//tdB798DNO+9V+TEtBsYy6RJrigh+Bp154kltOOoMyQWnkOrDCpS8/zWHHnUAFVoZjwCW7hkSYbKkJ4T46cWD+paD/t9eyXw444McQy2NRH+M0na3rWXT/AuaffgRlZSZ+XPUpH04HP6YAACAASURBVH60VAlz++03nf3321eLh+yozUYTnb0xqmv2ZunHX/PoE29TXDGRuUf/DqOlkp3NfVSUV3PnHQsZN340++8/Q4usxekjZ3CQzFqx26wMr/YoRNza1kFNXR09vX6Fke0OJx0dnZSWluh8WOitQuQSIpQUu5LiIjxen0pCm3fuZMVXn7N14zpcVpO6qQlT98h5x9MwehzBWAKD1UpVbTWVFSXaocfCAWJi0Zm3EwhEd0WoSgcuXboUcL/fv8shTor5YHiLLJTyR1jHkgNQWlKkBK8tGzfwzhtvMHbUKNX/tjQ1U1lZpQVdpGriSGdzufEHgxoO09TcooumdNilJSX6nNJVSYEX1KG7q0vRCsk7l+NLty7kO3mcLPAyh5e4YmG3CxFp5LAh5FMxutqaiQR6Wfbu23y/YqUmZNUNaaC4rIJT5p9BcWkF3b0B+uNJvBXVdHa1UFNuo7bMwN/vv4YJI5xc9LsjMeU6qPDlyWeitDW38tUX37N8+WZyWTd7TDmQqdPGM2aS+MSHCQZSFBfXY7VV0tzUw5p12/huxRriqQy9fSE9XnlFLYceehSr12ziiSeeZ48pU5lzxCHcu2ghZ51zLL87+9csvPev3LTgGS6/+DaOOeq39MuM02ilO9DCgtuuYb+DpjNpj/FqoBLt71dH0Hwqx9+feJH6oaM47sT5dPYEVO+fyWdp62hl7LgxaqLy3LMvEPCHOGzOkUyasAeh3m7KvbK/CHL11aez+KXbGFIbJxXfRi7Zgd2cxeNwEe4XnoKMP1w6U40no2DK4pYMe1dNIbZTcmqtdlav3sBvL3iVm289jQkT9ycYttDcGqGoZBjhWJ5XX3+X1vYupuy5J6PGTcVgrSGRlmvLTDAgGzizMswlBEWIbZ1dXdphSyqgyMX8fX7CAxkBEvIjr6mrs4sh9XW0tjTR9v331E/Zg9raGkWT5FpKpISAWijmUq8kpEvQaKfdxraN65RwJ54PAp3X1Q6hsrIai0UH1Xr9SS7FtGlTWfnDCtatW8OFF15AcYlPbYz7gmGVvolsUq5Rr9u1S4f+zcfv/l906DKMkK9B1HpAtTZo8x1K5bBbC7Oc6xc+wKWX/VZlZVKwAwK3P/Qi1/zmRM2Ylsf8/tFXaevvo7G0mq5IiLXpPhpGDie9rZ3r/3A2Nz/7EpefegK/yoFDhvQWWCOfZwXc/uTD3HrauQwRlq4/CcU2Drv+Em698Q6SiRAT7V6sWzow1pSRdqXUm8uJXYMxfvn65Qz8t5+BvPgtiFmJQGJJIYyz6N4FpDK9tLWvJ5nqYcSoKk48aS4VZV56A204HBay2aR2O5Ulk1i+rp+bbn+GQMTISfMvoD8mWQRuinw1dHf18fgjjzL/tNPUJzoUiWFzeUmkwVlUprpYez6Kv6uN1WvXM2bceIY0DGPLtu1qkiH6X+lQBXIUSarIsOLRqLJ2hSgkGcxNrR0aBZlLROhs2UlPRxs/rlypRfPgOUcwbvcp9MeSGK02Kqorqaos1VlqLpNQza2/L057Z+8uL3UhYUmBlaLe1ia0WAENCr7aAsMPOsrpfF1GCIY8/f0BzYwXu9dvvviSaCioWe3NTU3MmjWLgw85VDvivM7xjfQEgupKmUpLHnlcCVHikVGwui3Yzgrc3uf3M3LkSJx2h1rQCl4prGeBW+V1hqIxrO4iJZylIiEaaitJRoK0N20jGuzl4/eX0drcomE2vrIK6oYO57Aj52Gxu+gNhElL4qPJQijiZ/TwMqp9ObauXcbzjy/gluvOYmyji+pyeV8ZTGYb5FyE/AZWr2rn449+5IfvlzNhQjEHHbQnu+2+uxaP1o52svkMw0Y2KHs7mojhchbR0t6jhiqjh0/n7Xc/4eqrbsVqczJ56kS+XfEp995/E3vtPp27HnmQK694mbGjJ3POWdeTp1I/o3A8yCuvv8iU6eMZOaZRmdZu6QZtRjat28SLL73JafPPo6p2uHqhu4s8WBwmkpkIP65eyapVP+JxF7PX9P2prhxGXLKF0kl936lYM888cytHHTGJU0+YCtmd5FMd9HVuV55TX2+vStW8nmIMZgvRmKSPGfB53eRiEWJC3KurJxYI4/RVc+fCB3C46jjxpN9x8y2P8O77yxk5ZjKXXH41Q4YP5YWXX+D9D9+luHwYmIfhdNcqEbS1pV090UX9oF1qwV5IY1Xl2qioLFfptYzAJMXPIyhLXgiVJupqqwmH+nnzjaVqGzxv3jGq2KioqMAfDGjx9fh8es2FYzHNJREFyYY13zN65HC9RlqbW9m+fSf9QdGvi/49z4b167UbF6XFuvVr6GhvZe7cw9Xlcbc99qC0spqOnh6Vvsk9Ix16PhVX2dra7774vyjoyqL5mTd2wWhnF8lNWOiS0SLesVfddC9/uer3WrilURbI/bw7HuDWS36rbPcb/vIg1137b1RIoQ2D2QPbgGsfe5VbzjlGDzP/yae49YzTmSC1vA/cRRA1FTKp73ziMe458xzK5ACSwZLJcenzD3Hyr8+jFjNFOXBFskgiTFuqA3dRGU6svxT0//ZK9ssBd52BQa94+YYhw6GHHcAHH33JyDFOfv/Hc5l7xIG4PWbcVgvhTC/pVJQyp48W/w6WvPIFH3/spz/i4ZAj5rH7tBksX7URi6OISZOm8torb/Lhex9y2cWXkcmI7jyN3e0hEA7j9vnweRyU2AzcdtNf+Padd/E0jmT2oXMYNWYcVTV1uuiI/asU0kFLVnHJkk7Z7XRphGNHT5+SxZwWI7FgHyF/Nyu+/Zbvf1hF7ZAGTjztzIJ5jt1BaVkJXo90v5J0mNJZckd3iPbOHu3IlYCWSGjwiZjJSCiKHLcQohLVWbfA4QU2egEal0IvyEF9XS1GkZqlU4QDATatX8ezzzzNkCFDOOrooxk9bhwWh0Nn+yJds9rtlJZXqL98d3c3FpOF0tJSfV4p1lLQpXjLRsgh6VvaoUtBL8z0hZgnMH5JTZ0iEv7ONkYPG0Kx04K/o4WdWzbw3NNPqtf2qFGjae/2c+DsOUzb9wB1PU3njNi9RfSEI6QzMUY2lBPu3oQp2cQzj9zAPQvPZ2h1Hqc1iNspyWEyQ3aSz/mIRq10daXp7ezn82Ufsm3zBlweM6ecdgwTJw+jL9QM5jB5UxSHy6ybFo+nnFjUjMVQQXFxI88++ToXnv8UEqdxy8JzOGH+oYSTIZ5+8WUuvuwdHE4zY8bOoahoHCEZa1qMfPfRuzRMHkuxuHTGhU+QZ8KYRpp2NjF8+DgOOfQoevrCpLM5fKVeTFZYvW4FLy95gTHjxnD2Wb8hEYPNG1tw2kpw2mwMrS/GRB9ff/UKWzZ+wEOLLqHGm2bFylcZO7ICl9VAX0+3hq94vKWYzE76wwkyOQNetwOLMY7d41SUoL0jSHXNKD77Yi2PPPwal162kNvv/DsuTzVtnX76wgFFGDKGCM+++Dg9fVBdP4OGYXtqQXW7vNTVN1BXN0T9+MWTQRCeYKhfEZkhQ0UHD62tzXiLPJSWlLNp43ZKiksKroKpJJs3beDNN17nvHPP1mLudLno6OpURKO4rKww+oklNDJWsst9bgv9gV51+pP2va83oN25xWSls71TR0E11VU0N+/k+5Xf8cPKFZpsOHrMKKxOJ0aHk9Hjx7P3vvvqtS5KMyFa7ty8Vgv6nQuu+ucgd8lDV7fXgfjQgQh0LdDyfenUZXa+rjPEvYse5N4bLyOcKGSniDRtwWMvctk5JypB7q4HX+G8c+ep3rw8VOA6bDDBn+97gccuPAlhrl/76ruccuyhiNFlzQAw0JWG6x5+jD+ffw4jgTLhGAneLwJ7g8hdxGwfilI5SgxGcpEQ3e4kdpsXFxYsv5Difqmw/4Iz8PNcF4Hh5Ia58urL8RS56PF30tyyjbwhzcz99tJgiVQqQsOwWnbu3Monn3xIIu5m72lnU1Y5Xj3abUVuYtk0vYEgvuIylr7yBs1bW/jjhX+iPxBSGF06p55AjxJCi70OVn35CW++9goHzTqYaDzJ0jffVmj42BNOYvTY8QqdJ5JiMylRk6LXLYSkWMWtzWrHH4kWNOPGHCkJsshl6GpvZ+26DdicbiZP3Yu8yYrbV6wLnMtpJZ2MkkuL65qRcCJHjz+oRVqeVzYPAnFKAZWUMinm8v9S0AfheCHQCYtY8tFlhRXFSn1ttRL2airK1dO9acc2Hn/0UXL5LIfPncv0ffbGW1ysQRpNra1qfFNbV69mMzt3NqlDmMw75X2K4YdY3sp7FC2xTWxVB9K3hOAm8a7yGsLxBFXDhit7va+rnca6aiqKHJgyCcJ93bzy0gu8+/Y7TJ06jU3bdnLCqWew5z77E4ym6I8kMDmc1I9oZN26VdSXe/HZ02z+4QO+/eR5zj5lBpPGuKmvBbcrgc0hBvOySpYorihwb0dTPzXe4QS6g7y85Dm+/e5zhjaWcuLJhzF5/90h2UVrmxDC8hT5ykgnzSRjVoqLhrB1cyfPP/U2W9f7mX3wITjL0qzbvortne188FmQ3g6Yc/zpHHf8RThcVXru77xrIXvtNUU3T4lYkp7ubhYvfoH+HTs57jfnM2z4KMaMm6BMq86edn5Y/R2fffEBvzpwf2YfPBuTyc7OHZ0YcnZcjjLlKNTWFiOJx/19m3jikQUcOHMo1152Oju2fIrbJjp5iIWDmE1WSktrwVkOKTO5jEUTFTtat1A9fBQ7Nq7G6ZIO2MIHH3zHDQteYtbsg9iwsYet27rwFJfR0dNJ7dASrr7hYuqGlbJ85QY++KSV/fafp7G6FqvIJ636d2trhyo+GkeMpKu7WzdwjSNHqGRu+/ZtKkksLi6lu70Pu1US3iLYrRZKS3zccvONTJ82lSOPPEKT+9o6OnB6vHh8JfT0BVQTL7bDEvLotOWJhvo0yEeMbb5f8QM9Xb2UlZRjNRe4KjVVVWo/LJtp2TC8umQJRx11JJ3+Xn7cuImEbGTFBb+igv1nzmCfPXdn4+rveeaRRbz67GP/XEEX61dJMVMquczBLYXaLpeeEOtiwoxzCjHtcS6+4GwyIYEwIG2Bq+9+lssvOpV1W0LMGOnlrkeWcfx5B2t5lWLdEYf/xd5bR9lZX33fn+N+zrh73IUYECwEd6cQoBQoDkXuUijQIgVaoEBxLe5aXCNY3HUymcm4z5njfs679h7S9r7f55/nXX36rvU0s9askIScmbnOdf323t/9lbOffUEhh1fOPgFxXReY/LaH3+HaK0/BnwWnEe575D2sJQ6uPv1Ine4LcjDUEqCkxoffDF2xNHl2M/mSmd3aT1lNMSFDmuF0kDJz3t6C/v9DMdv7JUeQLLFglRhRUVrIY3TZ1b+mqrpepwSB/X5cvlJ3cMFgQMk40tVL8llpaTHVlROYPP4IegeidAy2klfqweQ2squ1iVQyzacff0GJr5STjjuFns5eSkqK8RZ48IeHCMWHqSjO45kH7sNlsfDrG25SWVdbVw8vvPwq3y77jnMu/CVTps4gLulmsgMUWYxRQidyShQz22y09w3gdDl1bycFvcjroTDPpxpvu9PLjqZW3TPLgSYHjkQ9CtyejgtGZyCZMxOKjEDYMm2rYYzVqtO4FG2Z1AWCDwRGpiRhDUtxFwmQHKhlpZX09vRQ4PNiN5sY7OslJ5G4VovCk3V1tZRXlmMXVnAkon7gAlFKuE1tXb3u0gcGBrVoy9eRXaa8tkT2yipBmPKSxibNjHx/IueTrPZEIqnNQWldvZ57A90dCj9bs3EchgyGVFwbpVRCAjW8fPfjKsqrR3HsKWfgKSglmTHiLSoilcvS19vN6KoKKvIcbFr+JZtWfEyZL8h1V51Aft4gnrww2IWQOEA8E9cmJIuFZNRMgW8GhGJs29JIJm1g507xQv8Un9fJwsMOYtKUcRQV++gf6FaSeE3DaI0KTIvcyT2e527/lBdfeIeKsXYOPnYek+ZNZSgOpy/6PaMn7M/5F/yWmvopipxcdeUVnP2z05k+dQpWo532tm4+++Ib2ju7lLktBMNDD1vA+Inj+HLx52zbsYXqmnJOP+N0iopK6BEkxuolFk0TDMQ1X97uMGM2xLBbwqz6/j3Wr3yP6688hf1mVdDTvp6qMieZlLijWXA6CjAa84lETPiHM0SjWTZs3KIIxNJvvyYaj2BzOpTBvrt1EIergqOOOpvnnn+HE09ZRFlFNW+/9waVNWU0jK1iV2sPK9a2c9Jp51NeXoHZIjLELB63GPQM6ppGdtNy34nzn1i0yjXslvQ8SeMzWbEZR+zM5X7r7+uhoa6Gd995i/Xr1nDOOYsYM26sqinEqVCeAZFyZnIGCoqLyWaSWAwxXA6Lwu1ffPYFP3z3I8nhEA5vPl63l19deRX1tTUqHZXsEQkhev+9dznqyCNpGDeWoXiceC6r2QRr1qxh185GSgt8jG+owmfNcceN1/x/LOg/TehJiZaWvcOeVEwhtiXh3mef4ZrLL1SjF/nw5+CeB/7Kb649fyRfKAtDSbj0oSfIKy7C0DaEoyiP0644nVsefZo3L7+IkrSYNIAlH+558QOau7soyivh8ktP0S249BTSCMjXkMQ8OSCvvPUO7rzrFv17SeqU3b0S6Ugqu92uXMm97jJ7C+y//wrIrkp663AqjsFkVzOLy6++hQmTZlJdOwa/X+xSPRSXlKtuWQ7VqqpK9YEW2M/nFUlZAZFYiow5TllNIVsaN5AzphHb04cfepTDDj6cfabNoqWphfLyMvKKRLsdI5wMMLq2ko9fe43XXniRG278LVNn7EMsleHFl1/l68VL+a+bbsbtzdNDTuBHyf1WME6sWY1mrA47sXRKp+BMMsbwQJ86glVVVNA/OEQoEiOvoJRgJKbkMynOXrdTtdTphGi7DcRSOdIZVGsuBVMKthR0mYBVTuZ06oQusLgUdYHj9zjKlZWU0dvVS0VpmSZiDfT1KIu6sryEmTOmUVFRrkQ2i1XSpUZ09naXG38gSGdPL/mFYjAT1klMYFORuMWicW2GJB5W2P1ByW+3juj0NeFNjEd+it+MJJMYxc3MkGOgq4sSn4dij1ONs7rbW3ns4Ye54IJf0N3by/crVtPYvJsLLrmchrHjicSS+PJFkhjGkE3S19HD7h07OGjuLGL+Dt5+9WHOPuNAjjpiIoVFMVyeIJlcHzlDCIMxSTQeJjQcgYSd0sI6+vtCuF2leMvH0LJ+Ox9+8DErlm/G5YSTTzmO6TMmY7Wb1aLWZDEzMDTMlg2DvPTEOr7/bjNT51Tz0FN/xOQx0e0P8etbHuT7FY3ccMsDjJs4S5nUV155JVdedhnlpeUkwkmamlp57oVXuO32PxBPxNm2fQuffPYxNXVVbN2+mV/84ufU1tfqOkVMeNIpMQ6SdEEbZpPsonPkMnECw90EBtuoLnOwYc3nbN+0hCsvOZV5+4zC7cyQSoQJh0IE/DH6+iLsbumnsbGD9s4+Ro8ZRzAaYv8D52Ew5xg/aSL1o8bxw4qNPPLIizgdFSSSNk474wLqR02gs7ePjVs2sfSHpbi8eXgLKtl3/4O1kZOwH2m+xHWvu6dPV07qSiimL/GY/hzZXJaY/LcknsXTWAx2NWYaO6qCH75fTX1dDdlMitt+f6tO6NOmTVM1hZgZyb3X0d2rToVFpaUk4hGKvFbMxiwvvfSyojkLFyzksIWHsX7tej796BOmT53Gz889R3MDJPlt/JgxPPP000RCIc678AKG4wlCiTh5hUW6+lq3dg3LvvmSwe7duM1ZPnn7JTxWwbEyQlz5SbY28jz8L2VrCrnLWfhT2LXsyjWhTf7sp/2g/NlPara/B5Xu+f0ePp1M+QLPC89N/pno1vfs2uX1BVzTrG35858CWPbs6vd8KZnsBerfU7zlzyXnfI8hnOaL//T6I+Gp8vu91jL//lK29yvuYZmI45XJZNXYYGlIL73qFqrqxlNa1QAmB2a7W73OdYeby5FIxtVOVDy7Nc/Y6laCl8NhI51JarG3ms1K6Hr7jTc55qhjGD92vLpUiSGGQIZOt4OBoT7G1NViSaZ55YUX+WbJUupGjUKMHgPhCAuPPJoZs+corC4FXQJH9FjIjPy3EIGsNhP9A10UFxfw/ffLaG1rZdG5i0imUhjNEldpVRcucYSTiTbPl6esZWGKywFltdiJxTMaEiPFfI+lqiIAP+lqR1y0rHqwymQu09Ieop6EK6VDEcoKi4gnIvr58CMPcu55Z1NZVU4sJulXnp9SxUyan24227WgpNI5ookI0cwwTvdIW5+MZ3BaXQp3qt44FNDgnOHAkDpzebweNdMRwqAUJ4vLTs4+EpaRZ3MjCh9T2kA6lmT598tZvWYNPzt3ESWV5TS37SaRSVJdU6XWrDLpuawxjMmdfPzBq3R2DNLd7WfBIUdz4PyD1b72w/dfx2VPcu7ZR3HskfsQCzfjtoYI+lvwuLI4HTki0SGVRYn8LxLJUlw3mexwHNImOlu7+fKzL/ns0y2MHZ/PwQvF32Am5bVjuO+hx1mxupmuHqv6osfjAaoqS7nqqitw+/K5/Q/3s3F7M6MmTOeWO+5h49Yd3H3PnzjrrEWUFJbisrm5+64/MnfffZkwcSLFxcXabD362COs+PQTRs+dw9VXX6XNlDRrwk+ICCnTZlfDlbVr1+ESXXcqwPvvvMrwQA9HHrWQiy/+OcuWfMHirz6mtMTLtKnjGRroVia42QBr16ylucmvKpA/3nsn+86fwpLvvubbH5dzzAknM3XGPIYCSRyOEg5dcAJWUyGXXHw9BYW1VNdPkIxBgvEEQ+GwStLi0aDupF966SVFlcRZ8JRTT1NduGjSxZ9BHBRFoijPoDSY0tiOSDsz9PaIdM2h2QYSCyJpZ7093SpFa2rayU033aSvITauYmYkU7o8EzFxOzQZSIb9lBTlccUVVzBz5gxuvvm/iISTCvG/9+67fPzhR9xx++0U5hdoky679nVr1vHXZ5/jN7+9WTkxEWHTeyQrXYKI7Hpdf1j6OVvX/sjzT/wJhyGHzSRNubgOjlRNkUzKyut/Vj/DnnCWvUf03iuw9wr8716BEStUMShJY9Io1auuv526MZMpqqgnKXRNmxhgjCSgSSGTOE8p5ulUgnQuS1wsPgXhcjiQkO9YKKo2qB2tbXz4wfucfOJJCjv39/eRX+DD5XJiNBs1grG8uBiP2cpgXz9Lv/2OppYWhaLrRo3moEMX4nB7GPQHtHFQf3eD6LRzZFIS22jBbjPjsOYwGrK8/7cPGAoMs+jn55EU1rc4rilfdsRO02wScaiRRCxBMhZXkpcU+Lb2TmXz/rN3uxDTRpzYRgxmpKDvsYHdc4U1Mz0RxxiPU+jzEhfjm2SE1996lXPOO1ttWAf9g/jyRuKRU0nxbk+T1hxsI8lEhmgyTDwbIJVNkIqLec5PemcN6JAs7DjB0BA2m0mnW3UXk+9firnFic1tx+oVSDZMnt2LHSvWrAVj1sTyH1cRTSQ4+sTjcfjc9A73Y3OYKSnOJ5MWZzsD1lw/rz55LZPHlXPJZb9m/ebdvP3u1/zq2lvYsnUXEydM4p03X2Hj2m857KCpxIMtpMLNTJtQxvlXncfgzhX4CjOY3eJoZqW1tQuPuxCrxYm7oJTUQJBcMoeo+55/8U1Wrt1O9ejpeItqaWzt54CFJ/PjunYiUQOFHh+f/u0jJowep+9V0+5WjjrueD766hvOv/gSymvqufCXl3H11ddRXlJJYCjAW2+9rfyE2XNmExiWpMD7VK9/9NFHs3TpUlpbW7nu2mvUJa2lRVI5Rva8PT09PPXUUxx12EGkwr2sW/UDBx98CEuWLlXppDjpbd++TYlgYkRksRhwOy0cf8yRbFy/mlQyyuBAL7+9+VeMGVfIhb88j1gGyqpGUVIxmvyCaoaGknzz9UomjJnJmWecTyJuwuEtxp5XiNnlUe6HWC74+1oZHuzj8ccfZ7CnhyOPP0FJlLL7Fk5FIikyRbmX0YIu96T8Q2lQpUALl0H23xLgooOkIadN9aqVK/jyiy+5+OKLNSZ1cMivCIBZCG/2EbKpuAl67GZ16nvq6SdVnrbvvvMIhobVnGnd2rW4nC7+6/rrKSkS/ombZDzJ9q07eOuNt1h0zjnMnD2b4WBIC7vo2OUsEFe+LRtW0LhpFX+67TocRrCbpCH/KQhFzFylq/z7OPsPhHpvQf/fPcP3/v97r8Dfr4A8fiNYUTJjIpk1cP1NdzFq/DQt6LGMpAHa1apUCG0jfucS6SmwcFz9umNidmI0YBFrUyFuxZK6Wtq8YQNLFy/mnLPP5sAD9qW3t1+LXjQWxWAy4Ha7VOqVDEW08w+GwjrpYzIRFEZ5NqdsXJvDqbt8kd0YDCZSSXG8Sisr3GW3kee0ERr288rrr1NQVMR5F1ygulhxqZMoyfaOTpXTeFweXWxJEptGKpuM2GxWSkoLCQaHGRoa0qlECrWw6AVml38nzHcp8AKzy6/yd3Id5PfyWiRiWM1GhvxDdHa189U3X3D8icfrzymIQSwe1+9dJmqJSo3H5IDOkknnSKbjWFwSHhXFkLXgdvpwWFy6kxOUw+G00t7eQl6+G5vDoox4ieHUYm53q3QqlgpqtKzLLBZVFnLiQpnKsn7ZMqqmTMFot5AxSeZEkqKifBx2i0KyFqOBUP8OTNGNnHL8Ibh95RJZw2tvfcEJJy+ipLyBispq+nq7+OSjd6ipcJOO9VDky9K49Ucuv/hsFhy2D4H+zaTSAfKLCvV+yKpfQBC72UgiEsFjd2LLL9MYykgox29u/TOvvdPF7PnVXHjpzdz70JvM3OdgTjvhRJZ88RUv//UF5Qg8+PDDdPT28cLrb3Dw4UdQVT+au+65l5+fewFjR4/n4QceprKyimNPOF7f57feeFN5HgsWLGDSpImaSvfAAw+oE5n8XiSEsi4668yfsX79eu67716u/dUVRAI9vPry89TWW7ovXAAAIABJREFUNfDj198wfs4cpk6bTl19gzLJ8/I8ujv+4YelasAjGv9Z+0xnV9MOqquK+MW5J3PNdVczd/5BJLJG+gbDuLwlDA3GsFvzNBjm/J9fQi5nJZrMqg2xzeujx+9X97+wvw+Xw8r27duVx5FfUMjs2XO0oMu9uGdKFyc2KebiOaDxuJGofsoqqrqyQv38JX0tmYipn39Pd5cmyM2ZM0fth6WgG4xmRbvsLpc2A9KUZ+JhvX9F1vfaa68w0N2Jt6hA+S4C15eWlDB///k6Sfs8ebrqCgwHefWV1/T5OPfn5zIcCGiUsUz9Iulz2s207drGtvXLued3UtBz/1TQfwpPM0oTuGdC31vQ9xalvVfgX3AF/lHQU1mzuo5d+5s/MHrCdEqqRumEnjPZdOem3t1ms7pVJWQaFdhd4jx/mhjSySQmmaCTKYzZHMsWL1YN60W/uEDTopqbm8jL9ymBTchLYkwhY4dT3OLCEXr7+8krKKCorIz+oSFlvIusS/bNeyKQxTlSNLrJRAqb1YrX6cSWSREYGuLlV19j1px5nHL6KSQkcyEY1i2cOKTJ/tRslMMjp6Y0DgmSkDVcKkYiEdLgCvnYM4nvCWkRuF3gWvnzEdlYVnfrYjgj05+Q3nIZCWoZiV7d1dJMpLuLo848k1girk5aXp9PDz4hOImWXKBUYceLM5jRZMBiN6qRDhkzFpND86XlOsr+XF43ngiRQwqlaMEtymmw2dxks0biiQRZQ1KtXk2ZHA6jhUw0yUBPDx999BGnnnEarnwvgViYSEIOf/AP9pOMxTRyc/ni9yi0dbPggJnYnIU899I7JLIuZs49mHDcgNHiIJMTdCOnwVMeFxyw72Tefv05xo6u4M9/ugVzpp94bAC720ogPKQWmYWFTizGJJHhfgq8Htqa2ykvH008aec3tzyIzV2Fp7CB+/7yMliruO66W5k0ZizR4QDDfQO8/dZbHHH00dSPGcPr772H05fPpGkzeOXVN7jskisZ7B/ir8/8lRtv+i0FJaX8+jc3UFVZxZzZs5W34HDY8Q8N8vZbb7Bl/Tr1Yxe+QnlZqU6bn336KW+88hKz5s0mEQvi8bjo6R+gb2CI6379Gy3uTo+H1vYOiksKNSAoHg8z0N9DYZ6HPK+LFSt+5JvPP1YCopi+nHnueYwaP0klgRjteDyFtOxq5+nHn+NXV19PdVUdHT19YLVg9XgIpRLKjXBaRoiUEmO6a9cuXnjxJRYsOJQTTjpRC7xIK5U/YrVpIqGuN7LSHMZ0/SP3kaAuw0NBHDYLw0NDasIkcasvv/yyNqrXXXedJrDJukaaQqfbq0RTYcaPqa/WrADRsK9cuVwtYceLJM1mUV7Hnjx1ifn1uL1KnhWf+fffe5/ly3/k2uuu1pWAr7BYkb5wNILZkKOjZQervvuax/98Bw5j9qeCrrGC2rD+9wn9H0fZ3gn9X3Cs732J/9QrIFGNSZ0gM5hUr33ldbfRMG4qlfXjwerSgm6Ugiif/6OgJ1JJXL48ZZ6HgkGdELKpDIZslg/ff1/tKC+75BKN8xQvao/XTWtbG0uWLFE4cfLkyRT48tWNKi3Z3oODqi03Wa30iWOcaL09XmW4ix2m+DoI1JiVKcNux+ewY8smCQ/7eerpZ1l4+FHMmbsfkXiCWDyl2c5SUJVIFIloWpVOp2Y5lATWTlBdXUYkHNDCvYcIJ5O6kOBEPiZEOJnG5Vf5lGIvxDnZycq+0JvvwukWAptN97Jut5dF55yrh7Do7sUSU4xB5NpJ0Y/HYyTTkjGfIpFM6I7XbnOSyxgJB2KQNSnMKYEqiWQUq91IIDhEJpdRIx2r3UUsIdchO5JDbTGQikUxpjPkix0uBjauX8uXX37Geb84D09hHmlDTn04JLQmnUhSVlxKJpHkgzeeZe4ELxeedzrrNjdy5z0PcczJiyivm4DB6mXdpu007mqRXC+ikQCR8BCRUB/+wW7i0WEcpizjKovx2I2kDTEad22gvNLF5Zcv0lCXQo+F3q7dVFRUQ9rKs8+9y6NPvsPsfY8lYyzk069WUlwzjng8ywlHHc2MSZNxW+288dqrfLN4MbfecRt9w35ee/sdLr7scu697wF+c/2NPPXE00wcN4HZc+bx6TeLady1i3PPWURtba2aDhXm59G6u4Xbb/udKpb6mhppmDKZfJ9XbVGF3PX9d9+yY91aCqorGT9xAj0DQ1RU13L8SadSVTdKlRGysgiEg7oiEnWHxYhO0zLZCkwdD4Zo27aD0uJSympqyBhNGrgSS6RVJbJqxWpeeeFVFp29SKfd1o52Uoacvic2jwu310MsGKK3q1uJgoIcPHPPH5my4FAuvewyncil2ZN1kzjJWWwjz6CskQSlEgmjNLZCoJQ0vWIJ3envVW/8yopyli1bppGzV199tU7+BpNZVzbyjCVTaZU7SnNis4oML00iGdMmwyvBK+mUqjcKCwo1OEi+B5HudXV2qUxu8+YtvP/+u1x15SWKZDjcPvVzT0tcq2jlWxpZ9sVHPPHgXTgM/1zQR1jh/yjo//3s3VvQ/1Nr0d6f+19wBcSoJKGT356Cfvk1v9MJvXrUREwOL1mjVZPC5P8ZcUkTU5WUQntS0C0OpxKNZCJSwqdOmxlefeklvB438/fbj8qKCiVhffjxR/y4fLkWSwmJkJHxiCOOZPyEidQ1NDDo9+vu25efrwXe4XLqgTayR5RwB+HUZFWzLVOz7P8s6SiRwJAe9ieedCq19WPUPQuDGafbo+ElHo9bDyl5gVDQrztCKezikNff28tAfx9tbW06zcjHnt25sPql2RBzF/lVWPLSSCj0KQer7BYsWSw2izLm33j9bQoLSzjm6OMVSZCJJShEIZcQmaxKCDQYc1LryTHizT7sD5DvK8RksBIOxpQcV5CXr0hCOBLA5jBpBKkctBJyEo2n6e0TuNaA15unOdeZhARHJCn0uPE57fzt/XfYuXMbp555Cja3g5zJSCItQR9ZUvEUZYUlSpz721sv4sr1cvwxh/LkMy/gLSzniutvIhjPUTN6NFsbu/EVltI3OKQHvLiFNTVupaqyTKe7bevXE+7sJuzvJxDtp71rO6FIB5WVTqymIAsO3IdJY2rJ9/poauzg40++Y9fuMPsffDK+ggaKKkdTPWYcPy5fwcpvv8NhMvPzs85mVH0dzz//V1o72jj/4l9y0+9u5ehjj+PHH1cwb86+bN+8ndNOPpXFy76lqaOLs8/7uVqf5vm8CFLU1tqiBfiHb5exYvkPtOzaSXVFOaMa6tjV2MjFv7yQxsYdvP/++7omGOrsJq+2nnkHHEz1qLHsd9AC/OGYNqs9/f2UVZRpEZfX6GzfjdNmpbuzjZZtjUR6hpk5bQbTZs+ia2CAtMGoDaUG6FjtPHDv/UybMpUjDj+MVDaF2WFRTgNWk7LVB3sHKBf/gUyG3t5eNmzYqP4ElVWV5BcUEBNjJU3SHfFJkOZZnht5L0dS+XKKPgnZrKo8n2Agps+iXIvOzg4effRRjjxSGt15+hyJYY3s0KVJDkfCWMwGyktL1RxJI1aDAUXf5HruyREIBUNa0GWH3tfbr/ddX18/Tz/1OKedchxTpk4iZ7ToXt7mcKhjYndbM99/8xl//sMtimLYhRS3x/JNCrrBrE3v/9R37S3o/4Jjfe9L/KdegX+Q4lI5k8KF19xwB+Mm76MF3WBzq6xLumkpTiN+5gbdo4vJhEDu8neSmxz0+xUmFk9r6fafefJJRo9q4IRjj1PGthTxO+64Q/fc559/vj78773/AavXrqOsvIKzzj6bOfvO00lFSDYyrefl52Nz2HUql6hGJbYZjFrU5SiwmjIYkn6iYT+33/EHfnHBL6mqqsPh8JBKC6JvoKCwSJn5sViEwcE+du3awdatm+nt6yKXAZvZicspu9I8ZUpXVVVp8d6TfKaudG63FnLZoYvBiRykQprLGbNEUiFMkvyWMfDYo0/RUD+WwxYeSSQUV4h9hGlvImfIks4m9d+Y5DJlR+JhrSYrDqsLIxaNokwnhcEv0hjhCsRw+4SMmMPutCk5Uabz4eEo8UQWk9GKVaRNYksbj+Fz2ijwOHn8sb+ovvqwIxeSs4ohjAnJbHM63JiyJgo8+TjMNras/ZHPP3ieWGSIefMPonb0OMZOngEWJ1sam5m2zyxaOwbUj10gX583T6NaBaWQ99iQylKVV8Bgby/pXBSHK4c/0M6GdUv48L3nWXjQHMy5GJHhAF9+sYyBQfDml3HiaRcwY86hZEwOCiqKlcvQtbuNdcuXs/SrL9ln+jR1Orvu19djsFlobt2NySomO6UEh4LUV9dSLNny4SjnX3EVWKyaVrdp4wbad7eoVrqnu5PzFp2lATXr16zScJ/Z+8xk6eKvOe3UU+js6ND3Ma8gn3UbNjMUjBBNZ5k8ay4XX3kNBeVVBCIxdfYrKy9VExunzUIkMExpUQFrV6/gqYceIdoX4KLzL+Kok04gkkpSWVdId3+crq5uJV3+9alnsJnNiiCUVRSrDEqUTylDlo6uTtx2F6WlBQwNSUHNqImSECmFeyGOeIFg9KfindO9+oikS55BqY9yD8h2O6tF3edxYcjlRuJ2syN5A0888YSS/M46+xxlodslJ8AkPgIoIiVNmuQzyIQv+QiFBV4ioYgGHMn3IxkD7W3tiggUFhYr6pRfUKT7+z/f/0caaks584zTlLUu2nlBkUyGLO3Njaz69hvuv/NWHIY0dtM/wpp1QjdoBNvegv6fWnr2/tz/J67AyA5d5WhpI1LUb7jlHiZOm6OQe8ZkJxhNajEQmG+EECbGLiMFXSBxMakQuZB0+EJSE61pNpXi0Uf+wvQpUzjumGN1AhYiz5133qnQ31VX/4rq2hqG/EG2NzXR1NzM6DFjKC4t0VQoKYAyTcjeU3aLMikLzC7QnzDoxUVN4MZcJobVGCUWDXLbbXfwq2uuo7KyBpfbx+DAMP0DQ2zctJmW3c30ihmHTTLMfZpjXlZWQmlJBXU1Y7FbR3zU5QCTyVvTziwydecUdhc0QD7k+5AirPGmFguYcmQMScxWIQRaeeiBR5g5Yw6HLzyKSCimBVQ8rgXyl+ksQwqzzYjNIcJcIcaliUfiqoO1CqnN4iAna4V4TKAObHYZ6UWCh/qim8xW7E4fBoMN/3CEvl6/uorJCJdLxtVcp6TAx3333s3kqRM4cMGBuj9PCpExncXnySeTyJKNZ3DbXAQGunFaE3R1NjNzzlwGhwOkxVfel4/J6qC9q5e8gmJNpRPnP/+gIBvoSqCowE5rcx8+h021/cGQn+FgH0XFLkzEePwvd5PvMvGnO2/lhWef4c7f380hC49i4tR9le0+GMpgtLvJWU3Mnj2LfSZNwWYwYDcaePqJx7QgxZNxzE4bv7joAiLxGAF/gOadu9ixdTtDvQP87o4/EMzAYDDEl198TjQSJhGNMGvmdObMmklVRRlff/kZf3vvHZLRCIcuOIiWXU0kYlGdRC+84AJWrVqtGQObt+9k/qGHs+iiS9nV2YOvpFz3wv5ASJs4i0Zi5ygvyqertYWeznaeevgRyjwFnHziyezYvZvmrg5OPP103etLYUvEknz8t4/o7+nlwl/8gorKIgLRuMoHPYVehoaHsZktek/Js5WX52V3awcer1efA1n9yOvIdC6f6uz4Pwq67MrFDljeGLF+FfmaXRqPcEgbpRdeeEFDXq659jp9HgT9Ek6K6MCFgyFSMlnFSFCSWEuJQU1w2K//fszo0QwNDjHsl/vMRp44zQ0M4nC6cTidPPvME4SGurjxN/+FxeGmq7uXvPwC0skYTds2seb7pTx0z+17C/r/iaN772vuvQL/7yvwD1JcFjOJrOzQb2farP1V/xtNGwjH06Rkhy0JaHY7TqdkTIcUgvT4fGp+ITt40Uxn00lqq8poadrFww89wBELFzJrn300mU0K+nff/8Czzz7H6DFj2Xe//Zk1dx7l1dV0dHerdry4pJjh4LA2GOUVFQwMDqihihTvbFp2c0IcM+l+WXaHErpkIMnOndt5+ulnVcMrsrbOzi66unoV7i4tL9epu76hXmHMouIiZdjLukBSrfLzSlROJjavIySjkaxxmdBlspHduhq6/PQph/ueA9jusBKKjJDmDDkjLz7/CuPHTuToI49TNrsUP4HaPV47fYPDGK0GIrEw3f1dlFWU6iqgu71Ti/r4sRMUMUhE47oeCIf8OJ1mwpEhLDYjFqtZD1Up5skUJET+hkWNd/r6BjU+NU+Srhw2fnPjf3HiKScwecZUTaGMp9M4XR6SyQwDXQPYTXa8djfB4QHyC4U5ndOCIkzoguIi3dWKe50gLz29/eoZLmY9iViW7q4e9Zb3uH0EAn2UVbjo7e9QK1HhGAz7B3HZLBR7nTz3xCNsW7eK/efO5uMPP+SSy67gmJNkX7+DQCyDP5xk07ZmhodDNG/dRn1FBQ1VFVhNRt54/RUuuvhCjj/lROKpBIaf8uGdNgerlq/gzVde16CfmNFCPJtVe9LJkyYypqGe8tJibEJUTIgLmpVdjdv59MO/MWXyBCrKSln89Vf09fXS1dGhvI/JU6Zx4mk/o2bsBIZiSdJmGxmTVa11ReYlvAeLFD6ymNIJygvz+G7xNxjTSUKDA2zevJm0mAAlkuqN/8Qzf9U9ekdbN+vXbmD7lu3cefud2J0muvsD2D0uuvt7MVmEL2FTdKGjs5PKykpFo6QJLSktUXhdUB5BmeT5kesrGnQheYpcTdYgZRLYYrMSj0a0qMuELjeStOCBwDBbt27l448/4fY77tR0QtGji3IkGI7o64tHvgBCIntzSMxqIq4FXdZmkvK3R/UhE3qBTOiptK7DRPUiEr5nn3iQRx95CLPdpcQ75aykk3zx8Qc0b93Iw3+6QyF3sWbWG1w/jHsn9L3laO8V+NdfAXn40+QMCtqRzMElV92qBX3clFmkDFaGgpIsZf679apA7iLzkgldWOmyMpedshR4OVDKSgr1AH3umSc56fjjmThhgkraRmQ2MTq7eliyZBnffP0N1Q0NXHTppTg8Ht1P5xXkqT5dmNUFBfn0iUVqdOTgsprM6sYmueMSOCJTlniar1y1Sol2nz//PKPnS7yrSbXuM2bMYObMmRSXlCpDXyD+nt4+nfzlYJJDUngBElYhMKfsz2UC3zOdy8QuxV0m8T0+7jK972G7a/paJqVmMg6bXYlCr778GqPrR7NwweGEg2ESiRQut0d36P6AX13hgtEwnnwPldWVdHS0K8PZarKQ583HYbUreU+g0/JSsZvtp7OrmfUbVisTe9LkKdjtbtzuAnx5xQRCMXUeUwa00awTmuTF33vfvVxw8UXMnT+feC7NsBz+WYP66fd09JLn9FFVWqHff0vnTkrKCjW9Tt5DlftL2lsyrohIIp5QYrLT5hR+s7KrTUYzDrv4CaRI5PrJLxbWdE73t7ubWrGbbIyrq8OSzZAKB9i2cb0W6F9ceAFTZ8+hZ9BPOJUhv6SSwWGxWrEQ7Ouna/dutq1fx+YNa2mor+GGm26gua1ZY1DFN1205oLcGnMGln/7A98s+46Djzkeb2ExRYUFuvLJJBMKucv9KWzrhOyDK8tZ8s1XmgR2wnHH8PFHH/LxRx+R08k2zbQpMzHZXfSHIpx09rksPOY4+gMSeVqomvWSwnwcJuhqbiQ+PMDf3nwNcy7N5nWrKSnwUlhSxL4LFrCzvZPeUIQDFx7JuAnT8HoKWPLNdyxb+j2XXHw5dqeLNAbyi4tpam3R52jsmHrd9/sDw3rvSRMqEk6Bw19/4w2Fyc8662xqamoVGZIVgRR9icQVNr/o7qVQxqNRTIacyh0Fhhd+iNzPwg159tlnueTSy9VqOBQRS2S3stylkjs9TpWTSmMjBT2TShIRO9TMT/GwFouSOkUamJdfqM+K+MGLWkOazjtuvYHbfncLJRVV6hchzb3ZmGPVD8toa9zC3bfesLeg/+sP7r2vuPcK/K+uwAjLXfyi9xT0Cy+7iSkz92X81NkKuXf0DKgOXSB3OVAEbh8eHhop6PkFGEyyxxVZmAFDLq0a1MZtW3jz9VdY9LMzGdXQoIzYmupaXC6PWm9GInEWL17CG08/zc+uvopJU6foRCLQn7ieiaxNpmhh4Yqcxu1yKoPX43QSDAyzY+s2Nm/cSEdHL/kFVVjMdr7/4VsWLfoZUyaPp7a2ErNZ3LECOsmInabT7SOTNWr2eTiSwOnykldYQCwbI5lJqn+6FGnZl0sxlwNVPsSURKZymVRGfn4xiBmB3mWXX1yQr4ehBEE99cSTFPoKOOLww3H9FHkqu1Cny03OKGSpOJ19Pbh9Xiqqq2hvb6O/r5t8r1fRh/KSUmUoG3NpPC4LX3z+Ac3NWzThLp6IUltTx9y5++Hziv2s7KML6BnsxWK1ku/Nx+N0q779jj/cxfyDFzBm4mQMDgfhRBKLza7X3t83RJ7LS3Vp5cgeX2JzHaJNF7tZO8ZcRg/2RDRMS9NO3f+KS5j8rGpDq57zBbpPd3mtdPt3U1VXxbbtu7HbfASHYiRCKYzpHFPHjadz1062b97A0iVfMXXGNIajYYwOB92iaBB0YTBEPJLALtc8MEyRx60FvaqqXL8/d74Hf3AYh9uF1+NhqH8Al82J0yrv+QqqJ0yirKpGYWdZ7cheWVjbeT6PktikSdnd3ER3Rzs+r1uv9aplSzA47BT6fMRDESWeCSkUi41RM/ahpLqG3kG/cjhqqivJc9nJhP2Ue500rltF247NzJgwluryIkpL88krLuDdTz+nbWCI3971R4qq6tm4pYnyynree+cTtm7dyaWXXoXV7iYh9q55ebR2dRKNhamrLsdgyCo6JBOzwONSLKOxGPf/+X78vX1cc+NN1NXVK2pUVFysTndCihvJHIgTlaY3JXwMk/7sQqiUCV24K3K/3nXX3RqAc8iCQ9VlULwexIZYCIFu3whZVKD6ojw74UCcxq1baGtpIRETW9xhRc9kPTBh4mRmz5unO3gp8HJ23HXbzZx5+qlMnTFLyXtCbBUFwM6tG9m9YxNPPni3stxtxsz/mND3kuL21qS9V+BffAVGSHEyoQtJRWRrF11+I+OnzKJ+3FQ1lgnFUqpDF1bsyEdWJws1M3G58QhD22TCbpUJMUo6EaNx+2Y++tu7nLtoESXF4vHsIJ3Ksm1bI3Pn7Ivb7dN405VrVjNq7BhKy0t1zyzxprKPFy2s6N1lWheCj6SnNTVup3nnTo2ylOzw8WPGMmrUBJzOUtVkf/X1Zxx55CF4vVbsNgNuj2jnzZSUlrGjcRdDQxE8vhIMBif+4RgOh4/ymmoaO5rImnJ6oMrhJwEpMonLVC47dTlEZVKXT4HdZZKX0BY1n3G7sRhMWAwGnbKee/pptQfdb95cjDnxXM8pEpAUpn4qg9XpJmcSvX8OT16+hj4172rUA1iQB2laRIJmMqTp627hheceo7TEw/XXX6nv0/333kdHew/HHnsi06fPIZaMkzUllHBXUlCGy+Glq7OPW35/F4ceeRxHnXAKvcEQw5GYNmUSijI8MKTTvM/hJhgOEMnGsbvtWIxG6muqVQKYjsdobtzB4q++pKy4WKda0XdLnKzdZqe4RNYUcQaHB2npaFZZ4/oN27BZvBiyNvo6++mXPbTdjjGVwJhNs2b5d0zaZzopo5Hy2hpCyRRF5eW4ZV+cSCjcngyFMGVSLP7qcxoa6pg4dSIunxuj1aShJzVV1VrQB3r7SYRjfPrFVyw4+jhqR41W3oHotkVrLqZBwvS2Wkzk+3y6Dnrhr8/hcTmVbf7iC8+rAmOf6dPp6+iitbWD7sEh9tlvPmV1DTS1tavdkrw/O7ZsxJSKUWCFTKCfLcuXMXNsPblYkHENNYTCw2RMBjbsbGLG/ANpmDqT8TPmYnUXYjC7+PCjr2jv6Oeccy8gmTYQSWbwFBRqBoHwIorzPYoo+IeH9b4LqNuaKBi87NjZqOS6gw9ZoDt0uQddbrf6vsuzFwgG1ZRI7l3JQJfGUuF24WwkE9qcCtHzrrvu0un8got+SSAYVuMmWaHFEjHcXqc61kmj47JZadm5k6+/+JxVy5drDnysq5sKsdYtLWX6PrM47Igj9V4aCgTI87h5+rG/0FBfx+FHHYvFZlO0zO2007ZrO9vXr+TJh0S2lsNmFB/3f4Lc/+4U99+PtL0s93/xEb/35f6TrsDIDl3Zs0YrsZRA7jcxZuIMNZYZDMWprB1F1mBUyFpDUcxG3aGLvaTooIuKy/WCCREnGQurN3Vry04+++RDTj7peA13CIfCqmENBiNq2rFtayO9fQPUjxpFVXUVA0P9tLe3ayqZBLj09HTT2dFGV1cHa1at1L2eEK8mjx/P1EkTKcrP10IfHI5QXz+R5StW8sorz3LppedRU1NAa9t2mpo2Ewz6FZp0e/Kpb5jM6DHTcDhLCIZkJ27F6vGxs7sdi8uhP5t8SEGXFYIS8bIjk5McrrISkAld9phCVpLpKM/jJRGRUJghzcb+2/tvU1aSz1GHH4pBkQy/Muaj8RRtXX1gtFJe00C/P0j/YIAJkybi9w8qw7i6okpjV7OJKBWl+XS2bWf9mu/Y3byFgjw7i84+A6fdwZOPP0M2Y2ThoUcRTQR5+/3n8PocjB87hVH1EzGbvbz8yntMnrkfM/c7GLMnn46+QX0PpWAkojE15Ml3uQlFQtgkbtViUqMZMZxZ9vU3xEJhhgekcPZSWV7O1KlTVCmwdds21WSLnEr+7dBQALdbGjAzRpM0UE4K8opwmK1MnTAOJKVvoAczWd57713OPf989pm3P50Dftp7B6gdXc9wqJ+uzt2Mr2+gND9PM+1ff+Vleno7uemWmwhEg1TWVrNl+za99qVFJep1sGndBl5+5TUcvkKOOPoYxo8brxO8OJyJh35/X6/ek2IgVFNVxSPLw+B3AAAgAElEQVQP/0Vh+Qnjx/PKyy9z5FFHMHfWHOKhGIl4ipvvuJPJM/fhgsuvYFdrq16TgjwP6ViQbGgQVybKq48/SF2enfnTJuDIJdm6fq2qI9JGI599+x151bUY8woZTkEkYyKRFY97O4FwkjPP+jl2dx7ewhIKyysIJ8QrIYrNmNNVgCBEKsX0CjdBonnd1NbX0dbWrpPvCNLk1iZTZKLlFWV09fSpmaqgRQXCjI+EiIbDWjiliZHvTSSXYnMrk/n1/3UD/kBAg3GkiRcEZOLkcUpAlIaOTJr+ri5am5rUrEkIqBLEcvWvfsVBCxZgMAsR1ERreyfdfX2MGzuGN195icH+Ac469+eK2HV2d1Hg87B75xY2rf6ex+6/TZ3i/lHQ5cwx7jWW+U8qM3t/1n/XFRgp6KKBzRps6uV+2a9u1oJeUFZLrz/MlBmzNTBFfJoFerZazSoBCwwP6dRQUlqph4xoc5PxMNl0jIG+Lt595032nTuLdDKlsYqVFTWMGzeRmtoGnA6PRkVK4czk0sRlyohF8Ho9tHe08+13y1R2FAoMs+/c2YwdPYrJE8bhc7sJDA7oji/fl0dFeZlmiUejQZ5+5iGqKn0Egu04XRmqqgrJL/Bgtzno6x9m2/YOevtijBo1k4MOPo6a2glEUibaA2HcBUV/h9L3eLZLQZcJW4r5nrCWf3aLk0NUdstum5v23bvxuKx88dmHlJfmsXDBfMKBQXXHk6antn403vxSMgYbTm8xrR197NrdwcRJU0hl0woXC+IgkqhEeBiPw0RfVxN2a5JkdIAvPvuA/p52rGaLatYXHHIEuayZp556kAsvPZ5Y3M9Qf4TdzZIIl6VxVx9Hn3Q2C485lUASOvqHMFqtykyWou2wmHHbrAQCfhw+F8FwiMG+AQZ6eln2zVKK8wvJJjOMHzdOoVzJ4+7t78XldTNh8iTqRtWTV+BT33aHqRC/2p16FNVIpxPk0nGmjG9gx+Z1+Ps68TjsvPDCi8yasx8Ljz6Jzv4AiZyV6oZaovEhOtpbCA0M0NnSQn9XB33dnWzdtplLLr+Ew489krLqStZuWE9nZyeScNfW0sqqH1Yoa7th7AQGh6WJ3K08gCOPPJLJkycp410IjUKU2727hQ/ef5+FCw9l545GXnvtNc4771zGjBpLWXEFu5pbefDRxzj25JM59pRT2bB5E6VlRViNWVymLLGBDr5+52Wyg50cMWsyk2tKqC7w0LxtK2UlleSXVPDICy+wvaubO/7yKO9+8Q3Pv/keA6EkkbgEGhmYe8AhdPX7SRvMFFZUkl9aovfW/rP2oa66WpsVeY6qqmsU3hZ1RU1NjcoeQ6Gw8j3UmCiRoLSsDJ/PSSiSJiFKiUSCokIfPZ092mgLWhQYlnjfPG1Ev/rqa5Yu+5Zf33AjkWicQDisBEuz1URBkUelqGoKlUyQjScw5bK4rDZcDgeX/PJijj7mGEaPG0c4Fqesqgqb06UFvaKsnDUrVrB08RIuuPhS5dT0DwzgddvZvmkNW9f9yMtP/1m93EcK+p5INJF87rV+/Xed8nu/zn/MFfjHhJ41WH8q6Lco5F5WMwZ/JElhaaWS4iQJSoqcFHQJaBFjESlWBYWlOiHYzCadzskmGB7q5aknHqW4qICdO3aoN3XjDtljdvOzc85X45XOzh4NyigpKWTt2tWsWLmc3r5e+volN72IE44/ljGjG4hHwmzbvJHNGzcoHOy227Swq5kGIrlqRDxq3v/gcw46qIr58ydyxplHMXncaJIEtemwG4sZCIV5+eWPeO+DZeRyXubOPZQJ0w+ksTtGee04ZbbLNC6TunzK4SmwujjayUErHyNe9jndr8u1kD2mOLyJVGp0QzVvv/Ei3V1N1NeUqptaZ2e7rhuMZjv7HbCQsRNmkDO5GfDHCIQS1I0aw4BfwldseF1u3KIJziZpbdpCW/NGZL1ZmGempFAamV46WlsZ6BuitaUDi9nFnLkTuP7Xp+H1SRBzPtu2NPPSSx/xwMMvMHH6gfzs/CuoGTeV9v4hsiZJqkvT1d5GVNAVWWkEh2lua1EiU21VLR6HR2NuR9eNprO9m+OOOx6v10fjzp1iYMe4yRMprSwnkU0RioY0TMZtyGOob5h4OorTZSaRGCYU7CYe6ePHb79g6/qVmtEtmvkx46ax8KjT6OqPsmN3LwPDIbZt28zQQB+GVIq68nKmT5pAVXkZH3z4Plu2b+HUs8+guLwMu0s8/SEeifHpx5+ybtUaZs6cxbz9DxImlhLmJIBFzFTkfRo1ahSjR49m33lzdVXw2GOPMX/+fOrr61m5ciWrVq3CaXdRWFDO7tZO8opLuOjyy/EWFrCjqZH6+ho8dhPZyBCx3lZef/w+Fs4cz75jqimxZulp2ooDI/vOOYT27gHW7Gjkjc8/x15ewVA6x6wDD8XiKeDZF19n0rTZXHDx5YRTWVq7elTi1tLZoVN5PBAi3+PTeyC/IF9NlgrEnc1qpaGhQfXfIl2TiXrdunUUFBaqw+LgoB+3z0dUXAyDEl3rZPuWLcoZaKivVdTH5/XptWhrb+OZZ5/jht/cpNJHCUASXwlhuBeX5GkAjZhCyfMVGhwiODhAZ1sb3R2dvPjsc9gkd8HhUJLgKWecwX4HHEggFNaGROSDr7z8Khdecqky34f8fhw2ExvWfE9r40b++tjdPxV02aFLQR+JRd0bzvIfU2T2/qD/visg0qe0GrCIc1M8C5ddfQsTp80d2aGnDQSjQpoSJqykrCW1oMv6S2A6sVa12j1KnjEZMoSHByAdZai/h7v/cBu5ZIKrr7uOQw45lM6uXl5++TV2727ntNPO0Cld9nhr1q+jQwufjUMO3J8pk8ZSXpZPOhlk8VcfsfSbjykqdFFZXqg2lcLClbQ0scJ0OcyUlbgYGuxk+fJl3HTj1Uyf3oDVFsdsjWK3QzqXJhpJkcu6yebctLYGWLpsDcuXr6OtO0ZR9VxGTZijU09G0UAzBqOYwdixO7wk4rJHd6tMSyHreFQ/rRaxA7VpoTXmUtRWV/Cnu+9g1cplHLD/DA4/fB7TZowjEA5w3/1PUFw6jUMPOwujtZxoMkckFcHtFXe4Ad23N+1oYlRdHeWFBXy7+FNad60nlx7Cao6SivtJxEKUFZUyacIMKstGUV05lvETR9Pdv5ldzduoLKtn5sz5NO3s5fIrb6Kp1c/s+UcwaZ/5tHT1Ek4lNbd7d1uTgLSUluQrI3pMwxgcNicN9fVq/rPk68VUV9WoN/hdd/2RgUE/be0dmCxWNQVSxrnZiFUsUOMpzEkT2USKjs7dVFQW4h/uIBjopmnnel0XXHP1pTz99FM0N7cRieaYMesg+gYTdPUG1St+0pSp5OflccC8eUydMIFvF3/DRx9+QDKVJGvIsW7zBiURFpWUqKueRRwLTRZVBhy64DA++uwLSsvKmTFjOqMa6pUgtrulmZaWZrq7u3DY7Qo9d3V3a8MmDmdXXXW17tt//GEVhpyVceMnM3rCRBw+L+5C2W8n6Rvso7ayFLc5g3/3dppWLmbjVx9wyUlHMKehHH/LNgrsTjIJK5gdRHMZukJBomYzJaPH4iypwp+AO+57hLL6cRx7ylnkbE4cBQUY7TZi4soWCKl8cPOGTeoSJ1LB9o4ORRZE/jVu3DjKSksZM2aMvjeCLOy3374sPHSBFvf6hgZqGxro7e9TJ7e1a9fqPTpr1ixdOwjHY6TxzPDnPz/AjTffjDevkISEu8TFICmDUxL4ikbWTGGRHQ4M0tXaysofvmfljz9yyEEHKnJWXFam+vWqunryikoY8A9TV1enhkBPPfmkShLFgU7WUZKCuHntjwx0NfPEg7//qaALG3+koAtHYKSgj4Sz/LO9zN4d+r/v9N/7lf6vuwJiQJpBfNfkM56DX152oxrLNIyfSjJrIpJIEQhFdYorKhICXO7vLHeHy4fNM+IaZTemyUQD2EjS097CbbferFDydTfcyNHHnsD6TVs0CvUvf3lYme8iPRsOx5g4a1+qamqZMm4s9ZXFZOIDRIdb2bj6M9at/oSLLzqOmmoH9Q2iH7eM5LHHxX/eisPmwmGy0t89xO9uuYuzfnY2Y8RqtMCM2R4klfFjNKexmb0kkjn6ekM4HPkUFpXQ09vB6tVNfLOklZa2ED0Dg/iKSpm8zzxGjZ+J2V5CJGohHrdTVtqgaWginTObRF+8k66OXXS1bSQ2vJ1kpJ/C/GK+XbJM9+qPP/FHCkrj+IohbYzy8adreO/dHvY/4DKKS+cTzWTIuXpwOIbo2bWCT997Swty07ZdzJwyjeHBbi675EymT6tm27Zv6e5qFLNPZkyby7gJ84kOGvnq87Us+XY9u/uGSMl7FxEynYlQIMq6ddsxmn3UjZqCM78So8ODozCfgspiSuoKKajw4S4U3bENY9iEBYtazHZ0t/LNki/p7+9l7rz9WLDgMLJpA0P9AdpaOpg4diIpkUvZbOxqauTRvzzAgv3nMW5UnTY0IhPb3bKDzz//iLb2ZsZOHMNV117NPffey+rVazGaHUydMosD5y+gqryWqpoGOvsHmDZ9Jn29PXz68SesXbuGqsoKTj7lFB597FGmz5ih657m5t3U1dSxZdNWLr/scj79+DPdCx970sls27GdNatXUFVRys/PW6TkTMmRD4eD7GzcrhavYgEsTWC4q4cTzzufAw86GJ87j4g/RnVNA/FshubuHtI2K+6SYpIGA6FQgIoiH8HOXZgG2uhZ9x0r3n6OOy89l8mlHqL9/aRTVgxGiRk2UFheTCyXxp/KYiuqwp918PZXK9jSMcxxZ1+IwVOAUeKDHXa6+ru1CPtcBVjNNiVfyg5dVBFS3KUpkVzz5qad1FZXUldbw6N/eZDTTz2Z5p072LB+HTOmT2H8xLFs39GIJ7+IrY1NxFJZ7rjzrhGvhXhMpXmCKP3xj3/i93f+geLyKjr7BjVFUZQZpqyY0bhUWy55CfI9CZcjHY/itJpwOyxKfpNGyR8Mqd7c6vJqMqO6BSaiPPTgnzn8qGOorK5RiWYmGaO9ZQc7N63hoT/99p8KulANcz+RcEcK+oiR7T8+9hb0/+uKzN4f6N91BfTh0pIuOnSjTuiXXPVbJk2by6jxMqGD1eEmlkipoYTZIilgRvWPlk5bpG6dA+ERGZPdQKivA1s2znB/N3fe9nsl202YMp2DDj2ccDzFlu07NDBi/NixLFxwMNNnzyNmdOlOzmnOYUwGyEa6aNz0NWuXv8tvrj2TcWMduF0RbNakQuzxXJSUCl4t2IwurHiIDKe5/fcPcsRhxzF7ziw8+ULD6gZTkGQqoE5wYGPYH9MccpvdgtkibnMWDNla/H4D25ubWbl+C+u272YoBK68OvILxzB9+qGUFI/C6yomHo0TiwSIR/x8/+1XDPVu4tD9S2jduYraynp1h2ttaedP996MM9+PwT5EPDfM0m+beeWlHk47/X76h8rJLysjvybA6lWv8+XbDzN78lhuvvFOnnzkOVb+uAanzcz8+VM5e9GxePIsJBJdpDNJTEYPG9d38uZrX7Pyh2YiSS8VY2dTWtXAlk1rad65nbrqCtxON3m+IqZOn8vocdNw+IpwCk/AaSGYiTAYG8IfFzZ7mhpfjRLDDJYsZpuY0ET1nhBoVmRuhpyZdDyLUcJj/EHcVqtC9n958H7yfU5FGAq8bq6/+ipG1dZw/5/uYfPmTQwFh1SiVl5Xg8Pr4djjT+L7738kz53PzTf8lpA/RDKZxplfyJdfL2bJ0iW69pg2fToTJ02iqamJ9957n9tuu53Vq1azdMm3nH/e+Xz84SeMGT2G0aPG8shjj3H0ccdxwIEH8NHf3lPFQDg4yLFHH87BB+1PYHiQ1atX8dZbb3HNNdfozv2TTz6nuaWV+obR+DwFzJw6m6qaeoorykmKtDCXJSvQjsOuOu10LITXkKTanmV4y0r++vvrOGfBbI6cMRZzQuJszZhMFszmtLq/pTJxQuJqWFhFX9LKU29/RUsQrr3jz3SGEsSMRoaiEYrKi5Xolu8rguyIHFI+5UNkk2L2YjYYtDGxGGDj+jW88uLz7DdnFqtX/qgyPJdTUgDRHIQNWxspLK/GW1jKSaecpmqRyvJSRX+E7/Jfv76BK391LTWjxpIxWklkTQz0DagBkENc4qx2qa9qWOQfEqQtQWGeC69dnpGUyuDMVruGz3T0DpI2WKmsKCPc18WjDz/IPGH4jx6Dw+kglYzR1rSNHRtX8/Qjd2GXPHTJPSA9Yhss9s0GkdYZ9hb0f9dhv/fr/CdcgZGCPgKEmbSgX3HNrUyesS/1YycTSWax2F0KQ4shSyqd1Dxt0fOaDBBNpEgbnRonasnEtKg7jRm2b1rHay+/xHHHn8j9Dz1CImsgJ8y6SJRTLrmEY48+Wok7nT191I2foa2BxRCjt3UTuXgnj9x/A7+55meceeLBQBcwRC4XIJOLqkRL9okj3b0VU85ONungT3c/wehREzn55JMwuYykEruw2BLiWK0tC1k5aIwEAxHV/7o9ZgoLK8ml8kgl7WQMZgxWF9G0mcaWPn5YsY1NW9rZsq2LgoIaDjrgCA6Yv4BYJM6SxUt45623ufv2K5g1OUcs0ERRYaESy+6958888OCduIpTBAK78OX5eOvDr7n6yu+4994XKSiaz3A0wZbWr/jwb49w3sn7cezCAykvaWDj+kZ+deUNHHroQjWV+e2t1xNP+VXCNRwL8dfnX+eZZ9+mtSVCedlYSisnkrLkM/3/Ye89vKsqt7b9a/destM7HULoXTpSFURREVAEK4i9H48VseuxHTv2hkeRXhWR3jshBBKSkN53snvf+xvPw3nf7zfG7x/wOwfGcCBjhGStFbLmM+e87+seMgybWU1B91yy021s2biKirIS7r77bo4dO4U/FCehMpGS1YncrgWYk9OkfcrV7sGqNRGPRGVGvZjVCJGeVm8gEIhQX99I7159aKxvJMlilh718vNF/L51Pfs3reHORx+moKCQx++6i9kLFjBkQH8+fP+9S8r9gJcHHn+EwoH9saYkk5KWya5de1jzy2pGDRvJlWOvlH++UHlRCqySU1IYO3Ys3Xv1lBMfwSDv3r0H48aN59TJ0zQ0NHL/fffz3TffceLYSZYtXSbFlmvWrWXe3DlcN/Mqjhw+zM4/t1FZUcq0qZMkcU+M+4XN8PnnX6Bnz16cO3+BAwcP8+0nn9G1/xCanX5y8jszauxoBg4dgsFmISb822qVtE4qoyG6ZTr47ccvqTz4J0mBJhZMGUVnswKTKLxKizz8KBQhDFY9kaifQDyBypZOjTvGk699gkfj4Kk3PsSW34MmX5Bap1MmrvkCAbSKS+sDMT0Q1lAxHhcFXXTrwooWDgZkXvmGtau5WFFGbmY6Rw8fxKjX4XE5uWraRDKyszl2+izDRo0jqtBIsaUg4dmtZoxaAeRxyhyFx554Ska8ivvzhaC93U0s4JETl4TkuwsioZh86VArYrKo201awn6vVM2HIzGUWiMJjYGI4ObFohgVET7/9BM6d+/JwMFD0Ol1hEN+Ks+foeTk4csF/b+hjFy+x7/KE7hU0COJBDHURBLw4GMv0nfwSDp1L8QrZO8qkRIm7DdIYptSGUenEezyBOFInMY2z6UoUWWEQEczyWYdbY21vPbKK6SmZxBBRU6n7jjSsti5Z69UIY8YPgyrxYiIH2tp92NPMhMONJCdpuTFp+9i2IBM3nzmIVzec+jUPhRxr5BDoVTHUYmwERJEECEwChRRPXp1Mp99/BPBQIIHH3wAhUGB33sOo/mSqjYS8xINa9BpLcRjCrw+QaPzyTQskymDRERNKKIglhDJciYUagsJpYm4wkhxSRVvvPUhHk+CWbPmk53dg6ZGN198/j1vv/4YQ/vGMOhaCHrbaWls5LFHXuX99/9OZidxUGhBY9TR3OrjnsUf07PnLMzWARSdK6cjeJEB/dJ56oE5cqQpJgg1FfX861/r+PKrHyQV7t4HH6C6oYaDx45y/HQx3iCYrJmkZXSld+FwevUZhsmRjc2ehKutDrtJjFBdrP31G77/6hMKe2UzZvRwKaxq7wjR1OLDH9KRkdWTgYPGUNC7H20twt6lw2yzE4km6HD70erMMs87kVDR3NRKXm6uHKPGon4+++RdGuoqyM1N5eSp06i0FgL+EIpoTKJnG+tqiUTCLL5vMSPGjCQtNwenx02tOBz07sOO3/9k+cefkWx1UH6hnKjLzfR5c7lx9mzJ8hcEsz1797Ju/Qbuv/8BuaddufJX2ctNmTwFnxA3fvcDo0aOYtKVE/n153+xZ/cunn/uGSnCDIcDvPnGaxw5fECKFYUVS2u2kJ+Xz/gJE6V+QyBKFy68neGjxzPvrvvZsm07x48dltCkTp1yGDCgH127dpH8dofZSLijmQ9eepZsfZzbp49jeLdMgg3lqKNx4gmTtJElEgH0BiXRRFCO6xN6K+dq23nmH5+hTetGwaipTJt3OxGDhbBGR3l9rYTEaBIKDP+OJ47HISCjf4PyeyYS1ETqmc2q5viRUxKpWld9kR1//iFFbG2tTWSmXxLQDR8zHrM9ldXrNzFg0GCZoDZq5HBCPjceVzuffPKJVLnbU9JpbvfgEjAfQThUJ+T3PxiNy5WYWK2JkJbG2mqOHtxLXWUZGakO6TgpLjmHIy2b2TcvkOlyHncAizrBj999i1pvZMq0q2QccDQS5MLZUxQfP8hH7yy93KH/VV73l6/jP/0J/N+CHlcI4Mmlgi7Qr/ndC/GFYhjMdjniFgVdYCZDQZ8UhalVChnSoDVa6XA6sRvVaAlTWnSC1St/4vD27cxddA/jJk3DYHXIzuF00Vl69epFdnYWHc4W6bWNie495iUjDbZu+py9O75n5Y/vkGaIUd9YTEayRQrupKFYEQdFmGg8QDQu0qASKKIGjPp01q3aweFDp1i6dCkaixKfp/RSQVeI+MkEiZgeldKAQqmTRT6Bi3DIh9/jw2p2oNInQUyDzyNyoRVodSb0QginSgK0PPT3Z/ht2wme+vtbDBg4iRtvvJvZ147j4cWDSU/x0tRQKj/fO299wpLFC8jvlInOpKK+oYKs3F6sWXWUVauPYDIXkJyWR/8hvZhz/dWEvRfwu1sQORlef4wTJ89z7wMf4PFDj0KHjDKtaWzHkZ7PzBtvYcLUmejMSXh8ESJxtfx/YcsyaaBXl0x2bfuVVSs+QhNv5vuv3yYzXYfdokWt0lBb08aRw2UcPlxGZUU7bm9IYltFtKrVmkJycg5qjQ2DwYHFkoZKZSQ5OZ3szCyZya5Sxnj44Xtoa6vnzjtvYf3GLdReaOTqebfRNTeXNStXSspc925duXvJImJKKL5wnvTsbBRqNToholRqWLniF9Z8/S3o9Dzx5ONyZF5ZdZHvvv9BEuFEp5qbn89Nc+bKzvWdd96RpMFRI0eSm5XNhx98iM/r5+9PPIGzqYn1a1dLVPC4cWMlMXDVrytprK2ic/ceUmQmJtnpqcKtkGD69Gs4U1QsRZ4L77kPe+de8joSYT9VpSWcPnoAZ0MtKTazDGIZ0q8P29avwt9UwwO3zcGhChJrr6dbhh29Uk1Do1cSEGMxLzpdApU6jkKjxhtNcKjoAut3HafnsIkcrWghq3AIw6bOxJqTx7nqGnr06olC2CMjEULhqFxriW2SIL0IcZtwkQhaolGvl7CW1BQz9XVNNNbXScyvAMisXfWzzD24ecEdchK2fvNv1NTW4Wp3EvC6uWrylTLOdM2qlTz62BNk5uaj0pvl6Fyn1+PpENoC5SWKXTQmeRPCx37xQikH9+zAqFFQfr6E4jOnwR9k4ITJLHnwUbr37kFFeR2ZSVbWrV5FXVMLty68TWYXCILc+aLjsqB/+PYLlwv6f3oZuXx/f5Un8O8dushbVggQBjzw6NJLHXqPPjI61Wi2yx26KIriB1+cviOREAa9VtppojEFzrYWWusucmDXH1woOS3Z1+LjFy+5H684JagNJNR6uTuTWFWfj3g0RP++hYQDfszGCNVV+3nu6Vt5/50HGD+yG7FgIxbdv2UzIt88LjKfhagmSFwpcLVhyRYPBZXo9GkcO1DK11+u4PXX38DsEPvfWjS6gOzONSqxQzdJT7WAiGh1KtTaiOyqlAod8YgHrzsmxXM6azoojBAPEvK6cXo6SMvuRJsrzudfbWTLbyXc98DrtHcYWPWvL7h+ajrz5w7DlmLE2VTKO/94h4kTJjJ29DjJQ9enmCEYAX0qVWWtOJJ6ojM4ZOCIx9VCsKOO88Wn2LV3LwaTlRanm4FDx7Dil41EsNB/6JVkd+5Hem5vlPokoioDCq1RxlUGIjEpghKefHFMaaouY+fWVdi0XjSJWubdeAVXjR9AKFolI1JFmpvBkEE8ZKS+zk9tQxtOXztVdfU4nX4CAQXNTX7a28OEQiLlTkFOdmdOnDgtR6mjR4/iwIG9FJ8tIhTyE/SGyOkzgqHDxnJw715S7UmkJiXR1NTIO/98l6+//5bte3fh8nnp0r07c+fOg0icNb+soq6qRnqd775zIWPGjObYieMsfWkZroZGsFq578EHGTd+goSsCMvZiGHDmTF9OiXFxXz5+RcycW/0FVeQIohq50qkmO7aWdfR2tbGqlW/MnT4MG644UZp6Vr29DMMGjGKyZOnsmnDJmk3vOXm+RhS0jF37kFQHFh97aQa1KSbtFQWHee3tb9y9vgRzCLkxdfBsH4F3HnzjaRb1ETczagiHloaW3A48iVaOBoV6WYJTCY1Gr2GprYONu/YT0Wzj9l3PsT6vafYeriYJ15/l7DRhjuhkKAYZcAnI4cj0bgs5gqVGqVaI33noqBbLBbpSU9LTUatUuLzuiWzvl2gcyUdLkpGRiZlF2tQqPV06ZHN+fMNUhVz4shB1q78ia75uRw5fJAnn/wbfQYMojOTrxcAACAASURBVFPXPKrr3TQ2N0nPuFhJ2JJSJL1QRBeLUbpOCb6OVhTRIKtX/ouW5kZGjhojpxpZ+V3xR6CmupqclCS2bd3KoWMnePTxJ2RBF2r2klNHOXPswOWC/ld51V++jv+GJ3BJ3CbW20KkIsJZljz0PIUDhdK7H8GosJdo5A5dalETcQGKkvncguUugBZtzg42rlsrX3oZDisaBM9dR1VNNVOnz2TIyHE4PQHqm53yYCBEMUJ92yk3m8xUO83VZdjMIT7//BkG9LNy7z1TcJgDhINNWPXJRIM+lHGd7J6lWEgTA3UYVGI/LiaqKlTKJGoq3Sx9/g2JuUxNF7hQFwlFB7G4mCYYZEGPhMIEAiIyMopGF0WpCsm9vE6jQ6UQnbgo5GoIRaT9LpYIorKmABHAxonzrSx75Re6dJ/K7NlPsv23Tez9/Z9cNakHc+ZdiQIfn3z8EXZLMg89+gxx0e0IIV/Ig8GkI5FQU13dypEjxVRXt9DW3EbA1U56ahITp4zFYjfTvaA7KlMaxWdL2L77JDv3luAJmbCn9mTA0Cvp0msgCbUBlwiVEUjZWIL01EyMSgN+p5PtG1bTUHmM+ot7ePG5W5gyuRMWk+iuffJapAc4KPLbBV/egMpgwRMJkYhpScRF9rwKpUIQyXS0t4c4cOAEO3cekGjX+vo2unXrze13LKaisobSinqOn6uipc2DzWBCIfK8fT4mTBiP2Wpm5ZpVLFx0J736FLJh8yb279tHLBRl4phx9C0o5I2lS8nKTOXamdMlI7ymvp7vV6zgQmUFc26+WbLHRXe9YsUKxo4azbChQ/jy888pO3eeZpHQFwzI0bJI3hPxqgLKojMa2bb1NxkC8+Kyl2XH+eOPP7F923aumnYVs66dJb/fH374IaOnTCOtd39MViuaoIs8q45OFh1H/tjMH2t+IeFz06d7V0lzq626QFNtJQP7dmdgnx5YDGpp72tq9mO22IiEPej1Cqw2HXqDRmoD/rVqPfqkHOYtepi1u4/z65+Hefb95TSIpDxrkhyvWxRxDBqVTC0UK6iQiM8Ni4TDS/YuES4kkgBtVis+n1digkW6WjQiAosUckLRs2d3zlfUYklKxuYwcOFCAylJdprra0i1GSkpOsnSJx6l9+DBWOzJDBwynJxOXenbrz86rVJmHojAFhGF3NjcItPfNIoE1eXn+f6r5XJsP3jQQAYNGSojlpU6E116FpIiUuB8Hvbs3Mn6zVtZ9vIrcuQu1BjFJw5z+si+yyP3/4Yycvke/ypPQOQsRyWYQwhiQglY/MCzFAp1dK/+hBMqIgmlfGEJO4uwrogfVrFrrK+roaysTKrWO+XlMH/ODRAOsOK7ryg7f466xkamzbiWvoNHkNulpxxfOzvcMoBFeMl7de/KxdLTmJUeln/0PF26KHju+flkpvhR04o4QgQCLRjUDojoIa4HgZ7UijbGTzjcJi1sZlMy8agJl1PJQw/8XYp/MrLs6K0iUKVVdvQCFKNIGNHrLCBH7mESCGZ2gCgBlKhRY4KIBqLiKwOaKKjjEOsAlQ53QIXBUMDy7/exeWsFC257CaPWRP2FPWxa/xnzbpnIvJtmsnHzarZs/J1Xlr6D3Z6Mq70RW7qVFd++RdGZw/g8Pgx6OwU9htG/zzD6Fw5CaTXhay3HlJlC2HuRSCKCyZJPfWsrFVU+Gpph9/4yjhy/SFZ+IVOn30BqZjbV9U1ojFayMvPxOoPoEyp8Lc1UlBzgg3ce5obr+vDppw8CFVJcqFT4USrEAc0EMTG1MOINCxKBiKU1olYbUCsNxBMqzhSd588d+zhw6AQjR06kT98RHDt2gYMHzzHjmpvJzOyGP6Lhp7VbyM7twpABA6ksvcCnH33EkMGDqG9qJC0znTvvXYTVYeezz5ezZcsWnv3bU3TOzeP1Za/IMJYks46qi+V07taNwn79WLl6tYx7nXnddcy+aQ6PPvoYAb+f5555mlg4zJP33UdqVpYcKQ8fOpQl9y7hyNGj8u8JFKrgus+dv4DX3niLm29dSEpqOh999DEDBwyUCXg2s0Ue7IrPnCG3Ww8WPvQYObnZ0NEEbfUkmqo4vHUtGp+LO+beiEGpoKWxnmSHjaqqC5w+dZT6+osYDRpGjxpLbl4BFouNUNiLTq8gyWFCp1dTfPYsX3+3gvFTZzJs/NV88tMGLnpi3PHUS3SojGBPQ63TEXY2S+eASgStROIy/U9Erwo+vkgJFOsHsdcWnboIJtJqNfhFIp/NKi1paUlWqqrqUBvMWJNsFJdUyNhfo05DyOfCbtRQcb6Yn3/6gQULFtDQ1Mqxk6eprmtm2IjhjBk9Qnre7cmp0lve4fKQnpZKackZPvvwfS6ePIreaiI9PVVyI3QmGzfMnc+EqdPxCRytSsH+vftY8cuvvPmPt1Fr1LJDP3P8EKcO770sivurvOovX8d/wxO4FOYgREIqnYG4Au59ZBlde/Wne+FA1HKvBm6f4JnbcDgsXCi7wJbNG6m6WCFfKjNnXkv/Pr1RxkR0p1d21GeKinj1tTfw1DeBxkjesJE8+uTf0er1Mss8EYtg0KqxakN8/u5TXDmmM3fcORGroYPqxj3kZQhylZ6gvwm9NvXfxUcIx5SgDIMyCEovQsqXiGsgYUYRc/DE488z85pZjBk3FI+/GmuSBvBdMudFdZAQfxbKZLGT9xNTXOryxWFGqOWVUS1K+TFxUIkpgLDKidQ1LWDGFbVTUW1kxrWP8+Zba3DYcgi5mqkoO8KmLd/Rs1cWWi388fuf3LvoCSwGGyeOH6S65gQ9eunp2s3GxAkj0GmMZOYM59zREr749Cdi8TBdeyRz293XYk4WaN166Utu9wSxWboQigqoTR4ni+p55LFXGTn6KuYvvIuTZ8rwxlSs/HUTo4aMZcSg4agjUSz6MK+/uoTysm1s3PQWnTor8PorMJsUMhNdr8siFhaFwk5jW0hGn2akpUtynBipHzq8H7fHSc+CXlw1/RqSU3NRKIXgzMoPP2xn9Zp9jB93A1dOuZ66Dg/pGTm0N7dKKMlbr75Gfn4+Lo+bbr16MHz0SDZv20J1bTW3zr+FK4YOo766hscffIje3bsypF8vjh45yOGjx2WBE4luRKMMnTyFOXPm8t5771JbfIZ5d93FtIkTefDeeyVmWE0CnUEvQ1ucLjcNzS307NOXpLRMrhgzjrNlFfz2/Y/YevehsLAPc2+aI5PYlr3wAq3FZzHl5HDP/Q+Q070Au8WA88JZfl/xFfGGClTtDbz2t0dJNWpRxqLyAOryuMjOzSISC3H85FGaWxqprWsgElLJA++4iWPJ75yD1W4knoiyceMGtv+5k7uXPITSmMzuk6UcLK3lrqdfRpWeT2VHgKzcPCIdbYR8Xtmt7zt4mJVr1tKrd1/uXnSPDEER3bro1AX4RYBgRIaBKOpGg4FoKCSfg8i6D0YTKDQaOlx+OaIXPHWTVknY10FzXRVfLf+Ud955G43eiMcf5FxZJbv27OZCWQn9+/dn4tSrcKSkYTCZpSZG4Hv37dyOOh6mT0EPQV8nEAqRlp2P1mQjrtLJIp8IBNmzazc/r1rD4iX3YrYICJOBomMHqSo9w/tvPnt5h/7fUEou3+Nf4QlcGrmLQim86K2uCA8+9jSjJkyjS8++tDg9qHRG+WJpbXNy8OAB+fLVqJWMHzeG8ePG4vMHSE9xUFl2ViZTNdVVSzDGjp27sSWnSXFdVn4Xpk6/BpXIVtZq5DgvEvRRdnoXHbW7mX/TcIYNz0WlbiQaq0ar8qESZTgaR6GwQ8wICeOlgs6lgp5QCr+0sPiIgm5CEXfwjzc/JiM9m/l3zMPruYjZJj6L95LHN6b/34KOIvLvgh4hKLQBSgN6zCRiChKBGIpYBLVWBL0Lv7vA3PrxRXRYbYU4/WksvONlehVcxYyrF5DmyOTg/l3oDCF+XfUtJedO4fcGcLVFyMvuRNjvoXMXEy+9civDhmWgoA0VZo7sO8nnn6wkP3cAeXk57D+4gfyuRh55/BZ0xjheXz1mU570NSsSDkiko9Z0YcP63fz44yZUaht9Bo1m1dY9nCutY/EdS5gyYTKqWIy66jOsXfMxBw7s5MOPF3DjDeNJ0Cr3qk6Xl0hIi6dDQXNLiLLyFjyeIKGgm9OnDuP1NjBpyhXMuGYsucJbH2smFFXi0HXHGVXjdiexYsVudu08zw1zF6FLSpVZ6xqUmHUGNq5dJxnfBw8foqjkLBFitNdVkde/Dw8+cD9JZgu1Fyt59403SbaaZMERfvERo0ZzuvgsnkCQzl27cabojKSS1VZdBI+HnO5dsRr0nD1+jIy0NJqb62VcbJce3Zg9bx4/r16L3mJn0BWjOHj8JFNmXEet6Ng7daGxsYnCggKZtrb7zz9lipxJr2fQwEHSH2/Vafjni38n36RiWKc0eqZaSNMoCLvayEhJlsK0+qYmOXGwJdvwiVAVgxaP28eJ48VUVFbjiwRJyUhh1LjR5HfO418//Sj3/9NnXEdOlwIOnC7j6zVbyR86nlEzbyJgtHOxtoGhfXsTE0EtoTCff/UNO376mYIp0/jb35/BZndImIvIPxcYYhGHKhybIilOePYDXq+cWmi1eulIUYnf/SHa252kJtkw6VRoiUgb6bdffi4Fo8LNYLDYiCZU1NXXceH8WfYd2E9rh4v8Tl1lzKoQNUYCPqrKz1PYowtuZwvdunbBkWzk3IVmPMEoSoMQ6DXQOTOdE8ePSWKfKOiiQxfe+ROH9sqC/un7L10u6H+FV/3la/hveAIJggHfpf2d8MECjzz1Bv0GjyS/a2/cgQhxpYZz58vYu2+/RLQW9OrO5MkTyc/LkQQqyTxXwL5d29m0bhXlx46A0YAtJZUb59zClVNnyNO8WqeXhT4aDpBkNaNVxNm8+hMK8108vORqNFo30WgjRoOSSLQGYhE0OivERGdtgKjokkWDHSUuOmvRqStiUjh0afedzPrVv7N//2Fef/cNAt6LGExiDyn22GL9f6lDlwmT8lDgI6aIo1Ba5WY5HlGgTWgxaC4BRUgEIeoDZUSO3MNxHVplJ1qDRt59/1cOH63joQdfpaY6SHVVE4eP7SUc8RAjQGV5JdOn3cBVk6fL7uu3rd9htl7k8cdnYTK2YzVo2bJ2H1s3HuSZZ94mr2dv9u/4ieVfvMaHHz2N0RwgFG5FoYyi15lBkUTIo0KnywVFJmtX/smhA2dp7oAf1u2hsP8V3HfPfZj0Og7t38mpk3sYM6aAlFQ4X7aPJUtuxWIx4HBkUlbawtrVOzl6qJzKijaamjxYLTZyc5Lxeevp2yeT55cuoUvPTKpr9pOXm05boAOTIYvGdgXBUDYffbSR48eauWHuPagsyZIAl2yxoYorqCgtw2Iys+W3rWzevBF7ZhqWJCsZ2enMum4mWSmp7N+9i5U/ruDeRXcKWSPLlj6P0WrD3+HCmJ5BTl4nSg8fZfQ1M2lrbUUZj6FTKig5dQJlNMLQAf3oaGmRAJT+A/vJnbvGbGXi1TMYfMVYln/3I1qLnSunXiWFmGLakZ6SgrO5CaJhWhrqpQJ88/oNjB81nvzUZLb+6xuunzCCrjYtPdKsqANufG3N6DRaorEobS4XZrsNW7Id8Q9eBJp0tHdgNTlwdng4XXaesuoqFHqtdA2UlBRzy7yb6dq5K/lde+KNqli/8yArdxxi2LTrGDTpajyhGA3VVfzx+x/0KizEbE3iTMk5Cbrp06+/tCPGFQrpy5dbIJF3rtOS7HBgMOhlAE1IaEJQ0uELynjeUCQuOe5ihy469JDHydEDe9j15x88+uijGAU33mRBoTEQDAbkWF6spMTh548/d0pRoVhlpCbbZTEX6n+LQUtWZjoqjY6GlnZc/jAakx2tRkOgo41zJWfZvmuPLOhiGqZRK+TIva7i3GVR3H9DGbl8j3+VJ3CpQ08kFFIH5gnG+duzLzFq/DTyu/WmsbWDfYeOsnP3Xum1vfnmeQwY0Jfqqko5ns3Nz6PN2U6S3YazqY6K0hKKT52Q8aclpWUSNnHN9XPI79IDi91OIh4n4HWRZDURD/lY/v4TLLg+m4W3jMHtqkKh8GGxmvF7qzEaDZf23WIELoRqMVG4Ba8qSkLa2IQlTRR0cQ8GiCVTUlTJSy+9zbfffURc0Y5aG0KpikoxnTwUJAQsROgGQqDyS1a4QpmE0MuLqGZVXIlWhFZIq/u/06HklzXh9QUJx0xo9bnsP3ieV179FJUmF28wjeS0nlLxf8Wo4eR3zuT7736gw+nj/nsewqI301h/mm+/e5wnn7yOSaM7SYJ10fEzPPf0WyxY+KAcUbd3VON2X2TylAFYrOIQ4QaFmEh4kZ5BLLQ3hklKKQRtPs7KFm5f9AzueCZzFyyhva2VrZvXYTapmD59PDfcMImDh7bzyqvLWP7Zu5iMNr77bhUH9p1DgQMlDlqavTiSUhk/dhSjRw5i+7Zf2bt3NfNvncQdi2eAWqwb6qXnv6KmBaOlGwcONvPSyz8w+8ZH6dTjCmraA2TmdCHQ4SHo8aFXaVj96yqOnzzB4nuXkJSWjNaoo8PjlGQxk0bNjm2/8+Unn8g0vrzsVHbt2kmjSKzLyWPa9JmyQz967AQH9u2XCv6c9DTmz5nNsf172bZxPf179WT0sGGcKz7F0YN7qG9vYtCgEaTndwGDlWa3n12HjrLgzrsZOGSoVHELV0WyzYJeBR2tzRLQUl1WwckDRzl98ACDu+dy84yJ6INO2qvLKOyUgyIaliloZqtN7rQTwuUhuA2RkIwQFnnhfQv6EkNFs8+PUJi0+gOs+GUl5eWtFPbK4Nrp08nOyaNH4QA8CQ13PPYs6b0GMO3mhWitDiorqnj+qafpN3wEty64DbPVLmNKvb4AjtRUaa8TKYcqEUYkKHaxuPx5swkAjhQhBgkKzoDHj8kqDgAqyam3W0yX7rW5jj9/30JLUz233XYbGp1R6mJERoM4jPft1ZW2tlZUmkuri8NHjnKxslz+HN90/UzGDB9MRmqyhPSEIlE8gaicBrS6/LjdLlKsRs6VFPPb9h0yb11oZ40GrbStNVws5eN3X7zcof9VXveXr+M//Qn835G7GJs6PRGeeu5lBg0fhy8M23bskcKraVfPYPjwEf/rQxeUN3EQcDpFLKde/rBb9BrSU5KIRwKUl5fz3j8/oOjseRbcsYjCvgMwWizS6iZG0A6LUcJnPv/wEV5/bjRjRqThcrVhNGrRqhWSSmVxZEOoA8T0QFxmQhTlBAJALQGZAj+rEPvFEEqFKOgOXM4oS+55jBeXPUleZysKVQC15n+6eBMklMSjIv89KAt6QqkgFNWj01rRoiFGRKq0E7EYeq1WwjKaaupIz+0mwS/nz16g6EwFh4+coaj4AufKwwyfcAuzb34EsykDnz+MPcXC5s2b2bVzP3ffvoSslFzSklV88MESBg4wsPDWEWgIoIoYOX7kLJu2/MmcuTdTU10hgS3nzx3jnXdeAK2XgLcWg02Ft6MFs72T6NGIBQRqNI1YyMjfnvkIU+pwjNY8tmxZT2Hvbsy/5QaGDu4rM8hdgVbuvWcxiYQSZ6uP2ppW1Co74ZAavc4hR85CyOVsrcdhN+Fqq0al6GDB/KlMmNiLcLSemNKJyZ7EyTMlZOUOYs++epa9/B233/EClpQCQtokKmta6N2tJ2XF5/j1p19kh371jOmkZ2WQmZdNaXkpGp2KJLuF5roatEo4vG8vmzesk4E+eouJYHsHY6+5jtvvXiwL4IkTp1j6/FJ0ajXJVgvPPfk4BAMUHTpApiOJnl068cu3X7Bj1yYmDxtOUWk5jux8eg0cytbd+6lzuuhe2IdFS5YQCgVxtjXTOTeLpupKWegG9etDktHM7q07ePX1Z5jQuz/Tx1/B6AE9aKm+QDzkvRQEFI2RkpZOUkoqXr9Pjt+FfVORiEq4izIawxMIkzDbSenSA2c4zkdffEWPHj1oaWjgYul5crKz6d2nP32GjuSNz76mYOQ4Jt14MyGVQbIAflm1VmJTM7NzpNJc3L8Qx4lENDFaVyqVkhoXDAToaG/HaNDJ3HcBhGlv7yAQjNDuDWJLTkWh1tLmdMpUQo0iLg/OK3/6AbNRx8SJE9EbrSg0Otllq5QKAu42UpOTcaSmy0mDiG4NhwK8/cZrdNRU0rlrJxpqL8rsc6s9iZKyi/QbPJxb71gk0xJbG6qkR12M3O+4625UatX/7tArz53m2+X/uFzQ/9PLyOX7+6s8gYQkabk9PtlBC67a3fc9h9MTJqrUE4opmD13vkza0ukNGPRCIR6T/mqRtiZeON5QBJ1O7MVj2Ex6GdAh+ugNm7dwoaKKWxbeIcU2LW1tRENBiAVJs1soOXWMrevf4uuPZpCR4iISjmMyWAj4QrJumxxZBDrqpd1LFm/RrIpSLrGviksJcQmRFCesPGbiYRuxiJ7nnl3G0GEDuGrGSBQqP2rBKFcLy5tQditkV/I/BV18Lq02haBAoyYil5jW4uPEF0sECLgDGCzJ/Ln1T7b/sZv6eiddu+TTpUtXho0YxtHiepa9v5G5C5+hoNdYojEtOqOWojNnWL9+E9MmXsOY4ZPxttdy/NhPkDjP449MJ8kcp63eTUpGHieOHOGbb79n354aunQy8OLzz1EwpBCCDWAIEw9Xy32/Uv3vSQRmOtpjKBJ2SkqDLHrwM669/i5aWxsov1BCKOiRoR3OtlZamlqorqyhorxRWJ3Jy8tm6JBhhMMRgsGQtPRl5ZjoaG9g6MCBDO5XQKdsOz17ZYK6HZ+zFL05gspqo8PpAnUG5ZUJPv50C40tWmbNe4iOhIVQXMfZk0Xs/XMXg/oOYMbVM2Sn1tbhxGAzU99Uh0arJCM9BVdbsyzqdRcraGlqpKy8lLoLZRjTM1lw+x2MnzQVjzdAbU0dsWiM3zZuIic1lYmjriDVYiLbbqW9sZ4zx46w+rsvcCS8dM/Lptntw56Zy9Dxk/j21zUMHXslFxsasScno1IrqK+pIuR3cf70cQb3683APgUkGSzUldUSdLZj04Pf2cDEUYO4Ykg/iotOEI3FJGxFdMpCwOb2eGQimVoJsXBQ7vRFOp6IgQ0b7biVev44cpLDp8/y0ksvE/L7efieRWjEwTEYZtyUaew8cQZ7fjcm3TCX/qMm0Oj0yWIs1PgNjc24fT5ycvMJBMOSGCcojGK0LaxqwrbWKsl+WmnXE6sEsaf3BsK0ewMkp2WRUKlpaWnFqNfKg1PQ085P33/DkMEDKejdG53RgkZvpqXdLVlNyWY9bS3NJKWky4Ld1NJKydliDu3bTV5mGvUXyyg7d5aM9FQZ2CNY8RZHGl169iE1LYXaynOyQ//9z53cc+99mMwm7DYzxw7slujXLz9+/XJB/6u87i9fx3/6ExAL5Tget1dGWWqNWq6+9nY6/DGGjprA+EnTiCVUaPUiPjVES0szsVhYstz1Oo3MVY4p1TIXWaeMEw8HJQFO7Pq279hBmdglX3s96VnZUpim16ixGjSYdSo2r11JWfFKfvxqJkZNNXGxK4/piEe1aNR6ScryBzyoNAmZmKaSdnhRzMXYXElMBFrEBfDGjV5nJRKwEI8aWPnLWkrLinnib4tkhy7+rkajQa00S+yriIAVvG3RoQuhkVGfit8XIhwNoNer0GnVeD1+qirrqKlqZvOG3ZgNJvr1GUj/fn3p2b0T6iSjtND5Orys+L2UFWtOsPDWZ6RqXLDQ0zIyeOzRx5k68RomjZmF3aTmQulv/PrzK1w9rRN3LrgWg9IkxXYbtqyhoqKK7l0GsfKnjdy7+GHpIBg7fjBZeQZiqiYMFg2NrWdkdKnZkoZJn04sYcYXzOC5ZRupqYsyYvhg1EoFleXl6LUGmVGuUxk5eugE9bW1WCxG7r57PmpdkJWrvmHx4lu4+pqR6Mxu2lprSbYko4okCLpdGDQxVAkPOn0EpSbEkWNHMVoz6NxjJKFYDrv2VPHSy99w+/0vErHm8P3PG2iqrmfCqLGMvWI0SVY75ZWVKDUqDBajFJKdPHVUUgaz0hxsWLOKQ9t+o1OvHtTU19K1Rw9mXjuLgj79MFsd+AIhSksvEA2FWfframZMnkReajKuhjpUQT/Fx45QW16GMezB7KrDoVcx+9bbWLFmAxdbO8js1pMF99xHSUUlHy9fLgv6VVMmMn7UMDmCLj9XRE1FGQqRVRDVcdf8BQTdLRzYvY2Ap4XBAwsxmQwkp6XS7vGi0GjJysklHAoTDQakaLKlsRYtCQYX9uZiXaO0ojWFFWzce5SkrHwmTp5Ca0MDf27eQIrNwqEDB+jZtx/17gBHSivQpWZyxZRr6DlwJI70HGlNExAcsac2mi3ysCxIitKFEYtJMmMkFJQqd4tZ5LjbpZXU5w/i9gXlyD05PUsCh0SynMVkwKTTcOHcGdb++gu3zr+Z1NQ0UIvJk4mq+mYS0Si5qUnSdaJQC0Rxm2ROCPSrECwGvR2YtUpOHjvCb1u3YLUlMWf+QnI6d6eh1YVarcTT3khZaYks6P+jchcWv5OH93H2xCGWf/DK5YL+n15GLt/fX+UJJIiFAqi0ovNWEYyJDv0pBg4bQ7feA/EEY4TFblmtkynGYnQpSHFajRirGdHrDZL/HYtFCQfEiT+KTqPCkezg11Vr2bZ9J0vue4TUtAwJookEPWgVIUy6OFs3/IJZW8HLLwzDpG0kGtLgdUexWzOkyMrV3oZRBENExWEjJt5DqLVqUKhlQY9GRUEPE4+3YzTaifmNREI6jh05w9fffMt7/1yGUiX85kE0WjUateHfBV1QuYISIStGma72MGmpGWgsBjxtjRw/foQTx49TW+NBDBTmzbmGwoK+2HK6Q9SDq6YCnSDYKSMkdHY6lJk88tRneFxZzJnzEFGFHq3RxN6De9i1cx93LnyQ4YMG4GorZe+uFVSUbaZf71TmxT6HIAAAIABJREFU3jCDtGSr5KOLA4S7Pcz9S16lvQWuvLI3ixbdSX6XFEKJJqzpKpqbz6MxKGhuc2K1pZFImGl3WTlfYWbJfS9x75L7GDF8NM4WL7UCXnOwiKqKenIy89BoVFRVlXD9DZPwh6rZuOV7vvzqbZKTo/g859GpAzgE6MTtI+IPYTNZEFlYBquNIwf288gTa8nMhVfffI2cTiNoalGy8PanyOo8mKq2AC3uGFeMnMTw4WOpudhAks1GIhoiHPZisxuIJcJ88dXnlBw/xowbb6B/QW9a6+tpaqxj174dzJl/C4OHjQaVXjLGRTSuWqmk7mI563/+gcE9uxJpbaSt8gKGcJhoRwf6hIIsi55wU4UsPOOmXMnZikpq2tqwpKShNdtQGUycOlsiu/TZc25EEQ9h06lIMelQhwO0NzRLl0JWegbujlbisRDb/tjKgUOnufb6yfQdOFDCe1rb22WmuphmWQQh0aCV0Ba9SolRo6PJ6SagMVDrCbN2xz6uv/V2yQcQbPYfvvmaW+bO4dD+/aSkpUpr3bGiIlZv2kyV00XnPqOYvXAR2Z274BeyEJ0Bly+IPyDQrgq6de6M3+ORhwiVEjnpcKQ4MJiNEprj9YiCHqDd5cWRli5zxoVtzW6zYjUZOHXsCOvWrOKB++6TLhMRwmS1p8gOXawztIooAa8HuyNZHiLENMvV0U5+dgbtLY1YRHyq1URrawu/bdtGUcl5evcbwIRJ0+TY393aKOl96zZt5uZbF6BUK0lOslJ0/BBlxcf58esPZEHXCauoZFgIKqVIW1PL2NTL8al/lVpw+Tr+338CQgmWiEA4QkyhJRTTcMeSR5kycza21BxiKuFN18isZBGFmoiLcbsf4oIGpyXJbKW1toWqynJq6y+w79AuRo29glFjxnK+rIo1a7Zw+233EoskSE22kZ5swNl6Hk9HOT98/x7P/u0mpoy1oVG1S9FbJCi+hkpyxxXKBPFEiEjMj0IdQ6FOoBKhMCqdnBqEI8JbHkCdaEdvMuNtjmI2ZdHS4OfFpa/ywIP30rNvL/zuZoxmnVQmx0JhYsKvq1DL7GcRKpKclk1N5UUOHz7EyVPH8Xr9dOuezcRJ4+g1pJ+YWV7Kr4yECHjcctxv0AsbXULy1C0pORw61MQTj//CrQtfI6bOIrdHb85Wneaj5R9w16JFDB44BFdzOyZdhGjwAm++fg9PPz2HkUN64NBYabhYxcOPvEi3rmYmT5zGiGFjMeiTpYK5rLyE3M4ObJlqKipOkpRqkUbDUFiJRi++R134dPk6Vq/6jbsXPcG+PWclq71r18FMmnQNGRnZUtUvunKV1suYsQV88OGLfPDxy/TMM9M1KUbUW40v1CJV9TqdEa3WgVKRTiLh4OVXP+FkUYUsMo/+7TliCgMrV//Gvn3FKNAzoLA/8+98kJZIEhWNIfoMLOD0yWqsmgCpFrDqw6xb+zO/rl5N4YAhjB07mb69+pGkN7Hq139xovgATzzzNPa0TkRVZtx+sVZR4nO10F5XxooPXyVbF6arUcG0gf3I05k4f+AYzqoGErEEja5WmiMdTJ46DmuKifWbNpNk1+OwJVNQ2J+kzDw+/fYHrph0Jf369cGhU6P1eUmNx4l63XjDfkLxGBqDEUdaBo3tbjZt20GDs4P+g4cwauxYamqq5CpJkA31yjiqWEhyFwI+AYFRYDAnUdfSwi/rN9C5sC89Bg3DmJZLSKnn029+5Ka5txAJBvl6+cd88ObL+NvqsWnhu3+tZMOBs1g79WbBA4+iz8gjanLQ7heIYw1GrQG7VodBRKlKkWZEyChI6JSElHFJCSSqwdnmlml5Obm5BAJ+fH4PKclJUgW/bs0aiWi968675QFcHIiFpsLt9mE2GelwNpOcZJNRpmJHL2mQwuMvDu0mAyplQgYy5eRkEY1HJPFv1ZrV5Hfuwryb5pJpT6Ho1BlWrV3HzOuvx+6wy5jUuuoyzhcdY/mHb0p6pFohxKnie6uSxTwmne1IgNTlPPT/90vJ5Tv4KzwBWdDDEuQhFOXBqIaFix9i8ozZ2NLyJBTGH0kQjYv6JXbjcSlaEzAoMf3WxOHCybO89vIyuhXkEVeFOVdRQmpGJrcuWMzXX/+Lm+fcSY+uPaVYLj1Vh17bwa+/fEAwcJF3/3E/dn01CjoQ3NmwYJ7HLwVTCNFdLB4SmmJZzBVqBUqNYFwbiMVViDCquMjuDjdislklmhVFFvE2L08/tYzBg4cw45qrMDiMBAQFTBHFkGSXLzR/qwufNyJH+8uXfy6FRaJzKCjoxbhxo+lU0AUUAXwddZiSdJfodOGA9P2K6YCwksVjKvw+QaozEQykcs/i70lOn0z/4TdhTsslYQny4pvPywPOpInTCLmVUjsQ8JSzft0/SE6p4cWnF6NwxWitq6O4+AjT5t4kFftl+4+Tnd6TE8eLWLP2F2IKF+9+9iIudxXt7mY69eiFxxnGktwZj09HdZ2X62+4n9JSyMyyMev6uzCZsykrb2DQ4GFcOWk8ny5/lxMnd8uM9br6Ek6d3sdn7zxNN5sXrdJ5ycaXCEmFdQIrznYdzS1qHn/iHRYteZodu4+w9Y+dTJp6Fb9v30F9Qws3zryWfl27UNPopd+U2/BrM2hyI8EvHTVFFObbcTeVsXH9KjRmGydOneODD7+io8VFxOXjh++/YMo1o0nNyUZjycKW0onzlY2kJKeSCLnAU8cDcydz88RBXDekgH4pdppPnuXQpu3oQkoysvJpVSo4XHaaASMKuWLsQHbt2EKS2cAVA4aSkZFHWV0LFS1OVv3xB/c/eD+acJBco5HkYIiop51WbxsKg1ZGgurtKWisKVQ3t3Pg2GnOVVQyZOhQklOSyMtKk75uVSxIklWPIhqiuqoO078nSpt/20zx+fM89NTfCah0WHK7sWb7fjbsPMhTzy0jGg6z/P1/cOXgAm6dMZHq0wflwexYZSvfbPgDt9bMpLm3kTtgFLk9+9PW7sfb7iXbloTDoCMe9NPmbCKiimNOTyKqV9HhDZBmz6aj1SWLbXpaCn6/R/4noE9OZxu//PwzGrWWG2+cjVqtRaXUykNtJByVgBoxcTMZLwGfQoIrLwWhanweN02N9Rw4uJf+/fvi8XbQ1NxISloyOXk5HDtxjKMHjvDK08uovFDFtj938MzS5+UKpXOnHE4c28+xQ7v45P030BCRBV1WbnGguFzQ/wpv/8vX8B/3BP6noIvZoMogASK33PkAV159PY6MTih0Fty+sBzjibG6KOhCLWsyaImGg9I3/NozSxk8sC+zZk9Ha1Jy5nwR737wIePHT+PgwVNcf+0tjBw+io62RlIcGrSadl59+UEWLJzG4luuJB49jDrRQliM9wUcQyFiTnUk4gmiYrcnZnICqKFWoVTrUKmNIj1dFvRETOy9vUQ8LkIBjezQo0EdP/6wko4OFw89/ABeXysGo0ru4oU3LRqNyxfx5k3b2Lq1iuHDHAwdOoyRI0diTUkh6BGqYRdJDgNYrBBpAHUUIkECPr+cIGjENcQE0U2Mh8Ga3J/33tzLb380cdd9bxJQ6DGl69iwbS0nTh/ntoV3k2zKlgleykgDq1a+idlaydvLHifgacNgtoBCz8evv8GFc/UkIlounKuhsSlMYT8Ns2aP5doFE3C1VqDW6mQHHQoItreStZs2U3S2DJXaSmHf4fy58xiniirp228kkaiGC+XVvPHmW9iTrLz88lKamkS3toAdf24lPyPB0scmY9J7pANAsPbFM9YYrLi9MRqbwyy5dxn9+09l4MCraWzyc/rsOc6XlTBmwhDyMpM5sO0PEhobZW4ddz3+Mr6EUY5ysy1Kas8dp7XmAl998SXJGfmYrGm88urbOJvb+P6zT+noaOSBJxZzsb6Ozj2HgtpGU5ufvOwc4oEONqz4jDVfvM6Tt83ihpH9sfrdFO/YQ9nhU/TI7EKv3gMobmhh057tRNQBFt45h2OHd+Npa+XGq67FanHgR0OTP8R369eSlZ/LzCkTibW10V0Q0RpqcQXcGO1WDBY7IVQy/EYcPupbnJwoPitDc2ZdP4ue3bsQDgp0rAGTXo27vRWfL4he78DjC/HVt18zYuxYxk69ipZAlF2nzrO3qJROfYdyzQ1zMOkNrP9lBYd+X8d7Lz5Fmi4ugS0GRxqrtu3kq/Vbye43nGofjJ8+mx4Fg8jLzsdZ34RJrcZm1KPVC39ElPaIH09C2DfV2PV2vB1eorEwaWkpRKMhFIo4ZrOJuro63n/vPRk1O3LkKJk2Jw6x4XAUjVpYQuO43R1yPy+EdmKXLpT7NouZyvIySYQsLS0hEg3hcrXjSEnCZDEy/9b5mMxGSk4XU11SSVpyBhU1NTz6xONSCJmZkcLB/TuoKD3NV5++d7mg/8cVjss39Bd9AjEQnmzxS6knEFUy77b7mDDtOhyZnVEbbJcIVBodkWhExqYatCpsFiPhoI/2pmZefuY5Hnv4AU6fPYLOrGH8pHE8+8ILGIwObNY0BvQdwYhhV+D3dpCSpMHtKue7b//BSy89SL8CPYbEaVTxJiIhgdhMoFZpZU6zOMwLRbpCKUZzoqCLFCq97NATCgH7UBCPBdDpIsQDHqIhnWCVocTCoYMnZKDH4nvuos/IYSQ8jXh9TqqqK6Wl7NBBD3366Jlz0zwKCgokuCMQCEqRnHgRag0qEgk/4YhbRqBKz3tMJLWFZcCKCHuJR9USyxmM+DGZe7BlcxsffbKHR//+Ca3eGH6FG4Ndx/NLn2P2DfMYPWQi6liUkKeK9995iL89dQ0FPZI5d+oMQZ+fTnl5BHwRtm/dR9HJUpJt6fi87Tz4yK30GZBBmFqCUSeZ+b25WFrJgX3l7N55CINZzY033ciwEaPlc4mIAJiaZuyOTNnlPfvsy5w8eY7+/QbJ/OqDB0rIz01m/Njx1F7cy5efLsBscKNAQEkEWleD1mC8BDQJKFm3bj87d5bi9yaTmtqD82UVXHv91Vgd8Pkn/+DW669l8IhxXDlvCc+/vRxrej5nThcxuOslrOkrzz5Pe6uXKdPnMuvG+aDUSrDLL998xowZEzlx7ihOr5dZs2/HkdIJldpCe2sbXbNT+PHTf3B8288smT2V0T2zsYZ9BOubUHiCdMnsjM6SSk2Ll70nj7Hz0HbuXDSfhuoLHNhxkOljR9K1cw+SczpxvOwCEauJr3/6gYU3zyFJrcIRiZHwCX2GyDCPY0+5JBirbWojplJjS0kjplKxa99+iorPMHDQQMaOGYWrwyk1CXabhYoLFwn4Yxw5eoJwPMZ1c+ZS3thCSV0zO46fpWDEeEZNuxZbSoZc0fidLaz/4UusBLlz9gySDGoMOiV/7NvPD1t3MOmmhZxrDXDg9AVUOjvz5i6gX69CfO0dsmMWIkOt3YLSYiSkVkqLW9DpI+wLEotF5CRBXJvBqJMAmrNnz/LP99/n7rvuJj+/E6FQBK3mUkEXka9SExMVa6iIHL+LOFbBYEiyWjh4YB/vvfs2t9+2gPXr19C7T29mzpzB+x+8x+Chg7lu1nVoEko2/bKejes2kpadw3NLX8Af9BMIeuRBdftv6/jhq4//fwVddOnRyyP3v2hNuHxZ/w8/gf9vQTfgiyiYc9sSJkybRXJmZ1QGG8Jtq9YaiEYjEiajVMSxmPSS5OZ3dfDaCy+i08DFmlLue+geDFYDa9atp0/fwQT8gpJuZOb0a+QBIMWhJRxqZPsfPzNmTCGzphdiShShTTQTEVnQkagEaGg1IoIxdqmgq8RGTyF/V6q1KFX6SyO7uFD/RkiEfeiEYk5hwe+KStuZq8PHBx98IMfnvQu7UVZ+hoOHdlPf4KKgIJNp06bRuVsviAqhjjg4ROXLThCzBF5TqxORrKDQCgWPXwJshH5AdDgiblWpNJCIqQlH47iCHmxJBbz3zm52723j7ntfx+mLEdWFZdb4l19/iTKu5t7bH4JgkH071nDiyFo+//wxVvy4nB1/HMFitqDVhln6wt/Jz8nj439+xndfbeb5Zx+mtbWW6rozPPXs3RjtSrZuXs+69TvkoWLuTfMYNXEMxHyXmPzBAHpzGu3uBgxGCz6Bsf0/7L0HlFRltvf9qzqVY1fnSOomB8lZyaCCggQjQcwRx1FnxpnRUUfvOCbMWVBBwCygEiUHFQUk59DQOVbOVd/aTw/v67rrzvitueve735zKVcvwO4K5/Q5z372f/+DzsqyZd+ojc7AvqNoaogxbfJs9Bi56soh/OEPF2IyNWA0eEAnBDad0l5LYq1Os+Gwd+Dw4WomXnY7x48luW76RNqUFrFp25cMG9ydu2+8lromL1fe/Tvy2vcgabIT8gapP36CG66cwbG9J4lFzAwedgX1zVFOlZdz5sQh8t16Skqy2PzjFrzhML37Dueyy67i++/2sHbFSgb37EK0/jRrP17AzVMuZHiPUkpcVjwGI+LKa8CMtylKIGGlKRrjnYVvMGnyJWQ7bSxbvJj2ecVcOm48mt3FGa8XLS+bz1d/zanTx7lz9vV4T5yitKBAkf8aGhpU4prbk0mT36/sZzWLhXgaitu25dOlS5WDW69+/RgxciQmi1k5qqVTsH7NBnZ8v5PZt96KMyePTbv2sHT9Vi659gaGjp9MQ1SHxemhoa6e4twsAlWnee6xP1CW7+HBu2/i7KEdON1OXvvwcyK2bCbOvoumhJHlqzayZ88hRl44gr69+lBWVkYgEqba20zSbMKcmaG67IQ/DDG5fiPYZOat6RRDX/69ceNGtm7d2uIQZ7Ora1w2zGKuJP+ORCQTgZbnWi2qoJNKKjXK5g3refaZpxh38Rg2bdpA165dGDFqOO/Mf5uJV0xk8pQpeOsaybV7eO2l11i9fj233H4bM2Zepax2v1nzJd76Cp554qH/sKCfm6G32EX934cuLcO984/zZ+D8GfgnzkDLDF3g7ZRmIRjXc+3sOxl5yWQ8+W3Qy6xYbFtNZuVKFQqJa1lcJTkZ5U5MxPlx+7esW7MSs03PFdMuZ/6C+Srg4a67f83uXfvZtvkH7r3nXqLhAGZTgrwcI6tWfcihg9/y5CM30anIi1Hf0OIpr/TtUsQFHk+o/HLpmsVTRunPpahrMuPVlIRLJgaSbKqlzSQTRlIJIxaLzMlNPP/ss5w5ewqX20I05qdNuwLGjh1Bm45d1JPiQb/iBZgcYi+bQGXIakIOkPl9EuJ+IlEfFqsgBMLOlW2FAZ1OKr2kvxnVLD+YSmC3dOSqGY+T4RnAhEl3Ek6ZKCrN49CxA1RUlLNkwRLuuvEeSosKVFjFjGuGM3Z0KXfeeQvDhl9H1249uOnm6fy050v8zTU8/eTTmHQuIsEE9bX1XH31RDp3K+C1N5/hTEUjl10+hGnTpis/8XigmsbGCvLadgREgnYGi0iWrIUEIvWk0mZc1jIiUWEzm7FbCnn5+fmsXrmFDz9+FXdOOWh1kBTTnZagGoOK8hTlg5ndu4/w/Nz5lJX2pbCgjMNHjlNZfZbRY4fSpUMh/fp0oLL8JGt/OsjJBj9xnYHB/Yew4fOvaT7r56J+E/jh+9PUek1s+36fgnhjoTpGDCijobGcSddN41RlNQ2NYWZOv4Wn/zKXZCgsYdz4Ko7hSjUze/JohvYoo8BlRi8aer9s4iwt+e2NaazuTN5e+BY9enRkYM/ubPxqBc0nzzLj6unq96v3uDkTDVDpb+Kd99/jivEX0z4vn3a5BdRVVCnnPqvNgl7TiMZj6IV8aTQQisXQmc3kFBazat0GVm/YxIChFzLmkvEEI1HKT5Wz+suvad26LUNHjUFzeXhz8Sccqm7k0RfeIGrJoEE8jCwOkpL4F4+iCzZTfeIQX360kJ7t8pg2qg9ul5WFy1fz7aHT3P/EXBLmDI6criYUTvDpR59SmF/IwIED6Dd4MJrdyonKGuqDQVWUnQYzJiG0RSJKRqYZ9Mplsaa2hk8//RS73c6sWbMUR0Ry4EXqJkVd3BNjibiKnY3HY9jMFpXRIBMuo6Zj/56f+OrL5dTWVuPzN1NXV0OGx43JauK222+jV5/e6OIpCEQ5ceQEz734Eu3alzFm3BgGD+rHV8s+VoTUp/78R0y6ONKTn5uhS4d+vqD/E8v1+aecPwP/+AwILUe03GnFcg8l9My8+R5Gj5+KK6eEtNFOSkg0aR3JVIK0mqMnVTGXL5NOR1FOPocO7kNnSGG0aBw6epB2paUUFLZi7ZqNLP3ia+679z6yPW5CwQZyc8wcP7aLr75czJA+Rdw9cyAeqx+dMMlT4ZZuU7zWhUSTkmqtjNhJC0NWawmnEK+4pPyXlPCJLHSau8UiVmehoaJOzcgXLVrMe+/V8tenBnHhsAGUdSkjHffhDzRis7V4y6eTYuEZVLa2RqO43+nUwptKxdEMon8XpLQFzlRTCf3fjGdSMm+U2Asz3riOnw408tyzXzFq9E106DISncmBM8vKmcqTJOIh3nj5VdoVtlPz2xf++gc+ePdpnPYG5sy5jyuveVix9p95/h4WfvAceTkmvt26lVdfmE/3Tn2ZPetW1q9bwyOPvUO37vDmO09S1LZY+ddXlf9EXo4BvVVOUpCgrw67K480DTR5m/C4c2j2h3E7i2huSuFxtUGn5dNUHeTxx56lXbtCZswagStbdkxhAv4m1X2K2U7AF+XQwXLefW8xHTt1YdasGSp4w2YTAqL46huJBuowp+rA5cArHgQSpmMyU2goxudr5I7p93F0r5+S4oGEUwVU1gQ5dHwPpUVuurW1kV/gYPQVE1m6YhUOeyYXDh7By8+9wuyrruHE3l18ueg9Zk4awYW92lOUYcZuSJGMRwn4fNgdboxGFz6vbO4MLF25FIfTzOihg6k9eoLNS1cwftRY2nbsRMSoUaclCGgpvt39I8eOHmHaJeMpzMim/kwVxXn5mEwG/H4xOIoo6ZXNacflyeDEmQoMNjvFZR1ZvWkr7334CeMum0i/wRcqbkCb/DwuvXQCVc0BcHiYO/8Deg6/mIGXXMHR6mY8RW3VpthqseBrqMNbdYaL+vdmzbLPWL9sCT2KrFw8ZjjepIG3P1zKmKnT6dpvKGaHh3A0SU1lNcuXL+fAgf307NOHseMnkFtcTHNYrt0QxmQau1lg9Ji6NwwGDbvdxvGTJ3j77be59NJLGTJkCPFEQknSBI1yOl0EAgG1SU7qdWqzLoVcgpPMRonZSeFvblbWtkaTvJ5VMf0DoQBZOVkUFBWoEZzTbIVgnE+WfERGdg5lHTvwyuuvMm3qJLp0aM0XHy9k3mtzVYcuTPfzBf18PTp/Bv5Lz0BLQReIK46JcFLH7NvuZ/T4KTizS5RsLan7m4FMUog0mpKxCNyuS8eV73nEH8ag6WnVtoSGpjpcGU6avV5qaxuwWpw8+sjjXHP1NQwbOkTBx5o+TOtW2ez4biNLP5zLuy/cTp5L5tDS/UZIJcVaU7p0STprMb5RBV0+pV4kZyoMlQQy+zNiJBfNkEWw2c+xo6f44osvqa9rpLS0jP3793HX3bfRuk0hGTkeEXuRTkoOuhxzXHlyi7VmixpWdO06UiLPk/dUrNwkmiaSvYTqcDS9wJIWUkmTQgPiODlVn+Dxp95Hryvl8ol3YLG3wmhzc/z0ITp3K8XXXMP61SvZsWkrN1w7jU8WvsazT95PSZGm5tsduk7h8PFyDOZqfvfgbAx6P9muXG684SbiYag+W8e32wMMG2Hgjjtmc8mE0cRiEbWBMTkETThDU91hPNnC8tcTidYrS1A5nlBMUAgjdnOLpWgkbMTbmKKwuAc7v/uBl158mZkzr+aCXu3JzJWOt17FdOows2bVd7z37odcc821DBrSh6wcB4lkE8FwELejFZUVtRQWFUPorArKiVmsJFShN1BbW0+brFI2fLGDJx/5gMmT78cXy+Od+R+TSASYec1YurUx4cky4igq4ta7f8UN199CdkYOC956l5uuvZaUr4nVnyzmtmsnkevQiAfqyHCacTrtqrDI1lJ8AiyGbM5W1rFt53fE4xFGDRmMK63n09fn0btzN4aOHkVdoJlIhgVTbiYnair58KOP1Pf6deuJJamR7faojapsIGWkVF9XTTgaIq+okEgyRdpoIWm0YHRncqKqjgUffcbR02fp368fV142gfzCQk5UN7Jq204O1/m44oY7cJS0x4+ZisYArdqV0djQgEtCi8wGmmuqsOohVHearxe9Rm3VGQzOLLwJjcuvnkWHHn2ICvqk06sCq+nSSlb59coVmKxWJk29kt4DBijOib+hCbtVIHZx/hObY72an+/bv58XX3qR3/z2t7Rp00a53olsTTr5zEw39fVNSjUihFf5nkjW9GnhsOiJR8KYNI2c7CwFx1utZgxGDX/ARzwpxEkNo8lIKhbDltJ489U36NitG4OHDmXTlk18/dVSivIy6NahNQ/99h6V+CYdeovJY4uXxPkO/b90YT//4v87z4AUr6i6wRIYpS/mxrv+wOCRl6IT6NpoJ5oUvbPM5qTgJTDo01jMBvFrIxlLEJc5rSyHwrolhcVqVkVSQiV8vgDz33mPLp06c/G4MYSCzWR6bDTUVyB1dMXnLzGoc4SbZw7HahWduQlv8xGMWgKbM4eIvxqLxUY6ramZeVwQAi2tfMFVrjpGdBSzd/cuVq9ay969x+nWtSN33TVHLV7vvPMOZ8+W86fHn4CUD5+vFqtdj9FoIhqvx2QUcwv57ClSKR16nQFN2nIB3dNRxRiWMBiL0U5SYjmSGkYtUznL2eyF/LDrKPf96W269JrAoEFTcTjbkky7lQd8PBVAM8TREcJp1vH0nx8hUwh2kVqefPw+LEYvf37iGewZfWnyRynrkMEDc24hlmrkq6Wf89GiTzl25CwWEwwb1oP77r9ZdaAmozDsLWxYt5uiEg9t28cxW/3y21AqBJ1E4aaDJFIJzFqmSn+TEYWBLIVmXtDhAAAgAElEQVRqNDeHyMooUnkvO77bzxuvLOKOO+7ggt7tMJp1ioi3eNFH/PD9fmbNnE3/gb3RTHJlNBBPNStsxKQXBzOXmt0qBUAsDBYbzVEhFppw6B3oAmaee/gtAg25jL34DlZvOs0rby7ApI/z6zuvZsq4LpytPEzK5WH+oiVkZmQzuN9A3n/zHZ597DH2bt/Cjm9Wceu1U7GkI1jE8c+QJpqIEoqFSeh1LeTEsAGT2cG2n35g/fp13HHDjeQYrax8fzGGWJypU6eQtptI57sJWzXCeh0rVq9hz47dTJ96Da1yCklH40q5UVt9lkjIT0FBjmKKx1PyW9cR12kEkmDLzEVnc/Pim/P4cstP3HTNJGZcNYUzFVU0xnQ8/dYCxlw1m34XT6IqnMab1DDYxVJZ7p2UGlFJWpyWSqClUpjSUfTRJvzeJmqbQ5icHvJalSknt6jqqPWQimHU0pgNeqoqK1i1eg0HDx9hwKChTJ8+A7kxJEPeZDKpLj0rJ5ua2lo+++wzBanPnDlTeUiYzGZly6rXdIRCEbUBkO28M8NNQ4NPcUTE2lky1uVLNhJyf/i8zTidDkwWmb0LQVbDLDK6dIpYOIIlkebhPzzE4IuGMWnKZM5WnuXAvt288OxfGDdyMG+//Oz5gv6/s7icP+r//jMgt7QUYp0q6L4YXH/rvQwacQlpk0tB7u7MPAVPy+5a3N4kOd0gM+5kgkQ0js3iQtOL+UxCkbJk1iw6cvlT4L3FixYr169rrr5KaV5zsjNIJiJ4PA6Wf/IsHm0bj//xZmLxs/j8VbhcBnTpqCLIWWw5xEOCAEgWuiwiOjSTsM4hGGqmoaGJzz/5mhPHy1UYxrRpV5Jb0I5EJKAWrVQS/vjHP/LAb+4jJzdDBcREIpVYLBJdIlKfKCZNulmB8WWSKsVcunXZmsQV1C6ucjazQxX9SDiJxZxBJCSHb+CVt5YTNnaluHQ4RUU9icSsRGMmlcwlBT2dDmIU+9lUgL07tvDD1jVUntzD6y89zuDBvbn9ViERdieW1OjWo4DWrTP4dutaairP0r/PAKZMmkQkLPCyHkeGE4iwYtkKohELC99bQUmbbB598ho0U6PqymPxqIKMXXYx99Bo9lWR4cokofLAZNJqJKqQiaQiVJl12bzz5pecOFrJ5ZMupkuX9ixY+J5iOD/66KO0bd8Bb9NxzNYEFouoIcIKG5HNgBy/eAeYheAgsZ2xhIratZpcBOv8mPwmbrrm91wy+lbad7yUl+etZf3GH7Bb0nQv83DjtEHkFTgJWRw88excrrvmOirLyzm6dx9333AD332zmmO7fmTODTMxJMLK0UzGILF0nLC40OnSavNAWIfNkcHek8f46JOPufG6mXQqKOG7ZSs4vf8AY0YNI7t1AakcByGLRspmY/feA+zesZvinCKGDbqQdEwQpwTxSEghT3abCYfDitnpoLamlpRo881WlY628JMv+HHvIbr37s+PP/7IoL49uWbG9SxYvpovt+7i4RfepklvIySBP55cGv0hhY4oV7R0Cn0qhSZ8jFQafVo2i2LcoicUla2jzO6txGTerkFWpot41E8iFlRZCWajgcb6Bg4ePMyxoyeVj/v1189SISlCIA2FwuQXFCri4QO/+Q1z5sxRs+6Y5BcIg12s5sSHPplQ3BSTWaSqQoqLk0omVACMQWD4mGwiDCp3XXgscj/I/S2dvMzoZfSSFAloNIouHOWpvzzJuPETGDB4kCr0mi7J22+8CDE/b7/0zH9Y0IWrIavPeVLcf/+qf/4d/2XPgHToMnszEE1rBGI6brzjfoaOvgyDPRO9uSU3WbHLVXyjdIEJNT+Xbj0Zl5AQIyaTzJ/TCs6LxaWTMqiZoYRKrFmzmh3ff8cdt9+mWOkC37VkOnv4fMnj5Fo38fv7x2M0RdWcLYXvb7e6jlTciF7L/Fs3aCQeE6cpqK2vZePmdazfsIEePdozeMgAevXqid5gaGHKG62kE2nqapt48413VMDF7XfcjKRqxGO1GE1JovFmTEZZVKSUS6feUsylWAnsLnC7wPvJVByTJrC8RkRYwtJ9YqWuxs/Nd/2FqTc8T26rC9FrHhqaYiRSJtUNCQydSHhxOVJkZxj4btMK5v71YbSEn5XLPqCsTS7Xz7qdso5j+GHXLnLypWA10KlTPpdPGEf7tp1IRNIqrEaYy3/+8x85eeoMnowstm1rYMqkccy4fiqFpVGMBn/LSEL14oI4xJWRiYTayDGYjGYSafls0rVbVDcfSobQ0m5shq4smPcha1dvxmKx07ZNK+751S0EI5XYHHGp1YDkcUt0T1LpncXwx2CU97JAVByGXMSiKUxWN0TFvczCt5+s56UnP+PB386lttHJAw+/RVMwzsALupJlCTNtTFcyPBaWb9/B6boGBg7oy5aNG7h01Ah6tC/l7efn0rtDGWMHDUIXDaGXrlYT8maaSDpOVEBbMQEIJ1XgSG0kxEuvvc6Uy69geK9+lH+/i5UffcSg/r3o1rc7MbeZgKC9ThcNzUEO7Dmsivqs6TMVwzsaCir1hssuOeM+EvGoOl+SVxCKxXFm5rDok8+oqGtixg1yLZlVquB3326lsG0ZAaOLRuxceedv8Bld1MX0JM12wvGWECPx2ZfiJb8fKeYy1VGcDXFls9lJpcTroWVjGYvJ+dWRnWVTiIlRS6qCbjUbsRpMeJv87Nyxi50/7qSqppIZs2YoWD0rO4ezZytZs/YbGpqauHT8eAoLxeEtqY5Fiq0Y0Mi7CIom5NVmv5DpTMpjQT6fFHHpvJPxOLk5OcoG1uttJhaP4XS7yMrKxGg2EZYs9XCQQF09zz3zLDfcfAsdOndSnXyG28I3K77kpx1beHXuXzClW2boCnKX+0wvG+oWp7jz1q//ssXl/IH9958BmU/LrFiv9MviJX3z3b9n+MWTMLtyMdgyCERECy7zbekyBNKVoi6FXEhyaWXBKt2eLK4i+0okkhj0GnabVaWwHdi/l/nz3ubee+9tgeIjIpGx4XS4WPbxk3RtfZDZ1/UkL8+GEQOx9Bk1MySlIxLQYTPl421MY7PmKOb1ypUr+XzppxQU5XL1tZNo1y4PR0aOKjbepnKi0RgupweLFBe9jR+3/8DLL7/B/PffIeCrwyHObwRo9p4lw51LKNKAQZj8qlOXRTWtZuiSsy6QpxR0mZ8LvJtO6dX8XFPSuCizbnmcwZf+kY49LyOVtuL1xTGYHGrBE7vMWFQW4yC1VYf5bssKdn37jYqE3bZhJXWVp5lz528oKOjDp0uXM2N2L6ZdPYgLBwpbPUYgEMFmysbflGLrlh1KgiRjjH37K5DQuzfeWMjJ8oN48sN07lJEJBYm6PORm51HOhVtiaB1F5CM15FKt3RWKVLEkjE1A5WNUTxiIOp3KB7CrOn3sGF9iLVrn6FdWS6e7BgJajCa4iRSfuUupix51ahD8rmlY5eNnI24N4TBlolOcxKoasaR3ZbfT55NcWYXJk68i03bypm3ZBP+QIpLR19Iv04F9G5t5dDhn3jl46X0HzGSispTZLhsTL7sEogEeeGJJ7hu0kR6lXUgHQopuFo01nqzRlyfJK4TxraOuC+kLFDTbhcvvP4mg/sPZsKwkSQravjgtVdpW5TDkOGDSWdaiZoMJMxWNJOD5vogX3y2jLIO7RkwoD8Om41kIkoqEVMFXZLIJN0sw+MhFI2y+KNPqG/2cunlk+jYuStpvQF/IMCOH3ewfO1GTPntKOk1lL6XXoU+p4So2U2NN4DZZlObYWGOS/erF2PVpGwUdUpYIUMZ2RqFQzF1fj1uF7J3Fn6HZpDsdR9moSaIa2IshtVgxmV3Q1yHz+vl61XL+Gb9WmbMmEmfvv2IxZO88MJLtG1Xyk233ExtXZ26HltyENLEEi0bFenWjSYLzd4wnoxsopGIKq4ZTiflp09z5OAhFbLUvqxMeTN4sjwqE6Gx2at83eUayspwU3X6FM89+wwPPfIobctKVaEXX/zTxw9waM8Onn38of9b0NUepqWgy8ZF9jTnC/p//6p//h3/Zc9Ai3uabJ3jqkOHG+/4DcPGXo7JmYvRloFONOgia0uJdCulCHEiLdP/bcctc2/V0P6NVCYSOJnHiQBKCHS1NZXMnfsst956K+3bd8DvCylTC4vJxvYNCwhWfcQrc2/FZo5T7z2Ow5FUoRf1DfVkZ3VSUHu0OcXmjT/y9Yo1quO8ePwYhlzYD5vbqLrHWLiJWDyMw+lQWupENEQqacRkk0z1GA/c/yBXXHEFF/Tsgj3TTipeSzhaj93hUGxs2ZBIeIteb2zpnEQhJ962ilIfJRQKYTHb0RvsiqgWj4q5jIM//WUh1dFujL78dsxWN9Eo6s+46Nt1KUKBBgz6EG+88iTjxw5k0iXDWfzuG1w0oC8njx7h3x59gWjIwPBRfXhn4b1YnGcJRQ9hM0s351YZ72htqTleT3Z2Ees3bOKB3z7Pg7+fxYGDhzl4ZDfPv/ywgq6lUISC9coAx+YSyD1KY3U5mfn5eOuqcXuyQExbGivRaQYy3Pnqqj56uJIHfv0CQwdexNDBY3jppZe5a84NDBrZCyjH5z+jvOANmkV18GIdKh77UuR1aYHuswg0eLE7i0hETOiCek7vOckjc+Zy902zsVjasGLtHlLWVhw5epb2rQqYcFEfspJ1rF7zFXvrmrHkZGMy67h43Ag0ogQaa/n4vfcYO3gIF/XqC+EYuoSMO0xoMi7R0iT0SeVZEKxvprqhCWtxMQs//ZyCgmImDB+NJ5Zg+YL3SfgbGDpsIM7ibHDYCGLA6crFbcth29Zv+Wj5Z0yfNYPevXpRU1XF2TOn1Wa0IF+87FNUVJxl6dJleL1err1uOu3KSqmqqsZkMhMV/4J0isa4jvv+7SUcbbvwq7+8jN/kJqOklKZQFJ1euBktVslKsCGKkYS4ILYUdL3JpPghIX8ETWcgOzNTWSsHQiHiqRAGU5pwxEc0GsCg0+OwOHFaXFh0FvQydjDG2Lx1A4sXfUiv3n3p2bsPHyxawn333a/UK2abFavdhtUuPu5p4oKwqE28bIiMJBMaHo+boD9GNBwmnUyyddNmln3xBVWVleTn5pJIJsjKzqJ3794Kwi8sKsRisyqZ208/fMcHCxfyyJ8fJztPNsghKs+eormuguMHdvHkIw9iPtehny/o/7KV5PyB/Y84AwKPxpBs0lhSrwr6zXdLQZ+oOnQp6MFYShmoyOImFpECt0uDJyQds8VAs0h9hKyW1lRsp5DKZB4n83ZJQ4tEA7z6yksMGjSIceMuIRCI4nR4FMRYcXQ7X7x7H0/9+QYGDekI+gYi4QrsVpFGNZOK6zh2uIoVX67n0MGT9O7Th8snXkpe60JINRIINCiCnsF8LuJB8tYlHs5MKqrh9yZwOwuUfG7lytU88W+PYHYbiIVqMNkhHGxQHbnocqVg6fUG9aUGnmKZ9TcYOxENokl3anCQjmr4miVCNo/5i7cwf9kZpt/2KE5XJqm0AZc7h3AkrngEAV8jNnOSF+c+xqxrJnDxyEEs+3gJ7775JjaDmVYFJUQCMfr1b80td4v1bB0pTqpZeTxixmxpTf3pFNmt+0BMx7zX3+HrlStpV9YBfyDCA7+ZQ06+kfUbltOzRxdateuIv+4wdpuG3u7h9IHttGpVooqIXrq6WJpILI3FVUTY18xXX61kxcotTLj0YiZeNh290c2mdRt56ulnmD5rLJOnjsFklRmq7HJSinMQiwlCI34AOlXQTYa0Kgqalku4WYc17eapB/6M3htn7EUTOH6yiTUb9tB3+BXs2LGPoqwMrhg+kHjFAb5esYwmq4v6aITLJ15McUk2mR4rp44eYMm8+dx1/Wzy7Bnoo8Kfl+vLhGbWSOlSJA0pTJoBf10T5dW1WFu1YvXW7cqGdcKIMRSbzOxe/w1nDu2hb78eFHduS8pipkl4ENZMclwF1NQ18tRrz9Ot9wWMGzdO8T68zc1kuDMUGay2pppvt22j/HQlM6+bRts2rWluaiAvN4egP4DBYiGmaWS26cjDL85j9e5jXP+7J+gydCyNCR2RFC2GLcJhkHGV2hi3+BnFRfef1hEIB3CJxXBCp8Aym8WmpGcpvQTGaCR0UfxBucdimI1mtLSJZCSFGYsi8pktQtyMcejgET797Au2bNrC7FtuZcrUaVTX1GKx27DYLKpDl1GLQmuM+v8TRdxYH8RmcZKIx7GYzORm2Ql4Y5w8cVzB8DXV1Rw5cpi6+no6dGyvjHXKOrTGF4hRVXmWzRvWqJ+9855fEU3EcbmcKrXu7IlDfLtpDa8888T5gv4/Yq0//yH+F5yBNOlYBJ1BSFyagtxvuutBho+biNmZi2Z10eQPE4mLNjulssItRllY9TjEvMRh5uTZ40rKYtCbsFsdatGR/GbVxetTmM165s17S3W5s2ffRDKhw+nMxucNow838f2K+bhNjYy7pBdjLu2Lt2kfJnOYijPHOLB/H6+/upUxo9oyefJUWncsg5SXZt9ZlevtsMqA10bQ68VqNaI3GQn5mxUb3eEuBJ2LWHMCb3OER/70GLOuv46+/buKyhaDXU/YX9PSjqc1xSOQ7lPTpKhLdy7M94SCeGUVTsaS6HUWdEY3oSZhAbtYvPQH5i74iZt/9Vf0BiEG6snJKSae0GG3uQgFvNjMaTasXcbenRvx1p2lOCeLb1aspiS3hCce+QOLF77EnDmT6TPYgy+wH4O5UVmgysy69kwzDmshQX+anLwSqqub2bJ1N88//wkvv/gyPfv15NWXf8/RYzu4eNxFjLtsNIG6U6QSAVxFOeCrJxgIYM8pglAaQa5t2a2JNMdZvWoTW7Zv54LeXbjuxlvVeQg11WPLyOXY/sM888yz9O7bjeGj+lPS2oPVZiCe9Krfm8mYgcWUpxCYRLJajVsknS3SpLFn034+fnMJV4+9jHggxYZNO4nqXPQYNI5PPv2K7u3aMnHYICxNZ9m4aT3by6so6FDG5ZMvwR+so2uXNmxat4pVn3/Nkw8/iL+qHlNCh00zK+a1YLTxVIy0AUwGjUhTiHp/EH1BAVv27GPPvsNMHX8ZxSYLtYf289O2dfTo3pGu/S9Q435vOIXJ5CYdMao5+A/H9rBt5w7GXXyJkjr6/X41ttm2dRvepiY1+75++nXEw0HFgE9EQoo81760HVV19RgzPNTF9aQzW/P8kq84HTFx9V0PkLA4iaQhLycTfTqJPhkjnZRrClJpjURKUx20WCILn0RLG0lExKXNoiByQSLMTjO+qI9oOi4TKJWSlgiLxlTDZnDidpiprNirNnB2h4uf9uzjod8/RJ+Bg5l65ZWUlrUnFI2oufa5gq4ZxQlRuCktGwt92ko0nMDv8xMXdrs48Wkt17ww87M8mWq0EY1H1YhBunWjyaTiWyVG+em/Pk5BQT7XTJ9BdV0tJSXFWC0Gdn23mR+2ref1uU+eL+j/CyrJ+UP8H3EGZIYu8LielE7DF0Hp0AePuBTN6kHaWFdmLv5QmFg0qppWTSfxiinVHdidVnxRvzKt0Ok0zEYL+rROLQzyukaTTjF1Fy54l+3bt/GrX/0ak9FKVlYudbXNeKwmsoxxPnr/RYLBY/z6vqvp3NnJzh9X8vmnC5Rk68bZsyguKsLpEQg6QiIdVDKqSKJJdVMmXJg1G/bMbIiFqK2tJTevEIzZNJytICu3Pb7aEB8uWUpTUyP33HszZqeIyr2gjxAJBJRRnISuaH+bpYublowYVNCFPoXFYlImHrKgOjOLiPlixGM63vt4Gx+vb2b2nU/i8yUIBGJkS/Z7Oonb4yQY9JKdmUFDzRlenvskjVWnGNy7O06Tie83bSc7w4TL6ePuOZPp3NVFXisT6Wi1mpf6msK4PYJEWImFBFq1oTPYOXm6nif/+iqdOvbn8OED6PUN3HrrNfTq241Qc42SyVltwlQOKBJiS7E1U1cfJLeoPdjzmff8myo45+rrruKisX2IJf3Y7HbllheL6DBZPNSfbeT1117HH6hn9NhBDBnWA5vDSDgsOfJCDPQQi4YxGr34vX6cjjJiXhMPz3mMEnseV469lKP7DvP+os+YcfNdtOo6gIceepz2hSVMGDyAblk2Thw/zGdbt3LB0MH06tcDq81I+ZljrPx6ORGflwmjx6qYVTNSwEyq2MjvRZzN0loak5AgRYIl2osMD9v3HWDdxu1Mn3YVBSYLoYozrPrkU3p1L2XwiCHExEBJs+JwZlNT5cPkdGHMdfPY008yetxYOnbsxN59ezl96pSaIffo2pVxI0ZgNRqwGmQD6FMuieGgn/q6Wjp06UJFQzNRsxOyW/PF9t08s/Bzug4by7W33UnKaMJmNaOTEVQyQVqQLlXIpVs2KfzH5bJgk04/HCMSiqpNsZKgSRE3QCQdIxiPEIoKydGA05aFzeQkHk4T9jdRkGOgquIkrdu05bXX3qC2rpFWrduybfu33HLbbWTn5iq4XaRm0pmL5FNMdGSOHgpFiarEVE1J1mTGHw2F1WhAZk/hYBC3S3LdUyp7PRKLYrHacGWI54GOUDjA0089zpChg5g89Upq6+tVcY9Hg2xet5LqU0d45vE/Yk7HMIrO/2eQu7BxzrPc/0cUgf9vPoS6qGSWabEoOFMIWLJz/KWHyDPU9ZkWuEtRSxVJ5dxzz/1/Ze2p0yk5x89//ty/f/4+P3cb/qXPcO49/97nVOzxf/D4zz7/H5+fFtlaMCSZ0Bomh5Nb7nqIAReOJW10Ek0ZyMjOU+xuOU6TpicRDRMLB1SnLhrWUDKtFhur2apCVUJBmV8nMYoDVSJKJCy5yxYefeQhrr5qGt27dSUSFta0TnVYdqsRf9MZ9u1Zw97dX5PjkSlnFeNG9eTi0QPJyc8l4a9X5i5ibhGJRUiINtdqUDrZYKNfQYZGSyZNtQ14MjMIBf3YnMJ0l82FsO3zOHWkiaf+Opd77r2Fdu2zMOboIXJKzSZFfy7MdZFiJeMtXGS5xoSEFY0FsFiNNDXV48nKUmQ9dEbSCT3PvvYlu88W0L3vTAzpYjS9A6MlhdWVIrfERGXtaQ4fOclnH3+G02RlyvjR7N+xDn3UhykRZ/eP23l67q+4aFhnUolaNF0TZi1ELNiM2ZEBgQSYM/FVe3F6ctG5M4mGQuw9fIit332nbFSvu2oq7bpKbnsT1eUnlSxQ5v/hgA+rx0PU68fslvm5leqTFby34COqqhqYPuMG+g7rS31gP3pTDLNmxaY50aUdEDUKb5BEOMnaNav58suVdOpaxO1334yW6SDQWKckT5r8jkN+UjEjFncn1ny0gVUfrWX8hWNo7Xbx7ttvUVLajgvHTiBicPPc3Ffp3q4jV44aTU48hD4Zwm+I40uEiSWEp6/Hk5nDc3Ofp7RdOwb076sKqEnUCXLNJJOqYxRYOpkQxCRNyN9AXIgPDjeNKvVsEZPGT6JzcWt8FZV8vWQxrXKz6du7F57sbKyeLGoavWTmF1HR7CNkNnGypopt322lc5dO7PjhO/WenUrb0bNTZ1wmExlWGzaDUcXnSoqf6LrdmR4yc3JobPZTF4zgbF3Gqp37+HTrdyQyssgqLaPX4MFkZGWyd99+7BY7A/sPoaEugEGzk0hoZOXm0xz0YhSNdyJJIOCnVUkJfr9PkdDiqQT1TY3KACYci2O1u8jKzFO68dqaBjJsVtoWuDl97DCNTV5efe11Zs++kbL2Hfj8i2X8uHMXw0eOYMTIEYQjQWwOG0XFhdQ31is/AZvdxfHjZyksKCEcClBXXaUcHXOzJM0vhN/npWuXjpSXVypCplgCn6mopEvX7sQTKWrrq/nr048xfca1XNC7j7KWFdtZAbU+WfQu8UADzz3xRyyiSNDJWiOcHZ3KYpDwH9nQnJet/VIF+xf7vs/nU+5V8vXzhxgj/Pv/9y926P8Nh5Minggp2YpMKUXQcuWsOfS/cCy5xWVkZBXiD8eUxlj5nouvejxCPBpSi56EWQQTMgcU6ZQJs8mkHKdE8iKotUSsSlcvecvPP/cUJcUFjBs7ErfLoTTeXn8AnWbBbE6xef1HrFz+JuloMx8t/C0jBnekoeYA+lQQT36mJIUor3dBE4RJ7w0GFayfnWEn5AtiyykF0cHLCEGyXRJB1U3a3K3xVcUw6Qv55ONlNDZVM+fX14O9EWgkFfcpf2td2k46aSEZN5FM6tTxymbHYteDlqCxvkplTMdjgmoIPG/l3Q+38dmGAGMvexC3pRvhkJ5W7bJxZqU5cGoLW7/fyKbNO7n2qll0bteeLWuWk/Ce5OZrJtK+II933p5LdisTV147Dnemm6bKXVi0MFaPA0IRVYRJWojVBzHZ3CRFIyyzY4eRSDKgEBDNYCTq82OWOSx6gjX12OXvjkySDfVoGVlUHzmG0Wzj3fcXcPBwNQ/89k46XtCT5qZydE4vaFFMOgsmrGgpG8SMEJbUDkhEk0qL/cHiDzheXsfVMy9h2MiLCMdDSuhn0pvBkkfNnjruv/tRhl4wnBF9BnFs5/dsWLuKyddMo1XnbpxpjvLSy+/Qp2N3Jl04jOxoCLsxQVOinnA6RjSqw2h2qs71zbfm0X/gILp07aTkcSajZHUHSMXjZDjdmDUz8WiL0qK5uVIFyUiWeSSp5/0PPuKiocPpUNKWUF09361ZiyWdZsTQoeQU5IPNRiAaxeTJpDYQwujJZvWmDXy+/AsVyTtyVH9K25TQtqgAh2bAqRmwa0aMCnmK4QsEiafSGK1WrDa7ivrdffAwAyZM5Lm35tFgMNH5wgt58Mkn6T9iODWNTWqzcvZsNWNGjWfUyPHE4wYK8ttQ7w2gOWwk5dKORVWaYX5+LsFQQPExi0tKqKysIq3T4Q9GMBgtuD3ZBIIRvN4AbpuVYF0FbQoLePfd96mrb+D2O+9UfI/6hkYqKqv46quv6Nm7p/JYF+Z8dm42VnOUoIMAACAASURBVJuVXbt/pH2HTkQiaY4dE/ndNswGjb49eyimf3VlBZ4MN7t37VIEwE5dutGzVx/8oYhix8v9WFNXzcuvPcc9995Nh46dFSQvbpJuu4W1X32uOvSXn34Msy6FXicduhR0PWmdpq5leZwv6P8Ny/z/tLcQ32Gr1ao6bOlof95hiw/xLz3OddE/78rPdeEq/COdVh3/uS5dXl/+fq4T//nfz3X45z6HGDr8o8d/1OH//Od/6fu/9PpGmSv+048W61eJjwzHdTSHUsy86W7GXX4VjsxC4ikjNpdHSWHOFXRxrkrFo9gsRpyuDKIpPc2B0P9JSRO4XboNgeykOxcinc1iYuP6tZwpP8llEy7GKnC93YrDkcWBQ1V8/OFi6mv2Mfu6kRzet4Ibpo+ka3sXeZl6TA4rBGoIh4IqhEOK6bEjxwhG4nTuXEoiVkfQ30hOfrGCNauqzlBQkk8qEVG6dbOzkNqTzeQWduPUoZPMff4pbrrlGroPbA+6JuKR6hZbmbRLdadS2KWgy+KXSEpXk0anxfD5G3DLuYjqVNG3mLJYt/UUDz+3kqtm/pnunS6m/HQ9kaSP6sZTrN68lPKqs0y+YhYd2nUiGQywZuki2ubo6FSUSWluHo3NZ/nLG68x4pLW/OH3d5OXayfQdBqLIY23sQmHzY2mtxOP67Fm5BDwNuP1N5CZK/ndIj3T0dx8nIwMYbUb8NY1k4zpyczIhbSJpgYvVrNdGQfd/8DDOFwaf3z4DxhMGpF4FE+ui3iyUdng6tJ6DMIlkOG0qjCyKRKfbzA4MogHwqz+Zj2r1q7F4XYz4bLLGTxwMOn6JuoqfLz37kpCjXquGDOVImcmTzx4P+1aFXHlzOtUaMlPJ2t48833GHxBPy4ZMACHvxGnKUEg3UxKSxEOp8jw5HPydBWffbGcKVOnkJObJT5tyggoHg2TkphPix2D+CaERfAlM+kgQZlra2ZCSVj00Rf0vKA3/S/ojQ0dqz//jMaqCq6ZNpW8tm0IhEP4EnFiBqNCl75euY5ASFLGExw6coy777mJnKwM7AaNQEMDBe4MDOJRn0iREFZ7IkEs2eIgJyiT2+ZANB+4PLy77EsOC+O+sIiVW7fijcfx5ObTd8AgLrtsMm++vYA27bowZeoMQpE0zpx8yhsaMNgkFlhsh5MKDi8/fYqNGzfQpUsX+g8YqJIGQ8GIkrdJil4ikVaomWyqfbUVhP1e5s17lzFjxjJy1GjVrbtcbhKpFNu//ZYNG9fTuUtnpkybrKR4cr23bttKadZD4ThtW7flhx3f8+Zrr3L62BGyszNV6lpjQz1ut5vi4hL69O3PsBEj1YaivrFZyfkOHjrAwsXz+cNDvydH0AavV4nwPE4bu7/bzJ7vt/DOy0+fL+j/9Pr8L/hEKbRLlixRTkiiYZYCKH8Xm0OBRR0O5Xzxdx/niv/fg9nl9WRTIO8jDyn6P//ZFm/vFrj+XIE/B83Ln+ee9/c+wC8VbBkj/KPHL6EQglT8o8c/3vAIQUhc18JEUhrOzEKef+1dfv27R8nIa01tgzB57UpW0wK5y4IfV9I1k0Gn5mlJvYlm6bR1OuVWlpLFT7pb2SSEgsodzpPh4vjRQ8yf9xZz5txB3z69OH7sCKtWbWbr1mMMHTKEQf3a0rHUypuvPkif7lncdsN4wt5T5HjM6JJR7PkF4AuxYOHHfPbZFuVwVVCoce+vZtGtdwcwiOlMnLqzJ8jIcKprJBpJYbNkE48acdjzVHf94YeLKT9znN8+OAfNJaFeR0inhaXvwqBzYzRI0IueRDJCPOEHzY/J3MLwtjo8xIN6omEjdks+x05Hue+R9xg0bDoXDZnGzl2HWPnNCpqCjRS0LeSKKdeoDPGG6gYO7drOxq8XY09WoQk7P5rG6bGhKzSzeddP3HzTOG695Vqi4TqSiTBOpzjDGdAMDvbtP4rPG1RKg5wcJ61KskkmA6RoIifXQow6QgFZ4D2YNBfNdSF0KTPugjKO/LCDJ554hSEXdeWW224kGvejlyAdm5G6mgqlJW7xF2gx7VFdlHIpFU+BNNFoCne2zPIFFjZQWdnIJ58uY++eQ3Qt7cC1l05g2Ydf8c26fdx6/a/Jtedzet9BdqxbzfRrr8SVl43mzmLPyWremb+I4QMGc/mQIZibajDEvXjjdUqlEImmFaHwm/Vb+H7HTm688Ya/pdzFcDjMLTPoVBKH1Y5B/AoiLZB7Q0MFsXRCsfiFxPnJsq9wuTz06X4BTqOB6hPHWblsOWNHX0SfAX2JGTT8qRTrd3zPvv2HMaVMtGvTjtKOpazb+A3FrQro3Kk9xbm52I0G0hKlGk8qBpkYKYkdbFxm8X8L/ZTOPTu/kCMV1TSn9XyxYRPelI5J113LJ19+xfqt2zE7nNxx172E43pWb/gWV1YhF0+YSnartoRktGMXYxnhYPgJBH3s3buHRU8/hbW0lBdeeBGzhKCIZj3eIjWTDlzZIenSmLUkzz79V1yuDKVFNxhNJBIpkilx0jPgcDnZf2A/896dR8+ePZg+4zrV/QvglRIfiWiC0ydP06d3Lxrqann0Tw/hb26i5wXdFSn15ptvpqi4RKk/jGYrGZlZVNfWq6S3Dz9eQnXtWe6ac5dKQRQnObnv7WYDx/bv4tsNq3nv9bnnC/q/YF3+pw/pzJkzfPDBB/Ts2ZOSkhLy8vJUwZUCK8XqlwqaMkT5d0X65wX656+lICCJ6PzbjP1cAZf3OlfQf17UlcnGL6T3/tKM3GYTW9O///il4/ulgv+PZvCykEsamMSSygy9KZjk9nt+x5XTb8GZVURTQGbVjpbFw2BQBV305+lkTEmWNIMBvdlKs9evzpk6lpSEmLTEMAqEKOQ4mWlr+hSLPnif/v17k04nOXb0MPV1YXr3Hk+H9h3JzwaPI8Dm9e+xfdNiPv7gWbJdSRKRBoxWo0o0/WLJ56xcuZHxE6bQq/dgli77lJraIzz8J5HMNGDPNEPCr8JLNL2ZsLRsaYtK8hLim2YQv+5annvuedXNjLp8JNHAUaWrTidtaDonRs2JXhPr2gjJdIBk2otaT0V2pNmIBYwkojZs5gL8YTsP/eUd6r1GMtylnDhVRcqgY8LkqRS0FmmZgYY6yHJmYNf7Obl3PUd2fElbtw1zSI8tI4u8Pt159/NF1NacYNasqYwcPQhPlguL3cGR46fZtO0H9u4/QmVFNUFfMxkOA6Wtcxl5UT8mTRsF7KUmfJBMa4HiAVRVNlGUW4pec7J5zSbef3cRo0YPY9qVk9BMKYLhBuwqUla6+ThWrKo7VxsiCcTRRKEQIxyLKmTGZhdUQlNMe03nIju3VGXP79yyk3VfrWbJK1vJssGUqZczdMBYdEEdrz7zLFPGjWTI4P4cLj+Ju6QN+8/U88rr8xg5cAhXjxuDpbmaZKCOpDGEySIugDo8mXks+OAj6huamD59Ol5vIwZDCrfL1jKDlRmt2aqc/RKxtGKgywYllIgRlDGJycaKbzao63XkhReR53FTe+oE61avoE+v7mgWI2u2biEuRiseNx3LOlOWWYRVEzmcgX2H9rFh83omT76cwjwp6EZMAq+LXjzZguJJh54W1zcZA5pMuCwSVVqPLTOPlNXBziMncOTkUdKhA9t/3MlfnnkWuyeLpGamz9CR9B82jh/2HWXbzv385rF/I261o7PaCEdCqqAbjQY1u16yZDF9+/SmW7fu2K0iZTMq0pzILAUpcticxOIRvvt2E8uWf6F893v37qPIa5J/ICROKeoWCW6JRdizbw9Ll36uTHSuuvpKKqsqMIj9q2YiEYurzXdeTg4Wk4Eliz9g8QcfqKbpqaeeYsSI4Wpmfqr8DHanW71HOBLh8SceZ8SoYYweO5pQOIrLLYiSTo3lpKDv3LaBt1786/mC/k9Xv3/BJ4qhg3To06ZNIzNTbEBR5DgpvFKsBIr/Rw/5mXNF/ec/dw5G/zm8/kvF998//1xH/5857b/U4Ush/UePX3r+P9pwSEE3KMRelLImvJE006bfzMUTryYjt5UixYk/tzjFyfkWT3aDzMJURytWkmkV3OITTa7YvVptygVLCrq4TMWFFWsx4fM24XRYWLR4Afv2/kQqGaOsrJQJE6aRl98dk8FEyHeSSOAYkcBBvvzsZZYseJpUtBK3Pd0iHQuEef+9Jfy06ygPPPAn8tt144/33YfNrnHPvdcTTVThcKda9OVCCHPkSSAkqXBcdQ9i5aryUFN6Vn21jnVrv+W+++eQWyybMqH6SspYSyxoS/Ml+uuWoq6ZJCQjrRLW9HoP6DMh6SIVs7Jqw07m3Ps4VdVw3awpDBk5AoM1i0giA6utDZGAG1Naw2XycnTnCtZ8+AKlHieRyrCSwM148I94ifP0049SfvYI4y4doZLh6gMBTlbWgslJu/Zd6HFBb3I8bppqTvPtxlV4bHp+//B0EtbduNyS+5alMuRicVlQDWzfvIMP3vuEEcMHM+uWu0iEKgmGG3FnCfu+Grtd4mPjEBL+gOThyqFLUU+QTEtBjxCNi+zQhbcpSlFed0iYOH6ggtKugyBt54OnX+SnDZswJMVH3kk8pFHgzqO+vJxp40dTXJRPSJ8mu0179p6t59kXXuXCPn25cuworN5qEoFazC69CvxIpwwYjDbeeGMeWVk5jBkzhmZvgwpkyXDbVUEXO1uTQTZtCiRSxc9sFXfBJPXBCEmDmQ3bvlehQONGjSQvw0XViaMsem+e8vVvXVZARK+j/QU9lJlNUW4h2Wkz4UYvUZFeWo3MXzCfESOGkZuTiVGnw22xYtUMytRFCl8kESet6THbbdhtNnTik55Mg8mGT1ADq1Ox7k9XViHw10/7D/DOx8vJyPbQtmtvUvZM3MWlbN65j4nXXU+7Xv3QW20trnfxmDomUWOcKS/nkkvGcPzoKWWhbNAbCAaCasNcmF+kZvdV1VX84U+/4+JLxzHsohGkUmk115fPI915IilOc3ElOSspKWTL1i0sXLhAFfVp06Yo5Uqw2adIqm1atVZGMaK9z8/L5dSpkzz33HOqqEt4T6fOXQgEQ9gcDrUeHDt2jGfnPsev77uX4lYlqqDn5OYqpCcZDbHvx+0c3fsjLzz5p/MF/T9TIP7Vnit51fPnz+fGG29UxfscPH6uM/2lDvnfz8J/XoR/XujPzc/Pdd1yI8h7nevY5c9fYrT/V5z7Xzq+/9xnapmhSwUTHXpjMMn0G+9SM3R3TgkxyRg3mBWJRS8oh9h260UupFMaZGWRajSqG10Kuiwy0YgMX4XIZCCVkFAPszKZOXb0EK+9/jKVRw/zu8f+pNjuwVCMUMSAy+WgTbGdaOgka79+mz07l/PCM/fRqY2bSKhCaaBlIdu4ahNfLltP61ZduejCS0kmjTidGVjsaYrbymdtBn2YaCSI0eBCb5BxjJ5UXDKu4y0Wt5EUqYSNv/z5DcrKyrjy2tEYjBIJKZaUQoSTDYucE/kSFEhsMsVRS3zg9VjsBcry9MyRs5SX1/HG2x/Qrn13/ME4pyqqCafSZBd0onvPiZSUDCHsyyTbmUncd5iFrz2M5jvMr2ZehzVg4/DRGrqPHq/yuhctfpsVq5ZS1CafTr16UNyxMyWde2DLLsbszCIal/Oux2GCNcs/oe70Ye7/zVWUlUVpTB2iqaGZdjml6LGw6ON32bHtWy4cMpjJU6cTCZzFYtPw+STeVubtcLJ8J21bXQBhrxoxqGM36pQcTOJ64jKGSsrv2YoRB766GBmWPAyeNhxcvZ0F7yyh4vhZrrxkIh3bdUVnyGTH9p94+7U3aJudS3GWg969LyC3bRvcJaWcbI6ycMknjB46hInDB2NurlS+9nF9TMHYIq0LBmK89dY8Bg4YTNdunYkpx7+WIB/ZRMYiIp00KAMW8TOQNaCmthJ7hpuITsNgc7Ftx04OHDhEr65d0UXD7P9+O9Vnm2ldaGbq1VOxZWdizcqkJhSEWJLMuEagvkEhK3qLkVXr1igb3RHDLqJrx47UVFRg1htUVLCsBzEJJSKNQTIJTEYaa6oVuexMZQ16ow2bM4PqukZFGDXbHVTU1rFmy1Y+XbWZvqNGYsprzQ/HztB/9CWMunwaXrmudAaVhBYOhzh48ACffvqpsludft108nPz1LUv3XQ8GhdLH7Izs6mrq2fTlo1s/3E7d987B7PJqsKQhDCqgoYketUsqYdROnTI59jxapUJIJHCn376iZKaXTV1Kt66eqWcEGc8wfXLy8uVOYxo40+dPs1XX3+lMtVF0y7kOAl6Ecb7N+vWsXLVKh78/YNYBJnTaUr6GItGFMv9+83fUHnikGK5nyfF/VdUhv+fvqbcRC+99BI33XQTdjVraoG/hQwmZLmWPOu//zjXgf/7GfjPYfWfw+jnCHICdUtRl/dpkTAZ1dfPC+gvFdv/Nx38L73GLxXsX3r+/8Pee0BJVaZ7v7/Kuaqrc6ADOeesgiCCIFFJAoqCecwTjKPjqOOYHcOMKGYQkSQZBURyUBBByRk6p6qunOuu522Zb75z17nfzHfPOet4lpvFgi6aqt1Ve7//93mef/j/em8UqUicKjRaklqTIsVNueE2ho+ZTG5xW0z2TMVyl7Qo1bpPpzAZNIqMYzLKBkfwUuIYBdCletURCvwkW5P5Y6p50rht6xaOHTsknX3Onz/LXXffSVZmhtrpG8xOwuEmsjN0eOqOMO+DZxk2uA233DScTFsEUvUYtUJ8NEAszqnj1Zw5VUeWu5Tu3S5jzZqtfLX5C2791WjK2jixicYcE4m4gIQRrSRMESOe9CoHrkg4jcXSlvUrd7B40XKee/H3mC0pLDYNWoO8jnAahIAkc2XF41YAnog2/1+7PRNvo48VK1axY/seJkyYyshR4wiGo/giEY6eOcvb7y9Ho2vHhAm/xaLvSDqaJlD3Ax+88RiDumRy28SJ5OtaEInoKA+G+GDhPGUT29hUw7HTR7FkZpDduh0lXXvTuueldOg9ULVsRfGhS0b5csViZWk6d85TBBOHaAqeobGuhhPHD3Nw/zdEQl6GDOrH1SOHUVFxkqKiAkgHFflNJH8yPjDqRV8sQTg/mYhIgppGWu9SqotOWqcMevRYiPoS2Ewi2bOxd81mPn57Hg6jkxumzESfNOBtjNLn8qv59N35bFm/gdnTryPiqWLHru2UC4GqpA0BYwZ79h9k2jXjGXf5AMy+CuzGFBqrkWAsprLm62o8fPj+x1wz4Rp1zjKmCQY9uDNE9578yW9cAF0DKZ2KyA2G/USSCQ4eP0llvZcde/ZS0Rhm7KV9cRn05FqMeKvLVRt4zLjRWNwZYLNQE/ATD0exhRPEA0HcBTmEk3GqGmqZ/+kiRl99Jf1696apoQGjRjpTzfLSeLp5jp7SatBo0zhsP43MRMqInsaGJvQGE9nZOdQ2NOLMzOJUVQ0rt2xn0/5DDJ8+i/xOvUg5s7HnFWOwuYnEUuTk5Sk/h82bv+bNF56n2yWX8vBDD5MSM5qEjBrM6OQ8tOL3YOLbPd/ywfwPufOBu2jRskTZyRYU5HLo0HEKCopoaPSoc3DYTVy4UKXMkmTjLJvw5Ss+Z+fO7UycMJ7LBwxQ+npZZ4W3IcFCkoEu97vZYlaSVlljo7EYDodTadGFy7R6zRrKyyuYfcstakQlxjZy/gG/j0ynje1fraPuwqlfKvSfKe7+p522VOjz5s3jtttuU/PyiwArYCtg948taQE3r9ermJkXwVQuPqns3377bfr160fPnj0VUMtxkSF+sToXlyi5qOVrafW//vrrDBgwgEsuuUSR7+RxOQe5wJtBTK9MIH6+h4SMh5UsRmRrwbiOG267lytHT8LmLiCc1CmWu7BapYKQFDWxM81yO8nMcFBd3bxQSKUk7T4VjGJ3qsWhsbFReWJ/9OGH1NXW0K9/b0XK2fjVeiVZmz5tqprDBSIxCgqyMOoinDu1l/fmPM3aFXMw6aox6eqwG4N4G8+Tk1lCItJENKjDllnK6s/W8dEHa/jhB/jLGw8wcmwPwvEKlXcuAO73RXA4c4hFm4jEvDgd8rhWSYiM+iLqKzVs+HIH5y+c5ncP3o3W5AeNl6bAeVx2WaSNqu1sMbaksd6HUefG7i7i4L5dvPPOWzhdZu69517y80qbE6SMepVK5XLlsefQKV56dRXt2lzNgD434DC5CXtP8ul7fyZe9yM3jh2HPerm4L6D7Du8G5M1zdirh9G6dTFLP1/M2s0HGTHlKk55w+w+WckDT/4ZW24x8TS0Li1m1dJFfL12BVddcRlOm5YD3++k/MJRmprKuXAennhiEPfffQvReLlKfLNaZDwVU5+LwWBWrPd0SqpvE56ms9hsVoxCBsRIVJzMEs0BNEa9AzQ25UzmPXya9994B095LSMHDyM/Mwe9WL5oXXh9CXyhNJ/M+5Rhl13GlZcNoL78FEXFhZyr93K2MciPVU28+fFH9G7dllbZNuyhKgyaGO7SUow2uZ5y+OHAYaora5kyaTKtW5Xyw8HvcDqMCtjF5EfczPzeIKFAlGAwSigYVhV6OB7H6s4ip7AEjcHMoQOH+O2v7qJ1bi74vCz/5GPSsTDjxo/B5HSgdzio8jQqJzR9OKwMVTAb8IaDFLUuY8FnCzl+4jj33n238pAPeL20LCkhHA7jDwXIzMnG42uiye8lN1+y0+X9lOAeGQWk1NhJsUhkLCghLik47wvyysefcrghiFdvI6tNZ2zZRcy+6TZatW6nxlYWm43z5eWcu3BBackzM7NUpd3Y4KEov1C1/GXs1VDXwHPPPsdlQwYxfMIomSIp6alsqqVCj4Rj6n6Ur+XeFPvZRCJOfX2tqvw93kZOnz7J/A8/4JYbZlBbWcHWrdvo1Lkzw4YNo3efPnibvDR6vGh1OopLWtDQ2Kh+Tnk+Afmnnv4jQ4dewbArRyjSrNjYioOczOLNeg27t2yg6swx3nzxSQzSyVNpfT8pz7V69ZUcv8jWfr7o8X915lKFv/vuuwrQLxLIZK5zEUglfUvANT8/H7fbrYD34oV39uxZRaI7evSoelzaSb1791atVvmeyspKNmzYoNzFhg4dSp8+fVi1apXydZab9w9/+ANDhgxhwoQJ7Nq1i+zsbFq0aKE2BNKCl47Bz/uQqjv+E7HZgC+q4cbb7lMtd4dYmCKOVVr8wTAmi1kRXgJNAtQmcrPdqgJX0YoxiWDVkpudqzKZ5b2pq6vjjddfJz8vj7KWJYwcOYKyshK++HIty5YuZurUyeTm56M3WohEQ+RmWomFqnn2qfv4/UOz6Nczl+J8yZOoIhKowqRPYVUe71a2rN3O2lVbycttz5GjDVwpJCt7AHe2ho6dS8jJKyURb66UpNpOpLzotRHlZR2PGzAZSlTwyamj1Tz88KPcfMsMRo7tTyRWgdmcIBCtxm7KFjsMklFxqHNhtObzxYo1vPveR1w5vDd33H0TPo8Hm8mtCHdieOPMKcTjLyely+D2u15kQP8b6NVtOvGwEZshyjdbVrBl9YfYkkm0XhNHTx3gigHdGT60D0sXfMAlfXswoF8vtu7ZQ1UoRofLhrFk+3c0am3c/+SfMWdkUVFejsNiYtvG9QQbmoh64pS1KCAcqWLlqvcoLNLQr38xjz46m3iimswMeQ/CRGMhJXsyGsQDQE8iLhagOmV3C0GVKBaRbHFzDmZzHiRMxD0xPJVe1i5ZxakDh8i2OBjarx+luXnUV1XgsGfR0CQjhlbMff8TLCYrU68dhz4RIRUUC9ssNI5MqkNpjtdHmPPBx/Tv0YWSDCN6z2k0yQgVoSgnzlViNds5duQcwSC0LctSm0Zpt/ub6rBamztCYkoiFsNmkwOjUVLMdHTt2gmjxYwjOw+tycaZs+WsWraSW6dfT4fCQqxaDRsWLqD85HFmzJiGTq5jp4N6n6gXDJhVrGiClNFAOJ3A4nbx/Y8/sGbtWkaNHEm7spZK/57tdqtRksfnJZFONsee2kwYzAa10RcgT8SSyg1O2uLiMy+Mc5mjn6quI25zsXDTdlZ9c5CQPRtNdhEpnYXnnvwTVpNVgb/ZZqOu0UMoEqOwuETNpe3KX0CDt9FLJByhc8cOPP3k0/i8Pm791e24CrNJSNCKvKpKPBSisNzTGowG2ZgJoVWnjJnEiEg2b9LaF2vjb3Zs4/yxo7QuLaG8opKlCxdS0LIl3Xv0pGv37ky45hr8wYC6n0W7Hgj6FaCfPn2Kt976G1OmTKVrt54KzGULIyTZYMCvAP3b7ZuoPX+SV5997BdA/3mDxH/s2Qugf/TRR0yfPl0BthwXJWu7d+9WxA2ppj0eD08//TTPPvusYmZKtf3yyy8zbdo0RaqTOfzvfvc7Lr/8cm688UZ1kT755JP8ICUe0Lp1awYNGsRzzz2nzBh27typJBv33HMPjz32GDfccANXXHEFs2bN+vsPeLGy/4/9if8rn+0nQBfhUlpPUzjNzFvvZdSEaWQUlKkFJxhLEggJGKZV2pUyiEhJkINknpsIBQOqcsjIcKsZniwqO7bvZPXq1fTt25chQwYrYpxEqUZjYVXVz5nzN8aOHc2Iq66mtj6AzWanqaGG1qU5fLNjLV+v/4Ro8DjPPXMn3Tq7cVsNhEJnMet1aI2FxD1eYiE9tqIuPPPgn1i1dhstSrX87qFfMWBwf0j5CId9pNIRrHZZbEKkCDW7C6atmAy5QC4krezc8g3LPv+MO+6aSosyO2azVBEBzldUUlLUmUhIj6chwbvvLODsmfPcdfet9BrQn2S8Ep3BRPmpapYuWsH58vPcfd8dtGxXCDgYNfEWBl5yA5dfdhcNteB22rHp4+zbsYqGc+dxarI4c+gQ8dB5Hr5vFovm/pWqkye4fuJocvPzWLlpK/UYye1xCct3H6BVv8EMGXONigqVrHkx76g4UUGOqYTP5s3j0yVv4nIGadVWzx+fvoURo/pD+jRorafbvgAAIABJREFUQiRSTUqGZjJJ61qAUgDdoLTP/lCVmq3qpSLXZqAzZEPQQOWJGs4eLWfDivVkGK20yiukbVEhbWXz4G3gwukTuLPyietc1PlizHn3I6ZfN43BA3pTX3EWiyaKwWhC48imNqLjcHWQuR99wtVXXk7vtgXkpoUoaSRscVFe78Okt7Bk0TIK8wro0rEjBq2UfbLJ8CpvcPENl6pTiwGz2YHNlqE29ZFIQPkopAxm0JmprKpn0fyFTBh+FUUOB7JinDr4PYf2fcs1E8ajM1uwZ2WhE1mgUUfMW6cS/GI6DUmjnphORg8a5n/yKVaLhTFXjcRiEGVDVIGh2PrWNdRhtJhwZrpISIywQG5Ko1rjUq4qOoJWq4hpXklNM5rx6SzsOV3B9zV+vEYnp5siTJoygxbCGvc2qUx0rcnMux99THV9I48/+TQ2l1uZBNXVNyqAdrsz+XT+J/xw8CDXTriGfpcOwJ+KKKc8USrIvSfvkbTfdVqdIpuqTibNfJdQSPw8zEoFkpubTcW5M7z/5ht0ateWkrKWvPPuu3Tt0YPzF8qJJRLccONNDLz0EqprqmndpqXqfgo3ZtWqlXz33T5uv/0OsrLzFKDLb6nmBdAtBi37dm5WLfcXn3roF0D/r1zS/7u/lgD6smXLGD16tGqlX9SASyv+kUceUWAugH/mzBmqqqpUdX3ZZZepm13avgLIc+bMYdOmTaoKHz9+PPfffz/l5eUKcObOnatm8VKpt2rVSr2W/BYQX7RokaraFyxYwBNPPMGYMWOYNGmSartLG/9n71YnlpkpIbFB8idAn3HL3c0s9/xS5Xst8aken1+12dzuDHKzMwiH/Ph9HiVjc9ntSn/e2OhRC9jaNV+wY8dORo8ZQ5cuXVRYg+zsGxrqlBuWO9PFokUL1eIybfpM7I58/L4wiUiYNmUFBDzl1Fb8QE3FN2z7eh7PPHULg/q1IR6vUd7V8bDMczOU3eiHHyxl/8HztChpxdTrriUn14XdqWfPt5tp2Sqf4jIhk9VjMEo91dxF0OIgERPCnhWjJYd0VMsf//gkBUUubrltuspHd4h/tfig67LYtW0H8+ctpqy0LbNumk12biboU/g81WzatJmXn99E964ZJOIxbE49L7z6e3RGM3f/9nHC0Xxm3vAK8Wgefn+C3Ew3xBtJBYNkmLI5efAAH739In3aFjLhsr6s//QjNE11TJ80EVtWDnOXrqTW4KTz8LEs3LybhCOTW++6Txm7BCSQBitL31vJ9k2bSKSrue3OsZw9v5nX3vwtRlsDjQ2HyczSEUsEMJqEa2InlRAugFgcO1T+diIqToxmZTFL3IDneA17tx/k+92HqDlXy2W9LqF35+7KNa2+opwMix6n1UTI55HsT/SOXN585yMszgwmTbwGTTyEXZ/ClBIiogG9q4DaqIG9pxp4Y867jB81jP4di8lO15Od6SBodhEWnkJCw19e/gtXXD6Ugf36kogESMZDpFNhTEat0spL9ycSFksXA3qDTWV6azVxFUDij6fRm+2Ew0lWLFnOhBEjaZmdgzkSwVdVyfavNtC9ezdatm+vWOU6h50z586QYdbhcFrxhIKkzSYSRj0mu429+/azc/tOplx7LQU5OdRVV+N2uZQla4OnAaPFqBL5YolmPwyDzoAOjUpUS0vL5ieb6XAyiT2vkOpIii2Hz/B9tZ+SvoPYsPcQbdu2R9tYzw97v6WwpBRvKExdU4C4RkefgYOYev1MwvEk5VU1dOjYmRMnTvKbB37N7Fmz1FiivKaStEmrAF3IgkJaUzkEiTRaqcwlRTEaVVwXIbTKPSdjMKnQXS4HZ44f5ZO573Dgu31qht+ipIwnn36aeo+X8xUV9OnbTzkdV1ZVUlpWQkLMlhJxXn7pBVq0KOL6629Apzcpkxtxk9Qb5PUi2M0GRYoTp7iXn3nkF0D/7w6y/5Xn9+8BurTZBdAF2B988EE2b96sWuBSlc+cOVO10bdu3cp1113H4sWLef755/n1r3+tAPniv997773cddddrFixgo8//lhlZsvzyfdI9V5YWKja9LNnz+abb75RFfvIkSPVnP1fkbj9V75f/9JrCaAnIooUJ36p3nCaabN/pWboTpnZas1qvukLhhRbVqwgM90OBejhoA+b2awCM3zeJjU/nzdvPn5/kNmzbyYvL18xYgXEZc4uHs9CIhLK7vcHvlM621tuvZOyVl0JBeMSoYVZp8Gki1OYrcNiqOPJ38/k0ksKufmmEbidMSxG6ShIOWQCrYuvlq7DmVFK38EjIZxg1+5dnD5zlK++Xkl2np77fzOL/CIrWp1M7ITR3wxqpBJEw0lMZgHGMF5PgKef/rOS8gwbdiUanZZkPMr7H7zLvn0HmTJlLIMGX4ZBETB1NDV4WLN6HStX7KRjxy5UVTRyzdgJGE0x2nTMoKhlFk3hKOOueZIRI6VSv5FgyE4sCm6XSXUaDBg5f/IUJw7uY+vyRVw/9BI6OAzsW7UElybJdTffTENTgL8sWUkkq5DSgUPZfeIsQXTceOtteBs9LPhwPhk6O2Ztkt59WhGOnaW8cjfPv3Qf6Gqw5cr8+wKpZAitWcZDejy1PhIJA06Jx8WK1poJVR4qzlZw5MBRdm7eQ9XpGnp07MGooSPJtGVgtzkJ1NYrgpicu14r/JNm17LvD51gweJlTLxuGm3alBH0VGPVJrAQw2xxEJbEO3MuP5QHmfPex0weP5JuZVnoGk/gsBkwFbakzhemrrqBRQsWMuXayZS1KCTQVI/bZaGxvhKrxYDRpFeVp7DbdTozOp1FgZTXW62Sv8QpLqE1Ud/oZ8G8BVw3YSIDu3Uj6fFw4sD3bN20ka7dujJw2nVE6+qI6fWcOnGcbJOOooJcLtTVEpfPxenAH4niysjkww8+pHO79vTr1ZuE6LtNBpwuO9FYFJvDpuRgEjuq4SczKrn5kkIEleFGSl1HWqOJ+nAMY24xm388zeufreHBF//Kj5WNPP3Hp8hJhbjvtps5cPgomQVFDBgyjI8+W0LXPv0ZePkwouL3YzBRVVPHnLfn0qN7D9UpLCgooLKmCovTqtr/EgEsJEHZssZjCUUKlfMSuaVsfGRcFo2G1T0s8jjpmB36/jvWLl3MpvVfkgqEGDZxEjfOnk2HLp3VcLuquhG9SYxqEuretdutVFaU8+dnn2HmDTPo17c/WoMJnz9IMBRRhDr52aV7tPPrLzl37AfeeOEPvwD6v7Qo/w//ZmH2SgU+Y8aMv+vQL7LPpeX+0EMPqfa5VO7SLn/mmWd49dVXFeHt/fffZ8qUKQrw5aKU5/rb3/5G9+7dVUteiHLLly9X/7dt27aqshfwl+pb5vVSya9cuRKZxTc0NPwd0C8y6y9a0f5sP4KLFfpPgO6PwNSb7mDY1RMVoCd0FpJag/Kult23zBwTcfFqjyg7V6fdxrEfD5OMJViw4FNlNzntuhkUFBapSqGmrlZtsqTdJ4AuOTSNnjoF8O/MfZsBAy+j/yVDlWTJU+tFl0pTWpiLv/EM2uR59u9dRpN3L3NeexgNVdTXnSDTaSfgDeAUINK5WbFsM+u//Ib1X1TSpXMGdfVe+vQrpWuvPK6bMRxbRrM9qDDWNeI7njKo9qVCA/Vzi7TNxucLFrNty37uuvN3eDxNbN32FQ2eC0yYeAW9+3ZAK2Sgphqslkw0xhw2rdnEyy8t5PdP/IED+48RDUTJzjIyY9YQsCYJhivYtfccTz2zlmsn/4HW7UaS1rhUhry8DwatnngkTKipkeO7trJ93lyemDERZ9051s1/n87tWjNo5CgaTTZeW7oSa7tulPQZwIpNW6jzBejStRs1F8q588ZZLPvsYzp0KCAnT8uuPct57c3fk6IWvTkExhgkgmC1qXZwQ40Xs9mFzZlNuD5B3ZEmvliynt079pLndtC/Zx/albRSpLdMVyY15yrIyxOpno5kOEZdXYPavLkzs5TxzCcLFlJUUkrPfn0wGrXkZ1opP3UYpy6Nw5mFJ2pCl1HGgfMB3n5/HrOmT6RXmzw09UdxOY34dVZSBhsH9x9k47r1TJs8hbYty/B760jGgkTCHgXoMrYRtzIh8ul1FrWpE3e1+rrzmO1WIvL5mm34w0nee/cDrhoyjF6dOkEgwNED+/nx4Pf07NObfsOuYNOO7SRNZjq3b4fWW09+TjZ1Xg/hdBqtzUZ1YyNdu/dk2ZJlXDh1huFDr6Bli2Kl2w+HA2j1WtxZGcpvQfxuxOpYxoAqBU7sW3VarBYjGrMJf8BPVVMIU24JZ/1JXvx4Gdff9xg57Xqwfu1qtnz2Hi8/8wR6q52maJzvj57k0+WreeK5F0mbrBjtLnyRGC+98hrRRJJHHnlUkXKrq6sxGA1k5maqsBjxWpBwJNm3RiKS3BZRIwDpVAqYi8ROyKiS7BYOB8nLy6G2shyHTsvZU6dY/9UmfjxylCPf7uXWRx5h1i2zqaiqU5sSV4aLuvoa7DarYsevW7ua+++5W1kOu7Nz/w7oYmIjt5UAurDczx49+Asp7mcLDv9JJy4gfJEUd9Hm9SKgy0sKsU2qeDGdERAWcJdWuFTQp06dUuAtpDi54QSA27Vrp0gsFwlt0qoX9m9WVpaa0Qt4y3MJ+UNaafK9P/74oyLVCfFObiZp88vX/yeXtv+kt+Q/7mkF0JXmWsDNSFMopQBdZGtumaEbbCQ0egLhCDa7HYMwub31zTY0Bi0hn4/zp86y5LPFytFqzJixysVKHKrEqUpIMsrYR8IzzCYyMzMIhvyYLSaWr1jON99+y28eepj6ei8OU4Zy48qwmujYJpeA9yhPP3kTbdukePWlu7DqvDT5TuByZpIMeYgE4ticJRw6UMvxox62fX2IygqPmoc+9+KjlHbPJeo7gMEcIBL1YTaJxamRJq/IcEyYnWbSiQApyW3HgcbYjqd++xLlZ8M4HVlkZlt4+LHb0WbEiAZ+QGsINoeHRPVo01l46/V8+81pNm39Hk9DhGxHNmfO7OeGmy5l+Jge+OPVZGR057E/LaKiJo+2nSbSruNgEqRUm1ZWXqNJS31DJW3cFj75w4P0MKe4eWA3qvfvYt+2bXTp3YWuw6+CwhJu+9MLONt0oFWvPjz05PO4Mmy8/Pzz9O7YgQfuvp0BA7sybvwQ/vzcg8y4YTTjpo8EUwziTRANgHjip1L4vQFMZhv1DV72bDjI8jc30yG/M317dqNL+9aI5N/fUEc8FFBz4KICyZXXq7jbJn+EQChJXkEJNkcmGzdu5PTJY1x77QQMNotymMt1GamvOI05LZJPG1jy0btbsed4Pa++8Y4C9G5lmSSrfsAtgK634M4rYv3a9Zw8epxrx46nQ5vWxMJNVFecUVW8mMso9aHSV5vUxiwW0xCJhLBaUmiNOhrDcZUqpzXbVbhL/959ad+yJU6jnsbqanbs2EZ+cRFhnYZvDx+mJhjk5hkzaCFyLoOehEFPTKvDE4mQ0GjJycun/Hw5qz9fSZd2Hbi0b190mrRK3TNbTZjM4udvQi896aRYAyfV2EU2GXKuJpMevejUA34SBit1MS1hSzYfrNmKpag9A0dNpmOblix49Qk2rV7Kn158ieVfbuTw2QsMHz+Jlp274cpvQa0vyKYduzh4+BjXTJxMbm4eubm5KrRFIlFlYyEZ5RJfLDNz2UjHInFiEVE1pNQ4TD530ZbLGKmmukpp0bt360Jxfi6NleVYjEbiyTQbN2/lb2+8yex77mXytOkk0mlq6+vIycmmqclDLBZW4zKH3cK148epdTOvsIVqt4uTnMlsJpmIK+vXXZvXU37yMH/58+9/qdD/41bs//7PJB3Ufzz+bSCqALrI1m6//XYFymK3qIBCmMIq6jRNIpVUJBA5fH4fTsUMbT5i8Zhie/7jIS0zMUGRdplBK85gGhIyAzLpmwOBUtLnEsvYZqwTeZWQScRARYgxF49QOKRsGX++hwB6s4BEnLoa/DGuu/EORk2YSk6L1mjNDsUcrqypw2K14nDaCYXExhW8nga++/Zb1q5ay4RxE+jQob3a7Ih7lmLbJlPKZEacceVx2YQ5nDb8QR96vZaGhnpefvVlpkydSvdu3ZAJZNDboLzbTxzeyYF9qzHqqnjhz7eR6Q4Rj5TjtDdLcYSUlYwLkUuYxwWYXW35+G+f8srLnzFnzlMMGNydQPAE58r3075TEdFoEJs7X2mX6yqqsNnNWN12YqF6jFbxTHdQfSbKV18e5IF7ljFqVCvemfsapowk4eBhDBYfaW2TAhAJcLEY89BpcohHbGzc+C2fzF9Gr259OXniB3738GwkrXTZ6vn06HcZHbuOZvK0R9GZujDu2l81z+11EiiZJqlNYM+ykG1MkTp6kI8f/Q33Dr+MAaUFLJ7zhvIyb9W7N52HDOVHTxNvLPyMU40eyjp1xup0qrCWnp3asHH1Ch6443YcVh3f7d/G8fMHeXPhX0kkG9HnSriNB+Vfm9IS8YRpimn4Yvse3n1lLb+6YjKtHcW4HWa0yQiaeACrPo1RI4ztuLrPkinR6NtwZOZTUdNEJKElltSxZNEiBvXrQY+uHbFnOJSNcPWFU5TkZxMN+AlH0lQ2Jskp7c7JmjAfzPuUX918PR1L3DSe+habWYM9vwiPP8TCBZ9RXNiCkcNHEAuHVKa2QZdCp/0pelOIX4qxbcFgsBCLpVX4TyzqVXPtiPgBGSyEYkle/+tbDLl8KAP691fPJYqVeQs+wZ6ZSSCVIq9lK/YdOsL0CeMo0ybRBHxkF+ajNZs5U1lJQWkpdQ2i487l86XL0aY1DLrkUlx2G5FwQKUFStyoTJCSkQRGmZ8bpAMkfg0xEsLyT8cQLry498UNFsJGFxp3Ce8u34KrZQ9GTr6F8+dOs3nZu+zeup7swkIMDifjrpuOI7eAnOJWxDVG1m7YzIo1X/C7hx/DmeFW61tObg7hSLPyRNbAWKKZ1S4VunLQFC93FZCEkpoKyAoJTpwbd2zfxvLly7hk4ACGDbmcbKeLo4ePKFKcWLt+umgxlwwaTGmrluqxqppqMjPdqotZXVXB3LlvM+Ga8XTv2kWtrS63W8lelaeE0ahIskKKkxm6sNxf+OODvwD6zxcg/rUzb56o/u+QfjEf4iKwS7UtxjL33H23mhHJIYlesjs02yxKitRc8YgUuBm4E6lmkBK7RGGlKi935S7+vx+atJBYxFgDkqEEOpu+2VZSpCcWrYpoNIjtkYyiNM3jW+nWKgBUal5pRKpJ1c/0aM5Db/J4cbpzqW30c8WIcZS07sTs2+9W2vRzFbW0btdBxTFKa6+4tJgTJ46zds1qjh07zrTrblCtN5fLhl4vITZCWpJsebFLFdKSQZlt2O0OtQCFIgE1i2vyNbJz+3aOHT7GfXffrsC6ruowhw+u58jBDQzs24LrJl1Op/Y5aNI+0knxhZfPVUM62ZwCloxb0ZFHQ31Ebfq6devK1dMmsm3tcl59bT6jx3Rk5szrmzeCJnEZTBAINuFwmDG6TMSDYQy2Ys6dLOfZZ16mIK+MNq07Kb7EoMsGMPm6sdTUnCCvNI+A9wx2l5n6mmrVmXE43KSikkpm56+vv0ttXSM333IPZa16cuZ0uUqgGjX6Ctp0KKS4rDV/eX0Be78T4tqL6M1FaIwOnPk5lPsrsWgS5EVjLHnheS7Ly2NCn14c37GNA9/swh8OMmDYEGIOC4s3fMn+c/V06teOVp060eSr58zx/bTKyGL6kDFYU1rOXjjD7hPf0Hl8L8Y8MA00jRANgtYOAR0nvyvnlfmreWvtYUryXNzZ51L6FxZTlJNJKhogFfJh1aUwadKS0KI2vUazjZyCEipqPDiyCzHYMli0dCXHD//IXTOnkmkTw6Wk8ihQLn0il9JbCMcNxHCiM2dx7EwlCxd9xl23zaRdaQ6NFUfJzLCR1OlU1vfLL73OpEkTVF6DGJrIWMLna1Kb6tLSUjUi83i8KgtdOZbFEnjq6zBoJIDHSHZWruoKybhk9dov1Rhg/KTJNASC1Db5WLxqjSKc1ftC3Pebh/jgo/mMG3oZlxQ5caRDStIVjATVPF5vNhERO1e9idMXqtjw1RYmTpzc7KlOigy7lXQ8itlgVHK1UCiiNmiy6U8RJxTxKoWFwawjqUtxrrYRbUYRjuKu/P7l+fQdPo3hE2+lscnPC396kLq6cxw8eYgHfvMgQ64awenyCgqKWrJz5142f72L2bNup127DkoKarYasTutNAU8ylc+IzOXSCyhzGBkTRT6oLTY1QolYTZ2m6qu+/Ruy/7vjnHnnXeQnZXJY489SmZmtuqiNDZ6cTjsOJ1O9u/fz2uv/YUHHnhAEd8UaGe41T20fcdONm/ZogjDYvMcCPnJyssgrUkrQJcZuujQjdo0OzZ9QcWpI7z23BMYJPdBOoFqodSRFh36T/GpYt30j+unJv3/xyrrZ7oM/0857YuAfhHSL36wqjD+6UHZXcssfPZNs5rDBC46w8mKrtOS0qSJp5qNYgTABWjj4reclmpOry7yfwxoUWD8UzSqSE20UY1igyq0vphE+o8nIhW7gPn/WEBPEpRoUmsGdY0+rh47ifKqRl598x3CsTQag4UGj5+8gkJ1Y4sd5IJPP6Gurpbf/PZB/MFmxr/VqkejEdmakHGkQkiTiImznI0mbxC7w6Xmef5gk6qQUyQ4ffw4yz5dyrTJo+ndq4gVn79B+dktjBnZlamTBmHU+LGb5Y2XXZYsUGlV+cs2RHzkxX/dYm1BY5VXgXVGhouHHn6Qioool17alrvuulO1+J3ZmTTV1zTnQZcWQyhAY2M9mS3asn7NZhYtXsHA/gMYMmQordu3VySht/72AffeM5NBw0dy6LtNdO7Vh4DnFBaLhkQyhEYqx7SOpF+LKbMF6WCMI0dr2LLlJGtWb6em2s8ll3SiVRsbd951M5VVXl5/cyFnzuvpN3A8g4aNpTEcwZhpQZuIYfMHefepZ8gKhLln0iRK3Rmc+HYP+77dRZ23jnP1VbTv3YNulw5g+3f7OHL6JJcNvZS8/AxaZeXh8uvQhVLkdOvK3r1f8cGOhTzx1h/ILrWhEw13IM2SOUvYub+asyE7HUfPoHV+IVtfeJLBZfl0bNtazdAt2jSpcBCLXktmdjZBr5eKyhqKSlurqNxabxCrK4vX//Y2A/r2ZnDvzuiTYTQpcfWLkYiFJZgMjd6O1uQmoXHS6ItTWdvAggWfcMvN19O5Y0vCgXqaPHWqe3Pu3DmWr1jNzBtn4sxwUVVdTXllBd4mHwMHXsK58xfU3L5ly5bkZGerDbd06iS/OxWPqVARaQUlAkHCwRBfbthAKJ5g2Oir0btcNEaivPfJQjbuO8LYEVei0UolGWPG6OHkRGrI1EaJhPxEY0GsVhMag4GIsNX1ZjzhOCvWrqdFSUuGDhlC2NdEboYTfTKhWu5ijyv55CLZFL13Oi2pkD40migmmwFMGmp8IVylHdh9rJY3FmziqTcW0hBz4szJp6riKHPffYNANEBuYS6Dh15O2w4d+eqrrbz/3nye+uPzFBeVqY2xmGQJmOv0acLxZuWCwewiprTn4mwZUzNsCa2Rc5EGpt/fRI8e7dm4YQtz576D3+dVa6W00a8ePY4hw0Yrlrq4QLocDk4eP8rXm75i3769vPrKy6rir6mtUxGqjzz6GH37D+TKESO4UF6h2v3ubBuxRFTp0GUsJ88jFfrWDWs4c+QAf33pqV8A/X8KYP+ffo5/BtBFXy4ysmlTr1M3rU3FSjazSWVhR27qf/NC/3aD8O+dR3OF/ZOBkYCEODyJHjUtN0JQAZXB8P+u7NXz/bTjkB3xz/do9i6XTVAipaXBE2DmrDs4fa6aq8dPpt/Ay0lpjc3uaj+FsLwzdy7xRIx7771HOUSJdEnajao1qpVFTT4SLfG4OFYlsJqc+P0hbFaHIipK4IbRrMfpshHxB5g/90PsphhlZTrKL2xl1FWtufqqrmTYY5h0MZVDLaYZkoOelizqRJhkOopGL69lIOhL4LDmoHMUUn74LFMmPcPjj09n1OQJfL/zK9Z+sZh+A7py5cihSNlXfb6K/JJ2kDSwZuU6tu/ZQ78BA7h04KWqA+TMEgJYggUfvsf6Lzfx2GP34XbbyHDb0FstBL0X0GgTauEPNPlIRlK4ijpTd7qCrzd/R11dkg3rd3LJwCGKHV5clM/YsWPB7qKp1scbb81j6YoNjJt4Pf36D1JuYCcOHGT3ui+IV1Vx06iraeV2oQsFyXZYWLd2JV9u2IbVqWHcpGspa9OWpkCAw0eOsuu77+g1ZDBWi4NOLdqqPHO7044uw8jjb/4Raws7L73zEthMfPr+Aj7/fBOXDp5Ej35X4yrqwo/btvDli7/l6p5t6dS+HdkZLhwWI1ExEyFNpszPDUaOfLuPjt16UlFVSySRZvUXG6iormP8hLEUF2cTC3vFggiXVY82GSXg85NM6TBaMvGENJTX+TE7slixZh3Tpk8lNy+TVCpC1YVztC1rzbIlSzl8+Ah333svDqeL7Tt2sHHTJmVfKo5ph48ep337dqpSP37shLqOioqKqK6qIicrk5IWRUpx0a5VSww6LXu+2Y036GPy9dOp9TfREArwyZKlfP/jCWbOvpEvvtzIZZcOZkjPbphrz5FjkBjRIPFYGLNFrwqFcCJN2mBSc/n1X2/l4A+Hueeuu4kGfGTabRhJYpUoV6Nc3xFiEgIkt1MsRjIWRq9LYrGZiIl9rVZHQ9pEeczES/PWccvDz5NylqK3OvA3XlDqjTOnj/OHPzxGu3atVc1aXdvICy+9RlmbzgQjSTy+ENFYHKNRp0ZW4u0oPUKz1aXCWKSClhm+EFDl38UjwmSUoJcGCgryVav9xMljDJQxRCzK4iWLOXrsBIOGjOCqkaMpLioiEgo0G8MYjTz5h8eVBFjkwrKRuFBeyYsvv8yfn3sek8WDvRZFAAAgAElEQVTGydOnKS5tgdWmJxyVZDdwZ2Yqrwq5hjatW6HCWd565ZlfAP3nCxD/2pn/M4AubE5xg5s6eUpz6pBYrYqfu7SX9MLATokyoxljf2rjXGzaCDFOWnf/9riYeCozynRa8sRTqkoPRaJYzM2BHiLTUoSSfwD8i52DZgj/6UVVe+vneqQJBX1YbXbl3V3b4ONX9/yWorK2rFq7iQcfeQKrM5PM7DyOHDvOq6+9TvsO7bn1tttobGwgnkiiNTTP8QTMJdDEYNCoxCixFo1HpZKyE/Q3RzpK1eDzedDq0mS47Rg1Gs4cPMT7b7+A1VbFHXcO56YbBpJOnafywiHys9xYDU40GuEpmCAuKWBekiLeMkcxmbTNMvqEWc2za6tivPzCXIoKyxTh7OTpg7Rtn8vQK/vSrn2JapXrjC5qLnj4ct0Odu7+humzpjL4ilF4Gy6oa0DaxWrubzLywvPPcfr0ef787O+xOywYbA4aq09hNusVW13ke2ITZ3cXQMIJSRsNnhCPP/4nTAYX8YiBPj2G4PfFmDR5EifPnqBVu1JOnDnLs8/9hWxXAR1btOeHXXtpnZfHNcOHoQ8F0EWClObn8M2ubXyxbj29e3VSxkkVF6oU4/qKK0fQeKGSr3d9w+bDxzG5s7n1tttVy3T3t7vp0rMLx84fZ/WWLxk8/irGzpjOw88+j86cybirZxCoT7B64Xoi547T09XEVf3ak5ebSywSaQ7VkVjiSFR5d4ejMWX9m+HOIhJPcKGiik8/W8TkqdMoaFGA1WVSsji7IY3bosOQjhLyNREMRImnDJic+Zyp9hKIa3nj7Xe5cuRI9Er+ZcOk12M3Wvjx4CHVcRFipQC6sCh/OHSIQ0eOKkvUWDyhukPivCaVuvAx5B7PyMokpLTRMXLcGSphrbbyAt/t3UM8EWXSlIlkZGdwobKcZSuWk19QqJQY4pkwfNhwCpxOTD4PboMQyWTW7lOadxmviYFP2mjBkZVHRW0D78x9j+nXXUfLFkWkoiEM6QROV4bKYA9HkiTCCXTxNJpoUoG6QQcmq5lgMkZAHNRsGZwKpnll4TpG3XA3pT0Hc76mjuI8F9p4kA2rl/PuX1+nINuNp7GBXv0G8NDjfyRusILFobz8Pb4A4WCYDPFc12lpqK9XLXfVtE43J6tJp0rWPLl+RWaXTiUUyAspTtQl0hKX+1AMnrbv2M2XGzcz4/qZ9O7ZA5/Xg9koUcBOTp44zl//+lel7Bk4cCC//s1vKS4p5abZN+OVDVsaLFaZ2SeUS6KEs/wjoH/9xUoF6L9U6D9XbPi/OO9/BtBlbiTObWKkoFo6Ep/h92OVSv3fMur+1XMQzYkmLPWpAnGJ5hDTClGRij+0TmtQhhE/ceNUUa524ep1/wHQf7aYrmpzBWBoDHj9EWbdejfDR43jrbnz6NqzL5dfcZUixX22aCmdu3Rl/DUTCIWCavMUkYVVo8dgEtcxSSYTLkNCjUa0QjYUfkLaQDQsj4l9p2haI2reajBpsGrTmGNR7r9zCnmFfpaveBGj+SxB/wmKc/IIhzyYdZloNNKVsarMzEi8kYTGg84SxKRvdg6LBdOk4240KTff7zvLsiVr1YJ+5fBBDL2yNzpDBINNepE6Du89zOdLv1DM9jHjx9F1QBdCoTpFHorHkso6025zEI/FafJ6efGFFyluUcSv7rqDYNCPK8sNiZhaGA2GlHpuYc6TyiXD3ULNYlet/oITx8pJx9ycPykuXk6qay4QDNfwxttPkl+YRSKh45M5C1j59jpmThhP725dVCu3rvI8FqOGWDTAB+9/yODB/enRrQvV58vZvuFrHJjo07EbXVq1w9yiFVv3H+JoXR2eVBhnrpuevbrjdmWgScC3Px5i/f799Bx9NYt272LM5Ol0btmZ+S+9TfDAWaYM7Emn/AAlOWLUYkKGJfJnMBIllkjhyBDCk44MdyanTp8mKzub119/g7KyMmXQJJWZxqTBYtZikq5J1I8xGUGXThENx2gKxtBYMkkaHZyqbOD+59/nkm5litAnIR+ilS7ILeC7vfsZPGQIY8aOVdyLL9dv5Mjx4yrwo0VxCU2BIF9v3kI4EmX06DEcOXaMHQf3M+v6mew8/D3HTh8n0+Hgsn69Obr/O5rqamX7R4tcO7fMvJ6wz8viTxbSprQI4gkuHTCQ0uIW5GfnE/ZFlJdCyNdIwO/FaBTFRzOgIy11nZnCkjLeeOOvZLhcTL5mnBrf6FMJXNkZKh42IZa0cR36hBZdJIUmnlJhLqLhjhsNNOl02Fu34zcvv0mNzsE9T79MXcqkZvoui55sm4n1Sz5j3WcLyDTqOHv6BL36D+C+x35POiOLhFW0/CLJixMLJ8iwOjCnxdO9XnUsNeJKp9UqRYkAuvBYpEsmcaiyTkm1Ln/KnF2IcQLwotLJzMpm9559qnUvc3XZAFhMBhrq6mjXri3P/ulPSi00fMQIHn/8CZ574QWycvIUq10saWPxKKlUlJTMyPVGZcgkGwthuW/buFbp0F99Vljuv8zQ/1Vo+ll+/z8D6EKGWbJkCROvuRZXRgZJie8Lh7E5nUT9fkwS3Xex5FY428xQV4fM2S8+dvEdkn+7+FuqSk0QdCpdQLWPRVsbS4DF4lLALm2t5l/NXfb/aYAuLff6xkYyhVyTgJmz72TQ0JGKEPfuB59wxYhRfPrZUiWZGT1mLLV1tYocJ4uCQYwkDCZVcWl1KaVRlxCN5s5IM6DHwtIyNygVgskgemLxDBDgDKGJ+ij/cQ9rl81Bb7rACy/fQafOZurqDtEiR+Ick6SjkhXtBKnSU0liKQ9JrRcMTei1CRJi2qFzoDPmE25MY3GUEPcnMNhdKjAl7a9BY0yCScvurzfyyfyVlJUWccft92LLKwKqqa2/QG52KaFQowJ1V0YLIsF6zBYbJ44e5/333qd9+/ZcN/U6zK5MiIXVYh8L1GC0RZR3tjadoyJb0Unuupn57y9g4xcHOH00zeEf/HRon02vPq145Pc34XTq0CQNvPXcW1R/c55nH/yjYjxLxV9UkMOWrV+xc88OevTswvRZN9JUVY3LbCVQWc+6hZ9Td7KaS7t1o3P3vug79qC8tpIP1izkTN0FRo4agdvhpnvbXngiGr6tqOMvK1ZS5bRx+69/Te9Wbfnrrx/j9r5DGNIyj1TwRzwNp9GbrRQUl5HSm6n3BcBgIUO8+SMxmvw+1XY9efwYmzdtZNZNN9KmZRnhSEC1gC3SKQn7CTTUoIlFsFss6HRGpQkPJHXYcwo5W+Ph6RdeYeCgyxk85ArVIq6qqeHYybPMW72BzsX53HLLrZSUlvHKq69x8tRp2nXoiMudxcnTZxTxS/gTBUVFylK2uqaWtp07cuT8GS5UXCDDYaM4L4dgYy0tC3JxmXRcOHaYYZf0p31pC1YvXUJTnZdrx46gV/dueBsbKSttTcAvRDIdfm894WCTspkVFU00mSStNyoSXefuPfniyw3s2rmDW26aiTYVVyoAi9OCTxuTZBQsGrMCdV1UA3GNcm5LCTkww4VPb2DjDz8yd9U6pt77O1r3H0x9Qkp4C1aLib1bvmbL0kWc+24vowb0JeCpZ+e+vbzy/nuU9OvP+XCUmmgKjdmB3ezCkNRhiDRvGkLxiAJ02UQ3L3XiuyAM92aDG5mrC8jKY0KQEy25WLh6vR6VnV5cUkK1eM3HpDtpxKIqe6Nq3184f05ZZosMVXwH7n/g1yTEfldnUBGqUvELoMtyKhtBUcJEI2Hl5S6yNQlnefGph38B9J8lOv9fnPQ/A+giWxNAnzxxEk6XSzHcVTa3Vsuijz+i7uQxbDrRp2qaHY00GkW++sevmy90YV6LFK35/6r4VH2KpmAtBosefzhKXotSqkQT7c7hplvulLhkzFaHInzIodJCZb+gqnT5S3N86M/3aP4EPE1NOF2Z+EJJ7rzn11w+7GosjiweffxpGr0B7rr3flq1aYfN7lAMZEleUjp9eZ+NJmW0IdGcqkLXygxPr5josWiKSCiBw+ZSXtOatFS/YnSRVAzthL+C1R+/SM9OGURip0lryvnT078mHD2Fz1tLXl4LiBshLXnLZvXGp7RBkgRIIOSeOBathWQ0jc4krt0GEoEkoWAKi8mtPMtTSQ0Wh5OVy5ayfsM6hl4xiGsnjkOj19Dkq8WV4yKa8KrYV3eGALwWr7cKm8WBwSTyRx37du1g3rzF3DjzelqWtiIjOwcMZqJ+sd6UNqVUQJnKMS8QaKKwRRfCfi8VF8IsXrCLY4crqa+t4toJI5g2dRghfz3HD53glcff56nb7sIlPupGPS6njUWLPmXvvh/p2LWYqdOmcO78OVqVlBL2+Ej5o7jSBr7duJ3TB47RpXMX8lu1pahbB9JZWr49+h3bdmwlEdcydsRUWnYbxKEA3P3am7S4cihXT7oGg6eeOfc/wF+mXE9xOoTd4qXRW44rpwBnbiENwRhh9CQNZmq9Pr7Zt18RIUWyJeYso68axqX9+5CV4cRh0qONiZQvCZEokUBQ6Z8FzHVGG2mjlYTBwtGzFwjEUmzftVuR4MaMHk271q2Ur/qClas4cvI0Pp+fUDjCVVeNUl0Sd2a2avVH40lOnDrDZZcPoaa+ns1bt1HWqpUigh3+/iBl2QVoE0nMMvuPBDHq06QTEfTpOIHGGgYP6EPf7l3ZtmkDB/bv5dFHH8Jg1BIMBpT/ujFpVlryoK+RZEyuAQcmkyTtxRGHAn8kjsOdTWNTE/M/nseggf3o0r4NVmnTa2JELbJ/M6rrkJiGdEwLST1pnUm9hyGjkR8rKpn3xZd0umwI195yJzt/OEpmcUuqvX5OlZfz+SefMK5Pb7ISUc5+u5vObVuxYsM6WvXtzfCbZxPPzsWjt5A02Ml1F6mNg9YfI8NmUZa1QgyWo3ld+0luqzwmmit2AWcZqZiMGs6eu6A2Zy6XUy1h0vWQ+1Xm7alEAq0mTbu2RZRfqFNRrdJ2X7V6Fc88+2cV2iLArTMYqK1rUFbQqUSkeW3VyhjKTCQcUqQ4SVsT69eXnhbr118q9J8vRvwLZ/7PALpYuIo16/XTZ2AV1zFhrQvzsrKS+2bfSJlFi9sgdpDCME0rwowYzMhFKgB/MV71IqDLRS/f2+wul0Krl2xjOHW+AmdOnnJqyiws4aU5c1WVokwcNQJYzcD9v+boPz1ysRvwL/zc/32+Na1SmMSBS/bz5ysb+M1DjzP5uhv5fNWXbNqyC4s9gzvvuocu3XpQWV2tduGyKMsO35WZSSTRnDyVTEXVbNxkaY5sjMdShIMxIsEE2Zk5ylFLNLw2S/O8vbGhiqj3BCs/fIw/PnojbdpkMWv2rbz40mzaty9SVQBEBbPVOEDMTZrd3RIkiRBPBUkmoooIZjI5SCeEKGclGY2jM+Urb3CkVa/L5m/PP8/x4yeYMnUil1zeX6WPJRN+dDYNwVC9IuyliTb7DZitQjVSLcp4JKo2BCZbFl+tW8f8eV/y2CN306brAOrPnyK7JJMElUQTot0W4xoH6aSQq9IYZTOgcbBn5zF2bd9Pt87d6Nm5M+6CXJqOn+BXsx7khvFj6N+6D5aUkYbaGgWYX3+1hRFXDaZXn55Ka2y2mmlq9JCOJcmyOnHqzERqvfywZx/7dv1At+4dyC3Jo82grtC6gKNfb+CbfYc4ez5It6HXck6fxeqjp+k1eSJDRgyl4dA+1r7yAvf060MJYXSpRuxOI/aSlspT//C5Spz5JQSSGlat30goGlcV4J6dP9C2zMnv7vsVbruZxtoqWhfmYhDTGuUXbgS9jXgEPP4YCb1VEcr2HTnKmvUb6DdwAIUFeXyxaoVi0ee6HLhzc9h36izhlNiKylhFQ4/uvdiyZZua2UsbV2c0KXDt3LW76sYVFBdTWFysIkZzHG50/hjZDpdi8tfWVat7esOXa4iH/PTq1J6OZaUUZWey7asNHDr4PdfPnK6krvmtSjl79KiSnok2JhJsEi888rIz0VrNJCMx1XbXmW1U1UtyXI5S24iP/fjRI7GZdHh8DWjtRtVaN2iMJGPCG0mT0phJilbeaOVsk4+PVqwkr11HJt98G1qbi8qGJmJJDZu/2cvKLdsYd9VVTB88mH2rVrBn1XJmzZjK2/M+YH/FefpMnsjAyVOxtGxHfSCJ25GHU+dA64s1jwrSUaKpuGq3C5hLMWPQy9omeJ5UxYdU6VI5yzUtFbqYagkr3tskihMrsWiMLHeGqsxF/WHU68jJylKa8s8++4y357zNm3PmkJWTi9VqVxwHmaMX5OcRjzaHHkk4i8jWxMvdatT9PT71l5b7f5/V/j/9TP4ZQJcZuoSk3DDjetVyv9hSLz93jhce+Q0zLulKkaU5l1zlEqfTf88qz8nJURdbsy3j/8pPFzAXOVsyISxsE+j0VDV4yS4p44vtu9l54Ede+2g+OFzEE2n0Fiv+UPjv8a2+gA+X3UFAkoXEsCOdVq8vzymudRfz2GUnLOcjmwhxpOvQoYN6T+V8ZONxkcT3n/5G/7svIDN0+aWl3tNEPK3njrt+TTSho7LWy+ArruK7A4do1aa9arnLIiqzN6nSxUvf4XIhqnPRGwiYS3UeiTUbeeh1JuxWp2q711bV0rqsjKwMk8pGD/obKG6Ry6pFL2MIbuWRB6aQU5DD55/N46uvvuD115+jvqGC3KIy0ok6FW8pTHpZ8GNJmQ8aVZs0GPFjM9to8lSrRUpvtKr4So0+m4gvKEIa3nz9fY4dPcMTTzxJUbtOhBvOYcmwEA3WoTXEMVgMRBONSm+tug5iDytqYjEd0kl3QK/IfQZrEe+/9ToH9v/I/ff9lpZt2oMuAvomEviJJ0IYhfGvsRENyabThNGcoRbRWCKkOg2GmA2N38ybf36TimOnuX3mrQQbg7QtacXyRYvZtWUXU8aPon/v3mphFSKTPyhyqhgZrgwVs5kKRdGmtSR8Qc6fOMXmdetV5dW1bwe6DeqrRgvBmIY9x2t58ZM1fBNIc8+f3qTnqKvxeuoo0kU4um4xF774nIemX4MuUIfL7ZRWFHVNIRqiaar9ET5esoL23XqQW1DI2rVrOFXu4/6bxjBpzEiqz52GeBinIU2GNobenUW8NkgkaUVvL8QbN9CUNFAbjPL+/8PeW0DJQZ/9/p9xt3XLZjce4oIlIUZCcJcACQT34tDiFGmLFHcpHtxCCRYIJJBAPCEu6zK7Ozvu9j/Pb7KU9r73Lfee8y/nvofJ2bNZndmR3/eRryxcqIhpB8+YTGWRDXMmxpeL3mNQZRnbtm/now17GDW4H5MnTWLokGE47E66vD20trYp97GOri66enpJZXP4w2FS8lozW8jmcyrhr6aqhuLiEiprqvAUF6lu9NuvviLa1cPF88/Els6SDYRY9+23bFm3nqOPOoJa8SrPpGj3NpB35TFYNThtJrxtzVSUFKkmQOdyEfIFCESTxDM5rA6nynV4/523WTB/LiVuB/FwUJHxLEazshbetHk7/eoHkTPaCGQ1+NHxzpKvaQvHOPd3V/L6Ox+wa1cTxZ4S4pEY21vaOf+W29l3wkS2LfmC9594jJkjhjN98v4kdHmu+NOdJKsqmXvt7xlx8KG09ETIxHWU2kqwJLXqOZu1aNBaChGuct7I5xSHRYMKUpHnsZg9ifWrkB3lre8iY3ixi7DbbJgMwiFJquQ9AfRoOKw+vvnmm6mrH0BLWxs33nwLFouNcCSKy1OkAD+XSSoypnTuYg+tCodMUu3QA53N/PUuiU/9rUP/9c74/+A1/58AunTo7r2ZxFJ++rq6ePDGazh2WDkDnBLPaVLgLU/sQj63RgGrAKcCb7FmzGTUW9/HwoLTpjVY7S66IzFsZZUsWb2OLa0d3Priy6AzFiIbLVYC0SjrNmxQdosTx00gnoxiN1mVkUN3V7fKSv95YIskvYmFrFxUZe90cthhh6nuVgoKuUgQzK+dqS4BE/JiFAVaTyCuvNUHDR3NiLH7MWPW4axYtY633nmfy6+8Cp1e/NwljCFISUmxYkCbbQ5l3iO68rym8F4uOmGM681EgzHcTje9XV702iwlbgsmg4zi/Tz210u58NR+zJs7i3Q0Ankdl178O0448WgOOXQ6uWwYrSUD+YjKb5Z/iaR0IlaMBofaC+q1OVKpoMokl5zsVDJPPJbB6Sjh8t9dR//aeq65+nqi0bi6vyVYR7qZpUu/ZOz44TiKtegMWWwWCS+xkkx3q98rI3vZ4UdCIexO0WNHsblrePXZ5/nm61X8+U9346kpJZxoRW9OYlE0rBBQDLiJhboQy/G0NoBdZyOTk2Khns+e/oJFLy3mwlPPUF13eVWFisSM9vQy84BJDKysQpfNYdSK9C+Fu9ij0sRkd1kovbRYzRaV6hXtDZLxR/nyk7/T3trD8DHlzDziULT9B/H3lZt55MOlFE+czebuGDVDRzD3hGMY6tLy6d8ewrt6CQtmT2Z4kQOrTqt8xBMaI+6aejbtaebR517C4i4qdGMBP+NGjWDSxLEU20w4jDqcEmlKErMmrrpZf0RHWltMXFdC1lrBrq4wL777Pu3+bk4+5Th2b19HsGMPM8btw7yjDqVzx1a6vZ28+eHfmXPEUfSrrlFrD2GrOO0urFabesyEiBeKRoml0uxualJJYFkJZQmF0Gh1atee02gIxKIkMmmKy8rwebsId/Zw6ORp9LN7KDKY6W1po62xUUUkV1RXYnHayFkgZooTz4nuHkK9PZR6XOr8kMlAbyhKVyBC/ZDhGK1il9vD0089waD6Wg6fczAOnQaCfoqtNiUpE691W1EJO9s70RaV0RpN8Oy7izjspFNxFFfyxOPPEOjykQ5FCcR8DKkfw0V3/wWnx8Mr996LKxnn1NkHU+p20Bbs5dE3X2d5Sws3P/UM2so6dPYSskkdJbYSNGJ9bLfijQfQmApZFtJ1q+ZCb1CBLHlFksuqAkUAXnwcZF0pgC+vAZV+6HEpEJZ4WpGr+Xq61O594IAa7rvnQZV/ccCkA3nv/Q844cST2GfEKMyyK0/JOZohm46rM02emTJyl58Vs5+lny6ip3XPbyP3/yCe/upX9UsAXQgckmcuOnRhmaoxusGAt6ODR26+hhOHlbFPsVUBtxzYfaYx8scJyPftzOV9gQVaAHcFOuhJ9MZxe8oIJNNkrHY+X7WO5nCU6597QSznwOEkHI/zzAsvsGXbVhVQMmrkCMUgPXzOYZj0Jh556BFGjRrF7NmzFajL7ZDpgPxfbq8kvklUqwTJSBXdF+7yaz8Acv8LoKfEdc9sJZqEfQ+YzrEnnMaBUw/GZHUTS2Z56NEnlURQ5GoSo5oVq12dVsmItFL0CIznUqRzchCKbE2UATq1C9Vr9Epm09rUQIk4gyVltJnA29nI6y/cyOtPn8qgfjoVtILGyXuvvMmyZcv4/R+uorjUjM4SI5eXwzulLCZTKYmHNKLXudUhFE91YjF7iAiRK2fFbitn25Zd3Hzzwxx/woEcOGk8dYNHEgm0YHf3Y+Pqtdxy0zOIv8b0mUO4/LozlCSqp2enkqYlElHcLgHzPL4eL06HW1mNSiqb3TOAhL+Hhx96QpH+Tj79FGoH1tPp34zLmsZicpIKZDAa3WAtIRJrRm+NEEoGKTONoWFzB3+54nnmjD+SyfuMJRLys3zdCr7/YQWzDpjMcXMOx7eniXQoQkVVNQmRETntyomrNxIilkpiddiw2W0FrghGupu6SQZCdLc0sGbdKnQuO4Z+dfyY1GIYPI5xR83nm/U7+GHFWmxkscW9hBrWM2NCHZefciTJ7Vsos1lJ5CCQyuIor2Http1sbWimuKKSRCrF2tWrmXHQZLXbzUWDeCQ+1e8jHvdjMGcpq6qhyw9GZx228hF8u7GBD7/+gU0NDVx903U88dQDaNIBDpk8jm8+eJMLTj6eUbXVbFj5PSu+W8mCMxaoTjsZi6vOVapLsW9ub2tX6zV5vTs8HkKxqCKgFZWWKJ9xlfcdjpPOZmnz+2jt9RHL51izfgO7tu1iysQD6G5oxSmA7u2m2dfEiKFjMNitWIqduMtKGD12vBoT24xatLmM6rjlNaszmJUWPSl8Aq2Bls4u+tfXs3jxR2zetJ7TTz2JuiI7+u4m+g+pg55uEqIDN+jxRqIYyytZ+MkSNnf0cPt9D7NtVws3Xn8T2lia+cediD6e4Lt16xkyazZHHHscT951B+PqajlozCg0uSyrtm7mna+W4rfZOfC4kxgyaTrFNQPp7YlQZC8mG04o8p4vHVa57j9xhuTcMxjVxFDAu++skwAZGcHLa1PUJvL5RDxBkcdFLBpWgC979LaWZpXIFgoGuO/ee1Ty5JSDpvLsc88rjsOZZ51NWXkFwZDkIIjsV5onEQ/k1DpOGPUychfZ2m+kuF/7hP8PX/8vAXTR38rI/bS5pypSnLDcFSljL6CfMqJSAbo8oeV7BdDVk3nvrryvW+8jwiky3N7RvDarIRfJYnIUqZjCuMHM4pWraAxG+YPs0I1mukMhQqk0f77/Xq67/noi4SBPPP4ouUyKIreHWTMP4cG/PqS67kMOOUR14evXr2fatGkK1N955x3uvvtuampqVK66IqCYTMrGUb7+a14KCrw8wWgUs9WuSICnnHoepy84j+rawTS2eikqrWJPYwu3/fEOzjn3PPY/8ABVsIh0TYAwEU8r2Zp058lsQr0XkpyY9CQSSdwOF/FIWL3IK0octDdvp6LExqYNK/ly8SO89/JZpEM7cJcNJuZLYbWXc9+f78Fk1nHZFeeSyfvQGUQaE1OmPxqNhXRS4k0LARmSdy5/h8VST9AXYuuPzTz55LPMPmQahx85A09pEb2923G7nSx87V3+eu92it3w+MNiknEX+04ZwIWXXAT5XjUFyGZjqlhJp0WWJl23Ru3SDeYSOluaqeg3mnwszM033U51/xpOWXCqSiWLx911D1QAACAASURBVLapA42kiXQki6G4nkSyjbwpRjSd4ON3v6VpXYBUo40Lj7uITKePld99w9frlzPloAOYPekg3DojvqY29KkMJS63GHETFimV3UIgFlG7Uk9JkfD2VDfmsLjo7QxTbHNjzKT5culXbG9vZVVrB00GG1c98CSUDqCsegjPPfwUn771OmX6JJX2LNMnDePog8ZTp9eQj4RJ5iRFNYje4VLdelX9QMKxGAtffx1tPs/s6VMZWCNFhg+9ZMVn0soJLZAPq71wd28eo70frd053vhoKf6MlnFTDmTJt0sU6M+YMhYLCT5781Vy/gBHHjSZaFcXTpOJqQdOUilgbruTVDyBt72DEk+xyvIuLStT43WRZ0VEKy5uaAYDkUQcm9mKXxjaorpw2LBXlJE2Gvn0y69obmjhtOPnUmJ2EO0J8MO3K1jx/QoG7jOMvJBg8ykSWS2bf2zGanZQ7LLjsJiUuY7NZsfu9CgODWY72/a0sH1PA2MmTFARpE2Nuzn5xGMZVlNMcbaHdG8rvs42qqvK0Rv19EQiaN3FLF3/Iz+2+3BW9GfrrmY2rdvMUTNmc9aJJ9O4aRP3PfwwB58xn8OOOZqH77qD/Ubsw7C6WixWCx9/tZSWcIx9ZszilcVfcPZVf2Do2H1pbunEYXEgAh0hp+qcFrKFgZ/qyOVi0OkVcCspZlqWYho1apev63VCgNtLGpYYVaNeYt1VZy3e+Ml4VD0W9913LwPq65WxTHVNDevXb+CJp57i3PMvZPg+I5UHhfBvlDukTqPc5iRtTfbwIlsTp7jult386ZZrfhu5/5qH/H/yun8JoHu9XgWKZ84/A3ufSxwQ8Pl45JbrOWVMLUOKrKrilIhTAWvpgAU45UktB59yUZKqW6dTXxNQl92SSJ7sOjO5vJaUwUTaYufjlavZ1RPgtsefBKdHjdF6wmHuvPtuHvrrA/j93Tzy0AMMqK1RaUy9/jA7d+1hxw5xsxrK7bffrlj555xzDoMGDeKss85ShYaQ+84880wVMiMX2TOLE92veemT1MsxkM6DP5Tmgkuu4KhjT8FTVoPB7CCV0RCJJXnltYVs3rKVO+++6yc7XdERy7BD1gZGi4EMKVIZIawV1hrqEBELqUyKEo8dbTZGsVNHbZWbxx+9l3DP9zx13/FYLAGC3iguRwVYy2jdsZPbbr+L884/lYn774POLH77YTKphJJXyaokI7Ids5VEIoLZVklvl48tPzbwyMOvcNJJR3DiqceSTvWQzvqw2szs2r2Fb5auYr8Jc3jtpU/YtL5dFX6/u+YM9jtwBORTWOxOkolO5cNtsQiYG8hlQpJ2raxMRdoY7Anj8pTj8/by5DPPktFruOGGa5RDWay7AWtpP2QmHO2NoBUCkc3C40+8wOpvt9K4LsIt517NcE89ny98kz3bNzNm8hgmTBhDiWjfgxFs4nMdE+exOO4iN8FYCIvLTjyTJKeRvbGLVDJOLBpVHIV81kTEH8VjsysuSHcyxeNvvcM3je3c98JCjEU19HSF+eDFhZgTcSbtU09v+w46O7aSjfRw3MzpmLVahowerUbbTR0dYDQydOQovl2xgueeeZYz551GXXUVJvIU221YhE1Nnp6wH21VMTvavBQX1ZNImHnm2Tdp6wqx//QZ+KIBAokeDpgynt27N7H8y0+pdhexe2Mr++7TH0s+xxEzp1BfU6kCUMqLipUkLeT1Ch1DMaaFhBqJRnB53GiNYkOoVSP3pIzXS0vUSqDT30tvNoXe7SSlM/Dp50to2dXE/GNPYYC7HIJx1q/4ns0bNzLr8DkMHjWcrFlHRyhFQ5fU7R7S0TA+bycdrS3E45IqlyaaypPWW9je1Eqrv4eksl/SUuRyM2PaZKYeOIpiW4wSS5ZKl41U0Efj9q2K75HWGWkLJbj3uVeoGTaa+mFjWPXDOg7a7wCKLVZatm6lub2FuRedT4evi9dfeZHT557EwPp6/KEwH37+JYeffDoVQ0dz018eoLh+CGddcCmReFKBqRDiIvGYci9UXo977azV602euer8M5KSYlQmaeItt3clKYAuZ6Nod0zigCMFk4RPhUQKquGbr5fy7jtvc+utt6q1ofycyWzhgQcfwmKzc/LcU9UKqM9YRooY6dBlYiC/q48UF+pq5bbrL/sN0H/NQ/4/ed2/BNB7enoUoJ8xb75iuUuHLqOktrY2Hrzl95w/cyK1djEsyagABwFtxfQ0GBRgCpAKeAqAy+dlly2gLt+fjsex6nTKMzqpN5Ey2fhizQZaQjFuuf9BLBVVYpPC9oY9PPjgg3hcDno62hnQr0aNIIPBEE8//xJtHV61mxXS28CBA1m9erXKZJcuXPLWDz74YBXzumHDBu644w5VYMht+bVBvTByT6nReTwN3b1hrr/xNqbPOgKj1U15VR3prIadexqF9saTTz3NyFEjOX3ePFU8ZaSlz2kxmcxYHWYMFp3q0qPxiOr8xdkvm0qpit2sz5FLhhg1rIbVK5fw8EN3c+1lR3PsLA82e56oz4tR4lozwoI3svD1N1i/fh3X//5qKuv6QT5BIuRT0ZWiHcynkmgsQjoro6ejjRXfreKll/7ONdecy/jxo2lu3U79wAo1LUgme8jntZiNHnJpB/GIidXf78ThcDFoeBVLvvo7AwbUMGbCSGKRLnQGIcg5CAYacbnFLENDMp7EZK0k1NNJJq2hqHIYm9d9z0tvvIlep+Hma67A7HGBvwdcHoIdAVzV41i7aRcLzrqOc+ZdyKdv/J1r5p3L7m9XsWP5SvYbPYL9poxXOeKGHCTDETTpLB6nC6PZSFiS7SwGNAYx+pRuKK8iTbPJhDJIsZplz5zGaLBiNlnU2DxndfDxylW8t3wlY6fMpKi0H9989jXuvJ75Rx3JoDIXPW27aGvbwcZNa1UXLiZNsw+dQ0l5GdFkArvHhS/gVxOlEcOGcfghs/G2tKDNZKivqibS60ebE/FgHm1dfzJGcdCLsHLZWjav28G4cRPpV9eP1999lZIaF+09TaTzCY456ihGDh1J884WOpq6WLviO+YeP5t+FUWKExDo8VHm9qh40JjPR2d7Gy6HU3E2rHYb6DVIOymAHklE1Ws5KhbNLicpiwF/Jk0glWLV6nWEvX5OO/J4bLEczpyW7WvWs/aH75k0fQq1Q+pJ6vM0+qLUjZlFOm9R5jNGLWqaZDSaCUXTpPJ6usJJ3lv8OQ0dXqXoSKSTZHNpDHoN55w/H6Mji6+zgXKTlpHVFVTZzNj0ej7+bAkrN25nT28MW2UdJ5xxrrLM7e70qgJqcL8qwpEAHX4vdo+D/vX9OO7E4+ns7mLJ8u/4fv0Wzr/8OvoNGcO2pk7ufeRpLr/u9wwaPgxvT7eyXxavfdHnC8+nT5Ira0XloqkVYxnRkxc858V4Rs4dKbR10qWLRl6rwWyQSGS/YrWL9au41D1w//1MmzqFQw89VH2/nFMiI9yybRuPPvY4v7viKuVBUVZRCpoUJotRAbqcJ0rPbtCydsXXJAJd3HDlBb8B+n8SVH/N6/olgC7Z42+99Rann3qaAvR4NKoAvaOjgwdvv4nZQ2upkA5O+cgUdkR9zHIB2ZaWlp869D5AF1mbPOHzmRT5VASf30dCYyCmM7KuoZWs3c0Nf74Prc2JRi/SNejx+9izfTvGfI6Jo0eSUvGQSYKJNNt3N1BbW6vAXPa/Mh2YOXOmCp2QQkI6dbmsXLlS7dJljy5d7c9z3X+Nx0H+LiFciVNUJJ6hNxjjxlvv5PCjTyKnNZPXmrE43HR4fTicbtasXcebb7+lKvdEMoHFJGlnhkKxZNZjd1tVYKQkQYmVp8NuU2ewADqZKMGeVkj7WbxoIXptnIfuuRyPfhsmXY/qCoPd3eTzwnXQks1q+fOf7mPc2IkcOudQSipKSUZ6MYnjmyFFPhlAYy4h3G1n6dI1vPHWa1x62QIOmDqRQG+zykAXvbGww2OxFFazR5nPtDU0U123Dx0NHXR19XD/g3/FZjdx043XUl7pRquXDiiEySykIglhMZBJRfZyAvKYDA4yqbySeElm/Lat23j4gUeYM3Umxxx3pPSTYDSQjWmIZsq47a73CIXsDOw3jNYtPzKi1MT3i95lwaFHMqJ/LeSTGPUSBasl5PerdUZ5ZTkOj4ueoA+D3UQsGUNv0GDSackI6KfS2PUGDJrC+kgY6l5vNx2BMOWDhpI12VmycjVr128h0BPG3xlgzoQJHLzvRIoNGkrLXKDP4m1r5esde9jl7VJ7+pKyEsZNHM+QoUP46ONFrPphJecsWEBlaQn5ZAqTzCoyOTqbWzDp9NSOGMPmSBJHaS0fvfEhG5avZuqEA5g8cQIa4jS1bufHXWsZNHIAnooSlV5mtpRgtZTx8aKlynb4mOOmoNXE8ba28+G771LqcjP3+OOxGAzKGMrv61FyLJvDSjQRQ282qDVKIBwil0hhiKSorKhEV+zCn0vTHgyydNlyQl29nHncKej9UWwZaNy8ma1bNnHg1EkU9ysnrsvQncxgKa1n645GvK3NjB25D6VFRdjtTjq6AkpHbyup5uOvltPY2U2/AQOV5tvb1cHXS5cw67hj+XzLFiLREP2MOhYcNpt8Rxtrln5NNpVn5mHHUDZ4NPc+8xLu/oMZud/+uIo8ZNJJ1cV+8ekispkIZZXFqnBr7upkW3MTZncxU2cdwcRJB7P02/UMHDqWt97/GHtxCWeedw6heBhfyKesViW3SGyWFUgLZ0hAVZoeNKrQFj6CkODkTMykxCtCSKUFXw0ZwWuyWdJSxNms+H0+Vny7jN27dnLllVeoMbz8nBjLSMKdrNiuvvZ6xo4fz0FTp6niWqNPK0AXQy55zQugy9+2/vtlJIPd3HLtJb8B+q9xuP8a19kH6D+/7n+OT82rTlBG2PPnzVPWr/lMQYcusoqH/3Qn4cYdFJn0hRG7sSBfE/amPBHFPEHG3aobTytBs/q6vEmwh5i9ZhIhgpEQWenQdSa80ST1I8dy3S1/JI2e7qAfl3g2A0FfDxXFJWr0Gmhrx11VVXCA1cuuM6wkXSJbk0JCJC4C8nKRv0FGV3L4yv+Li4vVKkCNvf4rs/n/0IOhKmrZh+pkXA4t7QHOufB3zDvrAkoq6hTIx1M5pQKQHZlMS1599RUGDqhn9uyDlX7d6fCo+EUhxhUVuZFYellLCFnG7TSTivspchlIx3tYsXwxm9Yto7TYzO23Xkd5UQ67to1ssgOTRQcGA50tDVT0G0QqkuSH7zfw1BPvcMlF53DAAQeQzcTRKav9KKlIBwadk+ef/ZyNm/Zw7PGHMG3GRNJZP9l8VO3glXkIBhyuCjLxHOFQEk9xJbl0ng/eX8SLLyympRXmzZvK6fNO5KO/v82cw6dQVeXGH2ynqLiMfC5APB7DaitRNMreri70WrMKRIlFxU/eStOedv5yx2NMmbQfZ11zJeluH8tWbePDjzewdZuGg6edxO4ft7F1xZdUGvzMmzOVgU4X+wwdRD7mIxmLKdDVa424iovxhf34Yr0UlbnR6fIqRlR81SU6VBzOcskUbjmsUwnlWia9kS8ax+gqwuguIiGWuwaLKjyMOT0NP26jZ08jbdu2M7iygskTxippkVZkcR4PcZOJH7duZvn3K4ln8yqbe3dzC2fMn8fwQfX4O1optZrIxmO4HG7l7//dyjVs2N1Ke1JPJJEj1N7F5DHjOHTyZHIx8XLvwmDKsqdtB0lSjD1wP75ctgKDqYiJE6fx0UdfKQ/2w486SJHroqEQC198EafFzPy5c9Hnc5R43LS3tanXsdFsYk9zIzmthsqaatq9XrwNjZw042B8He30ZtPYKsrJms18+sWXdDa2cN7c0yk3Wkl6u9m2bg0tjXs46OCp2EqcxDQZAhotueJqPvj0C3b+uJFjD5/D6KFDsRhMNOxpwmCyk9WYKasdQE80Sc5soSscQrLFHn7iMXqyeU686g+UV/bjrYcfJrxlC2XxKFOGDmZkXR3+YIgdXb2k3aVs9kXZ//CjmXH0sSTzOVZ8t5znnniQcUOqMRryZPRadA47I/c/gNLagVjdFdx9zyN0dIWp6T+E2XOO5KHHHuPeB+/DU+qhq9dLKp3GYhQLbJmSiVObTRU/CtC1hc/JPl3Y7aKYEEmbWh+JCZc4bsZiKoinorxMdeGNDXtY+OpCzjzzDCaMH6/OUZGnFojFOioqy3jqqWfYvHULt9/+R3z+HoxmHTqjXpEnxZlDzGnsFgPrV35DItjFXTddpXzvtVJ5KBMPLXmN4bf41P/QGf8fv5p/tWP/h+9aYcMro/V3332HCy+8UAGgfE5GSmrEJKZMkTC6gnVbwcJNHEzEuWpvdfm//kE/ObMriYfGKlVsjkgggsFsU3GhepN0mrKqzZFMxwuRgEazGJiiyetUEIMmq0WnkpkE38UKNf+THK1vWiDjr76JQd/U4Oe3R+UX/wzQ/ytdep8hzn/3wChjh1xOFSqq8t7rivfvH0wZjOdISaWuNdDQ7mf+2Zcw76wLcZfKDt1JZ7efiopqVYi4nXaWfPYJ777zJrfferMauzmKi2lu7aSmoj8hfxinJFDl01iNaRLRVrZv/Zod276hpXkNFeUGDpl9AAfPPJB+NRXoNUkyCR9Go2wBk6TSMbJSYGiFJW8mlzHx5sKP+XrpSu6790FlTZlIBfBUlUDGx1/uvouuziBnzD+TMeNGEo36xZEVg9VIIhJQgC4EJ+EKaTXSwVjJ57R0dnapdK89u3uYNfMM7rjjPhoavQwZZuMPN15G/dBqkvEu9PoM2VwCvUHWAHqxkleyOBm5ixuaWeJ6JZnMWc7yT1fz9PPvc8DUYwgnrHy6ZB1jx05j0n6zseT13HvjtRQR47AJQ5g2chD1Ljs+7x60thQOsw1twEy4N00sryVtymEp0avCQp57wYZmtAYHaZ2ZcF6LzeVSI2KtSCc1GTKJGGk5dE0WNCYzWY0cslasZjt6yaRPSQHqZef6jTT8uAVtMs3gujpqB9VhKLNjLnGIyRlJvZllP+7is+83sqnVywnHnMTIuiqGV3uodcDW9avoP2QYGWsxdzy9kEDSgF5jZdvmLUwZP5bz5s/Fqs/R3LANrS6DzWHm1bdex2A1M+HAA1j4xlsMGzaCCeMmsvzrZQwaMJghQ4cpH/Htmzfx6ouv4LBoOPO0uYqjIoAjGmoVyKTT8877H9DU0ck11/2BF19diLdxJ6cdMplil5W0yYLe4SGQyPDNsu8Idfs484STyEoxbdCzY/1a1q9exczZ06ke0B9MenoMZnaZnNx431/JR5NcOP8kRsr1dnmxisDFaMGstxKKp4lqjORklWI08cn3P/DNxg0UDxrK5KOP54N3P4bOIPnGVojv5LT+48l37CCVilA1tJYxRx7NF629rPbFOfK8K9A4S2hobGHJR+9gjbZRVeygqbOL+uEjmTTrMOwlVWze1cIrb75Pjz9CdW0dV1x+JU88+bga9V96yYUqBjWTzWOyesjldSogScipWpniiPWrJo9Or1ONRpHHTSxSILIWFxWp7t3f20s2kyIZCzNyxD40Njbz4IMPM3LUGE4/bT6tre0/NR6S3hbw+yguctHd1cG99/yJq668nNq6/mrkb7bZ8QdCaofudEjTFeebzz/Gok1z83UXqQ5dlkaFM1qrTKIye903pVH6LQ/935/U/wO+owDSvX6f6gqFZKbSsvYCoEinRBZlMEoSlzwlCv1+4W0voKve5eclQx+Yy8hJ/p8jFgsqdrJOUX7EM0r82yViJKfiFK3CCEX8yCV/W14nemUioa5GWb8WmOJy+f/DKKYvOa7vfd/1/HfXJeAul3/f/cvtzpJRme96mrvCnHHuZcw762JcpTXoZY8cEVe1wigtm0ooW83vv1tG455dnH/RBURzWRyuYrRZA7qMFotGT6S3A5shyluvP0zAt4FRo4qYNm0I48fXUVFp35uAJ7PCbIHoJnWa2GimogrQNRopnCzksxaiYS1/vO1eavsN4pqb/0hn44+43Caeff5RGhq2c/458xm2z1A1so/3dquCTp4iElAhLHg54NJ7SZEyNtQZLUhgdyAQxO/Ls31bkgcfeI4hw/rx8FN/JeRv4rEn7uWEkw5j0OAaMtk4eoMWrUZkeBKzmSebkY7FgEWjQxsJQs4MploWf7mN+x/7kES2lCnTjmPGtMOoq6jgi3ff5IO/PcZRB47lqANGYQh1Y06JTWmCUK4bu8mBMeAgGdaTMBhJ6FLkbXFlxOO0WMEfBVs5oYyOpRs3ccBBU8iEAugF0PNJshJfqdGiM5vI63QqWEU56OuMeBxu5AFOByIEO7sJdnjxd3TjbWmjy9vF5Jn7YnRaKO3fH2NpJXuCSR5/7V0Gjj2Azk4vubCPjL+dQyePYviwQRhLymlLanh5ySp2NfmodZQzoKyCqQeOpbrMib9bWOManG4bPb09PPDYY+xpCTFydD0rNjZw0qFTqCov55svv+CUU07FVVKJy13Eu2+/wTdfLpekV2YctC/HHXVkwY9cpIrpLP5whHc//DuRRJobb/0jC994m12b1nDu0dOR2HGxmDW6Sggksnzx+VJigRCnH3ccxkQMt17DltU/sGHdKg6efTAVtdVIjJBXa+TtrY18vWEzoa52pk0Yy5z9J+IWMAxHKLXZ6ensIZ7OqzWctbaOXfEkby//lmVbtxHI5CmtrGHyhIMYUjKAZEMbDZ99RnnSz2BrnFzax8TZUygeP4FXN+5hc8LIib+7CWt5HfF4iqYt61m56EVsuqzKRv9xRyOTZx1OzcARpLQmdjd3oDWaqarpR3lZKWtX/8Ci997movPPpbJMZJFJtCY3mbxWcUUMRoN6r3whhG6gK4SzyHsxgZECSXm1GwujeeF+ZNIx4rEYr772OjqdiQVnnYfZYlcrnLKychKJuDr/kvEIHredUKCbZ59+nKlTJ6us+ngyh8XmVNMIAXSH3Uo+neDrLwTQU/8C6BKGJR26OFMW1qS/Afr/AKj+ZX/CPwD9lVde5vzzz1cdsIyUJOhDLpmM4Kk4rv0jj6Wv3BOf4n8Gc3lu/7PvupCMNFrROYs/vIVILEU6o1Vs+j5H17T4QuuV8ENNBvToFWlLxlyZZAa9Wf9PJWYf8P7vAPffff3f3Tf/2n3/V934Tzr7vQY2//vfWQD0tAqmMdDaE+XM82TkfjHOkmp0RjvJjOix/UrDmk7EVHhIwOflj7fewulnzGP0fhPJKoZyOa17Gih12PB37eHbr94hl27l/HMPo6I8T2WFFos1TSYTUYWSTqMrxKwiMje5haJGEBvJQocuIJnLmLE6B7Ps8yX8+U9Pc/nl53DIEbO56Q9XsWNXO888fSsup1iOyu5A1ixZNHotiWiYRDKGzWbFIJaiyYSS0MlzwmgwK4McqcEyaStPPvERpaX9Oenko9m0eTVPP/MQ1f2KuPjSs7A7JHkvjdyNBR8DIf2ItE06fgNmOZwiYbRahwL05Subuebmp2jr0jDrkLmcefq5tO7ayeN/voOhpTauOuNE6uxaoq27cWrSNDdsxeoxqi7QGLaRT5vROOzEiBPNigVnjmKTnXA4Q1TnZMnqjXz742ZmzZzOpCGDsGaSGLJJ8tkUeb0Wo3SzkqwlyVt761iRgemEAR1PostklSZbm83R2djMrm07aNrdiNVVhKG4hP6jRvP1ug1kDHpOOPlEero7leHKDz+spLm9GZ3dibNuEIbyGja0dPLdstUsOOxECIapqypmUF05Fl0akyGvYjvbOjt498NF6E0WJuy7Px9+uIiDp88gl0qxbfMmTj1zPtpiD83eDp5+4glqqkoVoaqtyctF553KuDGj1cpMgs9SOVj8+RI2bd3BoYcfxep1Gyg26Dh96v5oEzESWiOW4nKCyRzvf/gx+XSGUyS9LRpG5m2bVq9ky4+bmHPEbCpqa4iKKiaj5Z4X38PkKaVl1y7KXSYuPfsMRg2so3XHdtKxKGWlFVg9JfSkc2zydvPC51+wqrkF18BBdHb7uPys85g8+gDMOQdL3vmIrg0bCTdsJZdqQsxsTzz3ZDyjxvL8svWs60pw2GkXUFo1CIfJSqSrmUWvP06Jx8Lsw4/hzw88yuSDD2PMvpNxllQRiKYw2eyUV5bQ1tKpXNkeffB+hg0eyAnHHk0wHCMnkxsF6DoF6BohDSoHOI3q0HUC9NK963XEIhHFZBfjGYesL3MZFUYjASzi8X7MsScwZOg+RGNJZYcsDZOyQE4l0GlyOB0iGY3w0aL3CAf9nDJ3LmhNWB0uAsHwT4BONsk3SxZj02e46eoL0OezaCX+T3VBBUDP/AzQf55wrcn/vHX5d6fhb1//f+geKAB6a1sLb775Bpdffrm67TI2EkKZVvZfWXE+EnD917lNX6f+Xw30+9pqDWglCz1ENh1DZxA2s7GQ6pXXKOzv8QVxeyRHWG2H9r7t7fLzatYuZfBP96l0xjL+7tO8942/+7Tv8rF8T9/4/V8DZPqYqv8nnX4fePcZ6PRd5y+bGBTiU6UDklzz5s4QZ55/OaefdRF2TwUaYZ3ntUQiMbUbMxm0ZFNxLCYdX3+1hPUb1nPepZco3azVaMDb0oDbouGH5X9n+5avuPO2i9h/Yg3JZBPxWLtyfDMYJXVNGLZiRSlSl7yyaRfT9gKgC5tbJiAFQI+EoLxiIN99s5LbbnuEceOrKSl1cdbZp1NSJaS43WQzBY2602kXdwzS0ZCy5ZXORLwLpBATMlBWMq5zAsx59ZbNWNBoy8lmDezYuZmHHn6S/nU2rrn2MtxFViVfkxQ59fhrCo9dRrpfaTTQYZTnYDiG3lRMuzfPfY+8S0rbH2fxcH7c3Iomo6d953aCrXu4+qyTOXBIPzz5CNZUGDsZGnZuxeayYcgb0UbkPrFgLXaLqzz+aCe5bBqPtZhI1siPXXFe/GAxzopy8pEQpNOv0QAAIABJREFUt5w5D0s8QjadUFONjCaHzmjAYDFjMBv3rgkkIEfiQXVkE3Gifr8ithVJ5rjsVYMJGre1s7Ohgw0NTUQ1eWKZBKeddjw1pXaK3Fba2tupGTyMldub2NTSRVsiw9qdu+gI9CLGBYPdVZjTWSZNHMWsqftj1meIBHpUpnZ5ZQV3/+V+yiqr2WfkGJZ/862SfO3ZuYOB/WuZMms6IV2WXa2NLF3yBXNmzcSoy7N40UfMmnEQBx6wPyJbFfKpRLnuaW7lk8+/Ap1E/UY4ZvoMjhy1D+lAkGheh7W0klAaXn/rHbX6OeqQ2ZizaXTpOBtWrWDr1k0cdvSRVPbvRySbIZDS8Lc3P2HOEceRjAXZunENtRXF1JaXYNTkqCwrpV3Y7XkNK7fuYFOHl/WdXoZMnsLU447jk78vZt9+dQRaetDrinn//Y84dP+p1Jd5+GzRC9QPqOLw005gTyzBy0vXUDniAOafewXavImMP0gy2MXyZR+yY9cWho0ax5fLVnLS/LOpHTScrNZMJJnBZLUr7pAkoQqJd8OaVXy6eBEXnX8eNqebBGYF6OIMUwB0iVEVnpFG5Z5LA2Q2mXDabIQCAXzdXbidLpw26cI7WLFyOT+s/oGTTzmNwUOGqeQ1j6dUOcHJREtiWMV4xmY1YbNIIZxi4/o1vPfuWyxYcBZFJRXYHG5C4aiS69ltMgFLsuzLT7Abstxw9fkYxIiqD9DlNcM/AF1e+r8B+v9DsPx/f1MLgN7S2qxG7ldddRVGkVclYkp2JmzgbVs2kknIDr3gSfzTyF0joCkuRpL81Qe4P9ud/5RwLnrpkNozORwV5HIWzOYy5cE9fMQ+6qYLsKudVF48krXq9yqrRAmOMJgUQEjSkFwEXAWs+wJhlIQkl9sbBPPP04G+sfi/gve/fiy/8+dg3Xd/9v3uvusSIJRL38d9xcN/P3YvdOiSXKXVm2jqDLHg/MuZe+YFWF1liukuo7FEIqV2mdIhRIO9WM16lZv80MMPUVxZyQknHEsy2ktZkYn133/Ksi/f5OLzj2Tu8VNobPoOqyWOwyYyNmkeRasqVpRmFfqRyyX2dugZkqlEoSCSIm0voEtueSqppac7xNVX3UynF156+UaGDBugrGE1+QCpVEg91vIckPcC5HKQFbKhBZB1igQpo3yZrBQAXQDaiMlVTzoa4557/4TH4+Dsc87AbJdiQkRZaRUGI5MceW4pxsHegkzd13KQJnLEYwaCCTfHnvIHzr/sjxx40PE89NDfeOnZF7FrskwZOZhLTzsGezrAwCIL+niQdKiXMo+Hbm8vmoyOdCirMuOd5S7yujShcJfKEdBqXeiK63jhm7Xs6AkyY84sFj3/DHeedDxF2RSeYo+SUoXjYcUCz+Sz6E16jGaDKp5y+TROu1XJzEK9PlKxKHazGYvspdNGfJ05nEW17Orq4aWFL9O/XxFxXzPVNpg+aQylVbWYywey2a9BXzWY5lCMV956nfaWHYi4JOoLMXHUCGZNPZBh9TXYDHmVwBUJh5QHe1lVP5pbvej0QiS009zQyGcff8xF551LTW01O5p3YbaZiYVDlHhc4suGt70Vu9WMw2FXlsq9vX4sNgdGi43G1g5C0bjKVpg8egzOaIx0b5AoeizFZQTT8MrCN6ivrWXG5EmYsimysTBrv/+Wbds3c+gxR1HWr4ZoLkMko2VnUy91g4ai1WTp7WnHYTXgshqVr3vjnj1s2rQZk9NNKAv64lJaEynKh49gn0mT+OCtt9i17Accej2ltWPYtKuVSy66isGD6nnphUfQWfK4aitpi6cIGFycccGV1FYP5tvPvqJMq+XAiaPpjXfz+HNPsmnbToaPHs9pC84jloaECgVyqj25nCliWhPo7cZi0HHnbbew7/ixzD70cIJprSo45KzUywtMTZIK56GcfTIFE0mgqCgS0ajiZFSVVxAOBFn+7TJee+MVjjn+OE46eS7+QFiRPY0mPWvWbmbIkCGKZySA7nRYMYuuL5tSe/RHHn6AadOms+9+k5QCRgosuW6Jg82kYizvA/Srzlc7dIFw9RraC+h9I/ffAP3/HiH/H/vJAqD7ent4/PHHVIcudpCFdhy2btvKW2/+Dbs5hE4jTEwZn+89eAXM9+7TC3sk1a/+4029AGSMLiMlYX8KC9REPG7C74dYXMc99z6K0+NWPyYjP604XahMMjnYC+N38SvPZKQSLpDRCuDxj3rz35HT/vX7+x6gn9vX/ryb/3cP4L9e38/T5v7rny0AugI3rZ72npjq0OeecT5Ge7HKRM9p9Kr6rq6qxNfVicthUTsy2W/u3r2bp59/gYNnTuWEYw8mn/Ly8P3XMXVSHX+8/ix8wQ0UuVJolcd5TKU6pYV9lTdhNDgxiAVlPip8p0KISTql9vVarQlNvkCKMxnd+H0xXnn5TRobmwiHQ5xw4nHsv/8EnC7Jrg6Ry0bQSnhLNqN2fhIeg/jTJ6N7H3lh9srcXIo7HaqCkLWNxkhXWzdl1bXKxzundra5QliJsHK18jinCkRL9bgXisRC4ZhHK2SkvJVgb56OXhMnzb+F+x99nZa2FC+98A5FVgedOzcT79jD9eedyuEHjiHrbycb8mHVazBhIBZIKUCPh2LKZc9ebEFnyJBKhMlhJJF1E7FXc90L7zB61qGMHz+G1+65mwvH7MP+NRVYKkshlyYeDdEb8ClQl+Qxi82EwSRkqbzalZKT3xknl81g0utVNKYUsGgr0VpKeOippzEYcsw9eiZ71n+Db9sGkiHoP6gMXdEArIMnk3XV8N5nX9Dd1cbJR02joszFpp3bicUitDfuxNfZQk1ZERPHjaGqulq9WjIYSKTlLrdQ068/i97/gLWrVnHT76+nt7sLs0EYKXncDrv6GwwCRBrw+7opKvLQ2dlZ6BSNZowWK3mtFCs2EukM+nSGIvEkjyaIaw3krU6CySwvL3yDiePGsd+Y0RhkFROPsH719+zavYPDjj2akn7VivshaoBIQoPBZEGrz9PW2siPG9cQ9HWRS8UJ+wOMGTWGiup+VPYfiLuqH4u/Xcni5d+RNplpb2umxJBn+sxDaQmZiGhdHHr86ZhsVrZuX8cPG74nadQwdOJ+lA8eRf3A4Sx+exGrv1jC6PIi+lWWMeOEowhlM6xav5FBw0biKa0inMioNYgktcsQUDggFrNBrZJkJfHhe2/TuGsH5110CXmrp+A/IIWsXvg/+b3GTyIaEXJpXpk7GbU69bhbTWaS8Tjfr1jBx4s/ZvT40Rx6xGHKKVImWCJNS6byKhBIcZTEbU4y7q0mjHqtAmtZ8bz6yktKqXPOuRcoQPcH5fkqRbuOdDyiRu7Sod941flq5G7Y26GLn4V06H2ALvSZ3zr0f3ey/4/4+j926I888jBXXnnlPwG6jHufe/bP/Omu+Rh0/r07b5mFCkhLh144gKVT+wnQ9wJ5H7jLkz0Vj2JzlZKKin69iJUrdvPhR8u5/5G/iY/ST/ekHPahsB+TyaD8iuUi3sYmo00Bu1z+FUALnX8hDKTPgvbnUrW+7vtfH66fd+l9XX8fyMvX+uJf5edkxyjX8fPO/Odd/C/p0GV1kdcZaPfFOevCKxWgG2xFpPMGBejRWAK7+IfnM+pAkUAG0a563B5efPF1dmzbxB+uP5fGXd/y2cdP8tLfbmNAuRZv7w+UFUmhE1QAqdNJLKkLsEFGR0qCYYwpha3q/pOOWtQDWgl5MJHPGtGZ3Nz6h9uIRVPccMNNbNu2jQcffIqLLprP9DnTycQaSSb92Bx20JshE1E7ZLRGsomIytxWF7UOlOeCXJkwbdViHLROgv4WXB7JQk/Q2txITe0wQsFWnJIZncuo55H8AllPqG5dTYByKvdap3GTiFlZsb6Da258nPnn3sqij1aiyZq5cP4CXnrkHhrXLee4aRNYcPwcsgGvCjiRFYW/sxenUQiFOqKREOlsDLNTbn5K6PRoDU6MniF8stXL06u2c8Q5F1BS7OTde+/mzOpyDh09lLw2hcasI59NEwwFCEdD6AxarHaLyh2QEX42GlGrKpEzKddEsU+W+GCzB2/SSntvjC+/+pxzzziZaocWbbATejtJhWMs/nQFLb4cYV0lcawEQyFmHbQvJx82ie5ABzG3mYQmQyzow9/VTntzA40Nu4nJVMftwVFcQe3AoRSVVSk71Y8WLaLY7eacs87E396BPhIj1OnFbrVg0GmwmPQkYlF6e7oZNHAge/bsUdajGp2etKxN8hKmI8WKWY2P7UZhdedJSRBQTktvLMnC199Su/oRAwfgMerIx6NsWPU923dsY/qc2VjcbnpiUWLZPN7uIA2NTbR3tqLVZiktdlFXU0VdZQVFNgd1lTXEwzJxSJLKaWlo9/L9uo10BkMYXTa8kQ4GjN+fDa0phk86glGT56iOXvgXzZ1NGJwWSvrV4E9k8XZ4efv55ynT5hlZYufLJZ/Tf/9JnH351RgsNpJZ2N3UBjoTReVVdPWIxLWkIMPNpDDpNOTScXq7vbz+6svsP/kg9psxW0kNs3vjU+XUEx6KnBMCxqI9FxKc1WjCqNPR293D+rXr2LVjhyqgL7nqMsKxqApXsdociq1uszkoK7ewe3ePOuukiZEENpnKxcJB7DYza1Z/r/xBbr75VkVqlKJfxv5iJZtJRFn+1ac4TXmu+93ZGCh06IqHtBfQZYcur8bfAP1/BFj/kj+iAOjtHW08++wzKtjEZDQRkSrVYlFxpG+/+RBX/O4g9DrvXmJc32GrErr3dvN9e/T/FdjVXlwIceYiAp0xHPYBrFzZxAsvfswzLy+CtIFsXq+SlDZt3sTatatxuR1MmTJZuVl5vV30rx2guv0+0BbAlsNSdJ3iUte/f391kAq4CyjLbe8LjZECoE/n2QfSKrpRkf8Kdav8XJ+Ovq+jF3ma0pgaDGzfvp3Kysqfkt1+OSGu0BUL0KZSGUVcauuOcfbFV6mRuwB6KleopCWX2u/vZcjgATTt3oFBJyPACmKRBLFwlr899yRFbjGU6KK0yM+dt5+JJrcHuzFAMtmKSZ9RBzJSIKTN5LJi7ONAKz7imvDedYmYX8iKQqcAHY0Jcnru/csDdLT3qMS0qjq5r/Us/WwxjzzyCnfddQnDRg8hFtqtRotyKKZiQXU/m2w2JUdUTLg+OYLKVFeU+r0AnyGejKjM8a6ubsrLh5JO+VRnIsqHgjd2QdqXz2fQqCnNP7p1skbIOIknnWzYEea6W54knq3Ebu/PjdfeSjYQ4Kk/3cys8UPYsfIzigwZTj5yNsMG1rFj23aGDx5JtDuuiJaxaJBEKojeIvzrBNpUGoO5mJx9IHct/BTfwPFMOeU0nHYTL954HWeUFTGzvgKzS4PNZVG+78lQUIG6rIVMpsIePSlJbWK4JAe62ax2o5FoTFl52sqq2RHK8uizz3PItP05bNr+6ON+Ej2dlFTUQDBFJmlh9do9fLlsA22tXjwWA7VlDgaX26ioL8c6tI60WaipGdx2C06bWaWS7W5swh9NsL2pjdYevyJ4OTxFbNzYxNgx/dl3wnhqiosp0Zlw6iVsR0MmJWQss7LRDQeDisglz3GzxUoskVAgbjQJeTWOwWimy9eFw2MjL9ajBjP+eJqeYJQ333yHo+YcxqDqahADmmiYNd8tZ82azYzdb5QixDV0dhKKxTHrTMpXoba+lrq6fpSVFRGT5J5Ekv7lFXTsasKiNdGyp5XVq9aTSOewOt2U1/Rn4pwZ3PbiQ7RrjWjLRnPkGVdhLhtEOJkjmQgzZFg94URY8RuSaneX5tm//pnBRRYuOHY2vX4/Nz/xCkeefjYDBg+luKySRCZPPJXF6nCrNENxW5QVn8NqVsQ0CZDR5rM8/eRj+IIhLr3+BhKZQuiUHILCcO9bvwmgSyiLzWJFtDkBn581P6ziu+XfKovZBWefhT8WIhSNMGToUDVyF9fIoiITW7a1FmKg8wLmsiLLYzObFBmuyO2i19fFH37/e2644UY8RcWq6JcdvlVkwJkkK775QvFprrxwXsFYRlZXvwH6LwG+/6nfUwB0b1cnr732qpKtCRlO9kMGvYGW1hZee/Uerr78IPQG716muViRFjoq1UlJdy77b7ko/eNeuVqfwk2TAl1U3FXIpJykUx7WrPGy+JN13HHnE2TzdgwWNxvW/8izzz3HwIEDCEXCzJ8/X3m2T5s6neOPO07Fow4fPlxZJYoL3LPPPqt83RcvXqwOpIsvvlgB73nnnadsbGUvKMAuwCOFwQsvvIDH42HOnDkqrlA67jfeeEMZ00jIy/LlyxHHvIqKChVUI/+XAkesZW+44QaeeOIJxSlYsWIFxx57rPo5GVXK9//3l7y6v6Rblcq5sT3AJVffpEhxOaOdtLjA5bSKIyAs90xa2K4SLSrjO5GW6cmlLDTu2sqrL/+Fhl1LuPuOeVx03kx6u36gsky6YT/ZpJ9sRnTyTtBLyy5gaS5MwLUxRYhTWecpMX9JUFwyhGSsl2ef/RvbtjZw8cUXMnzUJMhGlZ5WLC2/+mopzz33Lo88eill1WXqd/R4OygpryaflRWM/O6CT7XqzAtXpnbo6mNV5+VAJGJqpC6f65Mz7v0e5X+dxiBSN6C3t52iIolHNdHja6CkuJ5M3EgiU0QoXcLo/U5gyIhDuPqqO6lyV7Lth5W88ehfuP+GS+nYvILVX31MMtzLUYcfzvh996e9qR1NUksuJfatGuxOPXl9jFjEB4kEea2LiK6SP772Cc5DTmTyKfPw93rZ9P7buFYs48JDJmF1pMlr4opsJlrkcK9PsZqFZ+Lr6SmkxZWWE+vqVoYeOY2OUCSG0+2hO55k0aq17GrazSVnHk+Vy0xvRzOVZTX4IxqKSwcpf/bFi75g2eLPueLcBeRDXgLte9izdR2xTBxDRRkpbY5hg+qVAqJ2YB14PCQ6OzE5PWjsbryhCE3eHr5Y+jVLvt7EIbPGsHPHVjxOpyLWieucuAoWF3kUmc5qkX27Wf0NffGfqiAxmRXgyJtEp2Z10pmn6QoHSGhkZRSg2x9hy6atyhu/0umkdfMWqt0u1q1rwq6HkWMHkMhDSW0tgwcMolYY/lL0afM4XHbFPZBVgLgW2nR6tqxaj7epnbAvSEVpFaNGj2PQ0OHo3R5iVh23LXqNV1au4bI/Pk1R/X7Yy4YSjeWwm3TYzDp6fO1UVpfj9flIJ8Nkgu3cc+PveOqu6ygqKefEy+/k3CtvZvzEffEFw2h0RjQGE7F4wZLZLNPAXFb59wuQy1qpyGWncfdO7nvgAW7+059JihlQSYnq0uPJuGom5DyQc8Db0UmRp4hkJMZXX3zJlk0/MnH8BGZMn64kbilyGMzi4GdV56PwacSwpm99Jyss4Q7pZD9uNql1SEWpje6uEM8+8zTDhw1j7LhxlJSWqwLF7rBSWWrjw3feVbK1y86dW9ih/zZy/58K1L/07/pHhy6yNTGW6duhpzNp1aG/8/aDXHbxvphN3SrlqBD6m1Hjx5y8F1Kc7Fb7AF1ta/Ye5qpxS5CMtikmKdpyyBaz5JPNLF68nvsefQNwkIhlWfr1d3z+xRLuv/+v+Hr9fPfddzzxxFO0tbUyY/o0JY8aMWIEJ510kgJiAW9xjdu4caOyfRWQlmLkiy++UCA7ZcoUlcq2atUqFixYoEB60aJFCvgl5GXp0qWqOpbs5hNOOIGnnnqKxx9/XBUSW7ZsUR15X4f+5ZdfqiQ3cZ8TN7qJEyeqIkC+/u8v/wB0GWU2tPVy2TU3c/rZF4PRQVojYCVTD53avco+WchDAujCupWxeSZuRptPsmzpqzz/9B+4/95zmDd3ImXuOJnkHvSGuCSpqKxzDHbIW0mn9OTyFqXvTmV8WGTnjU2Rb6y2WlqbtvPtt9+xevUarr32WlX0SNfR0+3D5fJgcVTQ2rCdzz77O+vW/8hf7rkWs8WIVm8kFglgtbvp6W75yZ1PrTB+AvXC/9UqXIBcm9g7zekD858De0FvLo5m4gDodteSTvfg9XZSU7MPnR2NVFSOIRn//9j7Dygpy2zfH/9Uzqm7OjfQZJAkoIg5jhF1zCI6xlExZx1HnXDGc2bOmeCo4ziOER0xJzCCKEgSFAVEyanpnKorV70Vfmvv6sYe75w79651/3r+s6y1agFNdYW33vf5Pnvvb3Bz3R0P8MZ7G7j7l4/jddUxvmEsLz7yZxLbP+eyHx6FObILdzHJpx+vUFObcROncMIJM+hp7ybg9uC0W5XclzJ6MJsy2IoFjIKTTc05/vjGUg684R4qphxAOpdm7RuvklvwNrefdQKBYIau9p3UVsr5W6CnvQOPGP64PZhCYejuLXUl5G510huVxDIhQdrZ0dbGA08/xaxZZzC61kNA9OM+mUObSTnqKNiqmPfmEpa8s4DLz5jBMfuPp+Wr1dSUe+jpatMQky+/2kJ7W5skeGJkEvi8LgYNGYzLH6R2xEjyDg+2QIi23hjvffgBPb3dXHLpRbQ0N+qctqc3rpG80V5xl4vpZlWiOwVIpLsifu3SYVAio4pKpGNkU4lUwQrd6W4y5iIxo0CwokZ10Z+sauSwKQ00lIcZU1WN32Jm8TvvEvD7OfLY47H7/NilLe50ERTnyXSK3mRMyYXRZJTNmzexY+sWDcmx502MahjO5PGTqKsfovyLbNZQzX+qIsT9nyzhhc83cvXPHibjqMcbHkWkJ6VkvLDPRT4bo1AwMDlkU5zEQZyn//xrJjcEiCazLN+a4NRZsxk5egy98QRWu0uz2DNGXjPhpYMnm2lJd5S2t6mYJ+B109neytPPPEPVoEFccNFFuplrbWsjIrI0h0NHK1JM1NbUkkmlee5vc1m5bAUnnXAip516KkbWYE9zE6GKCgV06d7ILliCX7K5EqCXiKVC1jRjkq6XzUpeMtT9ftW1v/bKK+r9fscdt9K4pw2bQ1LcpJK3aoVOupfbrru4VKEPIMWJ30e/bO17Utw/X6X/RR5RAvSW1maefPIJBXSZ2crPMtkMO3fu5LVXH+Daa/bD6WhXHWbfJLZEaNKqq8R6Ls2kv2Eqo0+f0QVd2rhGUkxrapg/71MWvr+e+x9+kVhPHl+ohnVrv+QP993PJZdcxuYtWzVKcMvmbXyxfh2Tp0zk5ptv0mAWAWGplmtra7UFL8A8c+ZM3nnnHQ1mkcVKLpCDDz6YffbZRyvs6667TsH84YcfZtasWVpZC2gfc8wxCujCNJXnkUpcNg1ykZ522mm89dZb6lO/Z88e3ThIdOvdd9+t70Mzjx2OPva+qGH/u1sfoGMml7ewo6lTAf2CH1+DyRkgb3aQLUqullmjEgXQbeaisl1ltpzPQDpqwWkr4nZ08tADN1Lma+HFZ3+FhSYyiR04LOnS2FqiKBFXPosS44oWIcbZKBRkFFEgEc/iD9QrEenDDz/ihRcWcdttFzFh8hRtQWfTcR1dSG67xeYmnzUUBB588D4l1d1xx+3k8hJ6Y1WHOElLK8W4ltj/JvU9/7ryVp8CaaNbSh2dEkehb+834LHCkE8m07hl04e896wu6HI+ebzVYFh59Il5rFzXxZoNvZx34V2MGT6NSleAJ3/7a/zJFq4+61jc6XbKPRZN81q+cjV72iNUVNdw2KEHYSmCV3zO7RayhTiZbBSHtYjTU8b25iz3vbKIiRdeR9V+B5GzWdjx8XI++v1vuX3mDELeBKloC8PqB+GQz5fJ4rY5iHdHMOfBHSgnn8piCZRTSOeIJDLqz7+jcQ8rVq7UoJHTTxY3u4hKktJmKylHGKN8DG8v38Azf3uFc045kaPGD2ZcnQ9zPkK8s5nedJqQK4A7bSe2bTeJ3i52bNvM7p1blURqcthxhcoI1NRTPWw40UyW5Z+sorq2krPPOUO7PQXhg7i8JDJZ7WzJeEAS1gTE+uWfmoqYy+1NCpPKXL4Tub7yCHnMgScUoDuRpnbQULbt2MOrL73KLNFUV9dQI0S6eJwX5zytGRDHnnQKLpn5GgXtZviyaWJdbWzcvpWmjlbyFpNambo9LirKwwwfMhS/6O/9fsxWGwlRYphN+MLlWIYM5ncfvM8zK9Zx072P0Z0L4guPpKczhj2bojbop8Lvoqlpt2avx5LdkIvw8ZJ5bFz9Ls2tnRx1xrVMOOAY7ZjEEiKfdaivg/AF3B6vbnJUWSEGTh63ArqYwxRyBsuXL2PBwgXcfc9dmj4nGyPhjwigy1283MXh8dm/PUtHWwenzDiF6dOmkUoIQTVDMFSmYwerw64EVSmIDDnWebkmSoEvEuAiznKyAxZSndgUO+w2LCYzaz5ZzcsvvsDDf36IHbsb1b/D43Gp9evLc5+ivsK3t0JXpzhdk7/Xof+LAPT/7ccoAXprWwtPPz2Hyy67TAGzxDJGAf25537HTTccitUqLXdZkEuzTum0il2haIUz2ZIX8TdBXVtKBYn3TGE2OYjHbfh8Q3n7rU9Zt66ZO3/+RxC3soKV9o5uXnzpFY1JDQZD1NbW8/matbjdLg4/4hC++upLBg0axJlnnqmBLL/5zW90AZBKeerUqWzZskVT14QVKgEuEg4jF9qwYcM4/fTT+eqrrzShTX4md3mMtM2k5XjKKafoJuCLL75gzZo12lqT4JdPP/2Uzz77TIFINhDy+WTxk43CEUccoW37f3oTBJOWO2aMvFToJUC/8IrrMDsDFKwuBXRR4KsETADTioaJSMWQSeYwGRJnmqS+psDyxU/x1GO/4rGHr+XoI8ZQTDdRzMV0Vo7NWWKXS/CKVMtSZSklJkMmnaWYtynQr1yxhkcffYOf/3w2YydOpLN9Cw6nCZ9fHAGlks+STKSwWV3qC97cuF07GKJBv+rqK3E67dqdyWbTOgc3jFQfv2LAOdBHjiyRJr9mr/efWyWjotIGQHTnwsO2WsNa9fu8QRyuGnq7mwiU1fP0Y4+x+rOdXH7Db/nucZR6AAAgAElEQVTlb57F7R/HpRdcT7Kpk9cf+zPl6TZ+cukZGG1byMU6Ka+tA38ZSxYs4a2FC6gZVMFhBx7MuMFjSEZjZPIJwlUBLOYsrR3dJLNuHnjhPdrDw5l25ixqxo7BXcjx+G23cuzE4Rx1wHDCXg1IJx3pxZRKE3C6cEv6WlcPTo9fR0qS693e2oHdE8ATLOedhe/z6ccfc/NVl2NW17oMyWyapNVJ0h1myeYO3v5oDVOmHsC0CaPxZtsodxqsXr6AcFU5+x9xFLGWXuo9tdAZ1ZY10R6i27fQ2dVBp2ieY3G+3L6LUFWtbgAau7oZO6KO0aOHEwp4qB88iEzRomxu4Y7YHXbljgzkgcg1Izf9/74URfEmL20AktjtJoLhckwOD7h9rF65mjdeeYOzTz6VUTW1OISLksnw1lNzSCRSTJ5+IFmTlY5Emkh3J62b1lEdDmD1uDC7nJTVVBKqCOMPBbTDYw+VU+jtLRHHxGBK0v6cNgo2CzG3h+c+Xc+v5rzKrf81B/+gSVh99aWxkcNCmdOOxyI2q134whWkcykoJMinO2jcuEJdKYODpuCvkMrfrDNzq92hvhBiqSqALp+/lKCW03GEALv0kjxuFy1Nu/n53XdyycUXMv3gg0nJhihrkJC1w+VS1vl99/2RYCDECSecqK32nu4eHVv5fT7lBmXzYhFrwyIxqn0SXWndC29EOaNmqc5lmTDwynNKvrpwgZxOGnfu5MH7/8CVV17BoMENpNJp6upr1Lnw7ttv5IyTf7AX0EX+qSOuPutXqdllhf/eKe6frtL/Kg8oAfruxl28/PJLCuhSdcqiK+S4rdu28shf/o2f/+xM7LYe1R4PlK2V/m4qVWGlgeo3pGt9nDkZsdtCqslNxKzMmTOfLVvb+c1//gmr3YdJJWlq/EpLays11bUqeNuw4Sudm8t7lPAOmYnL3EqAVKJSdaaVF3KSQysOqZplUZKLU8hycqEI6GtueKGgIC+gLY+ZOHFiKZ40l6OqqkpDUeT5BsbDaoUiaVQ9PQro/RGx8pxykxaxtP3/t7cBgJ7Lm9n+DwBdzC1kh9QP6BazkGRkrGdgpAx8rnK8DhOJ6EaWL36azRvm43O085cH7qGiwgbZWB/FvCT4kwpIFkaJwZSXt+EgkxQSWjmrV6zhFz+fw+23n8+hR/+AVGwPLp8Fw+ghl5fFWwhzpe9DsnaEBV/I2+nq7OVnP/stPzh2KmeddTrpjISz2FRO5XBYS2uIgrSAeqlKVz+qPntMIZGVRjSlRUfOHTEukg1h6Sxyk4gn8XjDZFMF7A4fmL08++QjvL9gJZdffTkHHHQxV93xW6rrDuKASUdidER46je/4sSJgzjjkPEK6BYjSVBa4+U1NG5rUXOW1959iaqyMNNG7M+4EeOwuqz0xDooWlJqipNKwFsr1vP2pjaK9SM59MyzaGhoYMEzc9j92UrOP/kIpo0bTqK7iyqfF2smTaylhfqhDSKBIJ9M6/maK0AknsRbXsGOpmbefX8R1aEQpx12uHrkt3a0kXM68Q8exsJVa5m3eAXhmnouPH8WPW2NjKgJ8Porz7Luq3UEqiqwlVXgt7g5umE85UULfpedYMBXcu0TT4RUmu6ubooWiebNs3TlChobd1EZDpBJRcllE1ppClFSjrMAUDAYxO8P6LUgcalyTcmmVr43cTcrjZms+t2pna8EHJnAKBTw1g4iHk3w6dov+GrDV0wZN44yp4uWzZupCQZZsWyZhocMGjmaHa0ddGcN/Z49ljTT9p/E8H3GaAyrXciUMls25HzoszwWcqTY/7rs5OwmMuYCOZuJrNPLmt1dXPrzhzjn2js55IcXkbAGSaZz1JcHIJ3AKmS1ooVouqCyO6lUgx4zXlMCm83CtpZe7YRJopnyBFxujSIV5r4QF9MZIUmiLXTR5edzOe1khMQwKZvmb48/TDLeyzXXXa8VtsVup6mllXUbNrB0+TLdFFxy6WXU1w9i+7btauoUCgZ1U2wYOeWHSNdDjGhkiRSXuVIQaslMSf+UbbdsFMXgxiQqF0O/D+Ea/OmB+zjooAOZcfKpRGNR7Yx9uPBdHn/4fq65/EfcfcuVWGT2PxDQzVZNlpdX6V+V+9ep753i/lXw+3/5HKWTasvWzbz++ms6X5YLXEhKAnpSoT/5+H2Yi014XIbOscUQQRbnrCG795TOPmXXX5qhlqquEshrE1ZNYdKJtJqcWK1BTOYAW7e1E65o4Nrrb6W8shqZ1wvRREg78iSig7bbHNr6lefozzQX0Ja7APrAQBa5EKWakN1+/01a79Jt+KYRTb80TX4u1bYsbHITqdbQoUN1QZN5vPy8X74mO/j+ebm08OX16oTdC/+cGDcA0POFUsv9Gmm5X3YNZleAnNlBSnThVpvqXKVNKgY7wnIX1msxJ4pSO363rKp7mPv0fzB9cjn55FbSsR3cdO3FeP0utKes5jxZcpacOLKIL5xaqHotlWSSBXbtaOXnP3uQ82aezowzziarueQZLA5ZTrpIZbrV6MUtlRhurSDiUWkDhrE7/OzauY177/09Rxw5mRNPPJZgeS2pZKvqyhWgzaUK/e+Me4ql2EnZJOYLWQpF0ZyL019RMwOk2ViqITwk4kIO8uJw1Wtu+QeLlvL2m29w1lnHMv2QY4gW6rnm5j8yeerpTN3nUIy2bn5/2/XcdObRTKiw4zW68PtdGGmDjMlBr2GncngDa7d9ykeLlpDeleaAiQcyavw+5M0GZleGmpoKCukCHQkTK3ZH+fP89znigosZM2Wqzn2ffuiPlJNhWEWQdE83xx5yEJNHDCXa1EjY5SDe2a5GJIZUeSYTTq+XWCbL/AULaOvu4qJzz8ObMfCFKtjS3I4pVMkXu5t5c+FCJowfy7TJE/Bai5T5XLqBu/c3v6Z6xAg+WLUWd2UZ5YEyggaMrKxGLIiGVFcyduhgPHYbDs3iLlAomonF4jp2Cvg9TJkwhqqwn2I2QeuePSR7kyRiSSK9vboJjUuISErAVA3hFMS0QlTFQkl1UGoFm1X4FPT42NXYSlldLZFkhubOLpI5GF4VJhuLUe50UFdRwfZt26gWrsngBj5c/SmtqRThcJDp+45k6uRxBKurtGUtQUWiexfvfiGCZVOyjhgYMpYREJdkNJsJs9uOxRMkY/Iz++7fEZh4OGdffzdRZ5CEkNR8LrLCCbEKl8XBzqYIXn8Ym3yobIKwC+LRLsxSCEgXwizWyB7lNgiYi6GMAG2perZpsSDrnxwH2dhLTrzTUqRz9xa1g73t9jsYPLSBLdu38/7ixexpacEbCHDJZZfppkDA2+l0YbVYScTjmIomyssrSMuGXSBb+MNq/CLN9lLQVb+ltozGYr1RPE4XDqsNsROW7yQa6ebhP93PvpMm8sMzztTvZdOmr/jbU49jMhKcevwR3HHjZSUyX98MXXfX0qlTIu7Xg9DvAf1fFsj7P1gJ0Hfu2sHcuc9yzTXX4PP6SrPcQkFbUSuWLqGQTuCyW5VYJSQrCeUQ/3XRbmpyl6VvIf9Gha6gXszjdtnUq9xsFmKcG5s9yMjRE6gbUqNnm7h1We0CKqXqLdLbjcNecr2Kx+J4faKrLrW7S2lwpVu/Br3/3wLqsmBJpa373r5EtH5AjkQiCvJyUYjdpfxdqpP+3blU9LKRkcdJJdP/c2lDSjUvF3v/BkBAvT957f+sQi85qG0XUtytJVJc0VEixeVMVqwS1SnchUySQj6N1VJUlrvM12I9UZxW0ch28sIz/8kt157GlHEV3HrdBRx92FSOP+YIXD4nqOd9ljxJCqYsOTJaNSa7LFSVDeesM27g+GMP4tKrbiMba8dkNrB5rMRjW7DaRbIk+Uy65FCUuX7Bhqngw2obTLwnjjdUw5L3X+ORv77E7XdcgD/gZsjQEaSSnUrUKZ0H/VV66ajIhk5Ib9rtKGTU0x+TeMmLSYdJF/ViURZ2Gb04aG+NU1UzktXLPufxx/7GjBOP4aSzjqe9aQfRfC2Xzv4Nhx11EccddhpfLl7BgjmPcsNph1NnjRM2J/B67UQjcZzBatpTZjIOK+YyNCp2+5IdrF+1kfLqWo464UiCtU4aG7dQ4fFhsofoMIX4wwtv4txnEkeffY5qs9etWknT2s/J93TRumMr1lSCQyeNY7/Rw/Fh4DEXNflOcsdzhRxWl4PPv/yCT9avY8Q++3DMYYeT744Sy5hotwTZ1B7l9QWLNL3s+vNPYYjfij0doberi3WbdrHw48/Z1ZvRUJKLrpzNuo0beO7FV9h/6iiykW7K3Q4mjhiOCxNhIcVVVFMeCtPe0sq7b7/JcUcdzj7DxRpXjHuypHbvxmVzkk2K136arFSfWYNMRjZXEipi1W6W7sfVyyGjIUFFIWpJC95mJxFP09LZg7s8jDNYRltEpHtRjjvmaLW7tRfzpOMx1nz+GaMnTqJy2Aheevc9tnV0auJftbvIQfvvS1VNLYlkSl/T5/JSzOQxEimson3PZrGIRt7vxuyxkypmiaTjJDIF6uvHMmf+El7/opEf3nAnntETyDrFFCmllqtFcX1Lm4mnnDic5ZT5HSLWoMwGRqqXVD5GPB1VRrvD5cJQTTkUhHFu5FQTLgz0SDSqc25ZB2RT73S48Fgh1b6bl597hiOOPJJBDQ28+OorbNmxg7ETxnP5lbPJ5HLs2t1IqDxMKFSma4scN2G+y7rnsMkmQYWZJcMsNejqz8YoXTdiFRvtiegs3W6xYaQl+8JEKh5j7jNP4vN5OOfc87Tl/uqrLxOLdDJu5BCGVAe59sczde6/t0KXdbgP0JWn+o0F6vsK/V8W2EuALu1miQ2cPXs24fIwubxRamXbHX1e7hLkMeAgaCqFyJH6EtjUtlNu/aS4vr/r2SQnWpZCOo1Z2qgZE8W8RSXQmXgRm8OESdwUbZI/0aNMamk1yTP1dEdUf5nPygZDHusoaZ77CHjSlpKdtfxMW1uOEtiLp7hqzPvO5JLjXInQ193d/XeVvIC9thu/EYs60GFOdu7CoB9462/jD9xg/MPTRCt02T2XJlk7W3q55uafct7FV5K3e8mqutiCzenS9yGt7KzMLS1om1ZcvmI9HficOdaveZdF7zzBO6/dj9lopq3xS/7tnvu4584rqKgsxx/2ULSkyRAlJ3JBSUTL23AUy7j8kp9z6CGTOPec89V60my3kEp0k81GCISt2nLPF5Lq+y7vU3huYg9rt8vGJkCiV+aMRXxlg1i17D3+8IcXuPjiYzn00IOViCNVujimqSe7aMn7zIfULbAgbfu8xqSWAF04GGIf259WJZ79LiJdBUJV49j55Xbu+8ODjBw5nKtvu5bO7vVY3WVs2mrlitn/xU3X/YEKdw2vP/Yo5vYd3HDm4Zg7t+PLJ/CLu1h7jMpBo4nmHPTm02RsPYR8PoJGmObtnSxb/Tl7OlsYNn4w0w/cj4DDRSSWpTPrYOmmXbz5+Recd/U1pHIGDfWD8JmsVAdCFI0sf7n/j9hyac4+6TiIddIQ9uG35sglI8r+7+ruYtHSpdjcHn4w4xS6YxlaWuMUHOXYwoN5Yu7LqmO+4kdnUGWNMjzsIN/TgtvuZOGST1mxdjNbO2NMPuRwVnz+Kc5wkNZUL9MOmsaWdevoamykyh8gFemlrrKGSRMmcOD0g9iyaSOLF77HrdddhddcJBfrxm814zQVyQk4FIVSYccs2bfFUntX8rXlPJcRkrSRsVpVxy2Z7NJyFkGL5AEkY2m1Po2bTXirq1i6ehUff/wxN155JT7xFrfZWP/ZGl598y3G7jeFwZMm8+ybb7OxuZXhg2vZv6GC/cePxi/2pT29OB1OKkNhTNkiSdFly3oi8cICdFaTSuUKNhMOr0vVFO0tEbZ1prnhgSc49sqbGH3sDMzhSjp6uqmtG6RKkO7OBG53DZFIFrfDRyoWx2czE/DaaOvcRcaQkZ1bK/ScGMRYrNp+/5p86dONvBwj0eZLsWCz2dVv3kOWD99/l0UffECwvEyP1eWzZ2OyWuiNx/V3/IEgRVlHHE49nvJcvb1RyoLl5LIyny+SF/6RVOfyZeydTpaS2qoqKohHYxgZIcVKjHAOp81OPpNmyfvv8uWG9Vx1zXWs3/AFjzzyFy7si9E1GXF+csNlAwD96/jUUura94D+Lwvf//iDlfLQ58yZoy13mQn3g59WqEaulJwlkFTqxvU7w5aerk92nB+oVJMfl2SnekLllXkplYwZk2QO9vvR9L+hPvmyAlB/TGqfcawCeJ/5yNebhoEbBqVX/91/9Qe+/aNtxrf+5erep5+oAnvaU1x9y52cdf6lJPIW4tkCvlBY/Zdl9CCEHJGuiJuX6GLTsS6shQguS5w//f4ufnLTOZx49BAy0e343BaWLFjMnCff41f3/pTqMcIIbyeS3KPEwvaWDJXVw7jqypuZMKFBWf0jx03UTkh3yx5tr5eXS+KTkNoklzyrYxQhRIkPgbjzCXknV8zhC9bS2yWuViHsngZef34u7769mKOPPoYzZp6rLmbJVERjV612Q1nkTk8plznekcBbUUW2t0VfUzZDNrsZmzdA+55NVNbVqgWqwzyU3dvjPPzQHMorvNx8+/n0FNrotCZxeEbw1mt7eOGx1Vwx8y4CBQd/uPsabrrwBMZWZMm0bSNoshFwhdVVrmgKkTf76OptJRhOUijEMeXEu7ySmGFi0dKVfLFlK/6yco4//iTSRhGHN0R3IsWyNWvYsmtHyYRH5pkml3p/Tz/saCZN3Z/Hn3yCmjI/Z594BL58lECuG3uqi4ClwCcrVrLg/Q2cOfNkwvUj2BG1sKwZXn17KVVuF0MrApx6zIEMqfFgs0axmpL4XBZ6O7tIRVJ4vEEiqQxvffgB63ZuIjR4EI3RGA3DR/HFJ59TzBY4/eTT+OCDxWxpbNa2faCijPaOFnxOKycdcSj7jxpGvc/D9s8+wy7Mba9bRwIyqRVWtnj9i7GPMNllI+sKBIh2diqwePw+jfCV4J2ckaWQzWNKFfGGw+zMxLBWBHn5rTfIJ5NcdOLJWGNxKp1udm7ZwlsfLWGfQw6lYsIknpr3Njs7ewk5rQwmzg+PPIhQqJxUMq2bb5fDTbisgpwQ05RYaZRIeEaGnLieyWbWVTK5SSUyZF0BLrjrXvaYvZxz2y8YNPVgXGU15As2jGSOXKp0l46QZLtLiI5YHsjmSa4/+SzScZDXkspXXksMYQS8PW6PFgXCSk8lE+ryJ5W/dCTtNiutLXt4+635vPX885xz+Y85+9yZ9PRGtGOXzmTw+HwqaeuUXPjycj2myq/x+XTUIYBuGHlVDrm8bnxlQTK5LGkhlXpc6gcvahJp8dssVrpFn+9yqVlNZ3MTjZu/4u158zjkiCN4bd48zjr7LKZPm8Ki995gUHWIG2ZfoNavXy+sUqHb9lpBDCyzdOX8Pm3tW4eBb/UF/7eALslcsnMXFqzgUr9hzICCPG+G3ABAl82n3vsAXSgn0mySbYFdfr/kHPs1CEspIGCuM6avb/3Po4PgvZnrfXpnfVjfqfp3RsV/L4Mf8Khv9ZjufbH+DZDEU+ZhR1MX1976U2ZddhU5ZbhbcHoCGq8qXAFJ7rKaTXhcIvGTrmmUYrqZlR++hCXfxJ03nUXD4DwkdoHkerfFeP659/ls3Rf8+3/dRdESx+0rEOmJEqo5gP+8606yJDjjrFMZO2mqzs17errUrUt0u8meTvWGLgXsiKWlZKhLpS2jlQJGPk06HyVUPhyKabo7UpRVjtagk1dfeZvFHy7npBNnMH7CWAaPHUsuvotEqoNAhYw9ujCEcWZI7KRTJYzplKTBCXFR3LYyuMoqyfREsVlCtDTm+NMDT1FeVsFV11yE2dFOwZsl7rDSmy1j5XspHvv9Im657Dd8vngFu9Yv5IJT9ydkasJtRAhZ3biKPpK9Nop5Nx5vOXZHgdaOtdid0lFy4PKV4fRV0NYd55N1G9myYw+btu3k2ONPYsrU/ZQQJh2qVCpBZ0ebGpFEMtCdMfHp1kZ+eP4lZMx2Xn3tZcrdZmaeeBhVpl4Su77Cnozw8jPzOeyw/Tj08OPZsruTbNkoHlvRzAvvLKKaBPtXVHDFOccxdkQFvZkWOnuacLpsmsluy4hnekrTBbOWIj3FFDGTiTc/XIZRsCjgN+1uYcTQ0TS1dbK7rZ1QdSX1I4ewaMlywj4YP3QQE+pqmHn8caSam3GawO1xkEqXCFoqkJLZtcWKx+PF6/UpuPX2RpQDIaoSGanpGNZsopAycGatWH1eNqW6MVcEePK5Zyhzu7jomBNwRROkm1uJRqK8t2olw6ZPxzV8NEs2bGZbWw/mVIwJ3gIzDpmmYywjI+MWKy6nG18gRDqZ2isFU+6FvK6YrNisWMUR0ioeBXl2dkf5/YtvsKYjybgTzuLgH86i4K6gYHIRELVIKkshldJNmFnY5A4bWYk5lXO5YCHgFXJsjp7ubgwjq4BpKhbULa+mukrzysV/3emwU11VqWYzzXua2Lx1M6+98TpV1TVqkXva6aerJLY32qtgLuBdWVWlMrTmlhZVfUjXTkZy5eFyjGyOzvYeDS6SzYXo0d1+nwK6ZAJI2Iu8H7/Pq53JeCymAS8ep1M1/bZCgU8+XMSLc+fi9geYvN9UTj39hxhGklXLPsBKmrtumY1Q4FS21s9rN1m/B/TvZsX/7l9VdNZPP/00V199tVboA73JRTMpgK4O3QMr9H63TwHhb4BxP99dHp83FxFbEam8ZVug9xIf5Gv/GbFT/DrHbWDEizaqhe+1F8/7TWsGToa+uQWVhw8YHH1zhvStHvH+915AfaR3NHUooJ936WzyNjdZSUWzu0q6WMNQC0pp0YsJis1qxiISnGQzjz50J3f/5DROPXoMuexX2IsJHV+IT3pbYy/33f8QVbUV3HDztSRTUU0VW/vplzz40LPc/YvLqK4L4/V5MDIpTQdzuIT9nFPfaNk42CUWUjZue61cIS/SHkOqY5MusCazn6Ih9qEObO4KOhu7WLx4GfPnvc/sq35EXX0ldUOqNLQl3rMFr6/Uxs0lurGK37vFT6y9EV+ZG6wBOho34/OIteooOra389RTc0ile5n1o1MYNrYBI9mL2WYmZaTx+kbzx18v5tMVMc6ccT2L31vC9g1LuOeWC0i2rqHOWyRss+OVFLmMhXRXVKstu9OCM+BQa9BcwUQykyePjWBZFSabi86eGGvWfsHS5SupravnmB8co4uynF4iz+vo6sLu9mIPVXHPfX9lytEnc/Tp5/PiG/P57NOPqQ06mTo0TJ0bNq1cTC4a4ZwzzlEH7Wzeyto9Ce6d+yF74r1MdgaZNqSCkw+dyKBaN3lbkoI5Q9ZIUe7z4y7aiHZHVGNe2VBHMeBid1cn0XSebdsbKQ+E+fTjz+jqjOrmsLW7h45YL4NHDeODT9cycVCQcpedQT43P5k9G0MInImojrOyEv9q9FOkzHp++Hx+PD4/3Z2dOjvXTAZp0efEMEW+7yLJ7jhVrgqKTifbjSiO2jD3PfwnJo0cyekHHII9EiPb1qlju7dWLKdu3yms7+zh/c+30lwA2dZdddL+/GDavng9HrIC6CKhE6c9u1N9I/rHXpIMKOEnYmBVAnMrJouFaDJNY2+Kj7bv4bmla8jXjuLKu38N7jC5ogOv3aMbj3xKCKUFVXgUbRZyFpFvFjGSGcqDIe08RqO9Kk8LCLHWalEgFwtfkYnJMRCtjdvl0vf1wQeL1KhqxiknM2bsPrz33nsK1uJHIUZMSZWuOQkEg2rg09HVuVf2J5th2cAISbhpT6tunrTbVchj90gKoknNZeQzyzF32u3KXRBfeNlsyHUoxDin2UT7jm384u67mbz/NE465WT2mTBOyZ9PPPonRg+t5dorZqlJ0veA/q2u7P9zX6wf0IUUJ7PigUxlcZASuYWCdH/53A9SA7xkpLre2+LuGxGpjbmpSNpUAvR+PnP/+Ojr4rUkWRtYtH8tgpOaQnSaX8Py3pF9/yH97xC77z1954AuDBxzaZ61qzXGNTffyVk/upRkwaKt3LyQ4uyuEuFP2ODS6sxlVZNuKaSId21n3iu/5Y3Xf0rI3kSk6zMq/R6MmJmC4cAZqmPrl1u55+d/4rIfn8OB0w9h08aN/Puv/sTlV57EMafOIN6zXTcL5ZLkYrGRinZgGGltx6bTYmRh17ahWoUpT0FSn3JkjBSecg+9kS4C/gowh0nHomRSJgKharC6WDBvPs8++yYnnnQAPzxtBja3pK0VSfa24xYP9FypfWt1iQGLREBmsDj9ZGMGRSMIuRrmPvsS6zcs47qbZjFkbB1tTZ8T9NdizVspiBVt1WR+feMctm61cfW1v2fduq08+Md/Z9aZR3Po5EG4sxEyrc04M2kGh8pwFLLk073Ygz7i6QyJrKEBF06XfJa4Vom+QJnuX9o7e1SGtHTZcjq7utlnwniGjRhOqKyMwYPq6erqwOQN8fs5rxF1hDl65uVUDhurxjHvvzOP3RtWEyAFkTauOH8mHptdK0Krzc1jz7/JwrV7GDlsH44ZO5yRATv13gJ2SxybH8qrA7rdTfZG8VtcWLHQFYmQtUDGbaG9t5dBg4fR3RWlrrqe5j3SYYmTzZswu9xs2rGd95Yswu6wsO/4sTgLBn4KXHjaDzG6uoj1dFKwFbVqlZmwzMT792zybznnpEIXsJNNnYCajF1EkijM886mDsrtZRTtTlpsOVx1lfzugT9y/OFHcOiw0TiiCUzRBHv2NPHG0o8I7zOO5Tt205op0p4wqPC5OO2A0Ry1/0S8bo9K4YSRVswL6dNKLBpVvba4qkkLWoBQ1hvVw+tc30YknSNh9/DxrlYefOVtinWjuPne+8BTQTprwmG2U8zkKKSF55GXwb9KNw3doEhjydBuodPlUG15iXyaUUAX8JYxlzgTCjhLQNKqj1fx5vz5ukeC/+wAACAASURBVAE+9rjjGDNmLLW1dbzxxhtq/SyFT3VNjUpnu7q7qa2v0zGSFD8uCcBRMyeZ05d4M9Fekdr6FfRjiRg2GSe4XVo4yQZGTGRk5l7M5fC4xE/erOMA8d3PJZMsW/guL8ydyzU33MjwUSOVtjq0oZ6Xnp/DiCHVXHv5eVilM/F9hf4/F2S/zXcmbmh/+9vflOU+kPwlwK4XiPLLiqWquh+1B77BbyJm/2P6qvCCuQTo/+hhpYeWAL2/PT7A7bvkoLZXq9z3oJK8+eum+0Dix//J+/s2D668Vl94iby1xvaEAvo5F/2YVNFKKmdS61eJlyxJXsxaRWfTwnY3sBYzNG1bx4a1z/Pkk+djZh2OYgdu8U3PBChkHJhtHuLxAu8vWsXLL7/D5ZfdwKuvvEh9vZcb77yaaM9O/EGpkG2abZ9KxZRRLKl28qekusl8Ub/vnPRKJOtcwF38UrLkzJlSkErRTM6QhCmpYEXbniOdEqAs56MlH/Hss29w6KGTOPvsM7AKq8/qINa9G1+Zi56OPdhsTrzBKrrbd5BJQ83gQyDj4bEHXmbTpo2cPesQpk6vIVPYgdNtI9FrxmPyabY7MQ/L32/hvx54m5/e+ww5SxnPvfAcm7/8nH2GVjHI76TSDMOCXsbWlEOig66WTZgsBQ1I6Ykl8LrdhPwBcko80mB3Ots7qKmto7W9HZfby87GRua/9Y6SFMVIxO2ys8/IBuIFEyt39DDvky14Rkzj8NNm4a8ZpLLFTE8rv7rjJryFJA0VIay5LJdffKlG0S5ZupqGUVPYf9xEhjnMlBeTuHPdFIxukoVeJCOnpq6WlsYm1ZyH/CF6Ir10JeOknCYSMne1OQn5yjAyeZ2xu1wBGlvaqR8+gi82b+a399/Hueeejd/j0JAUZy7DxKFD8fRdPZ1x6ZBI2JDozcXZTwpAyZ0vOfeVDGVsei8FzWQJhYLqDBlt7yHbLVJIGx0OSDutPPToI5x/+llMrKjFlylgjifZsm0776xehXPQYNZ19FA7bhLtsSzdLY1MHezjmOn7qhe+0sv1nlcTFZntS7UsoybZWMgmQjgx0naXjkHWbMUcqmJLZ4zXln/KvFXrmX7aLH5w9kVEczaNvw15gxSzOYqGoeuVju4sZnJC2i0W8Vlt+n8qxbNatfWezqS0SpYRg6am2Wx8tfFLFi5coPPv6dOns+++k3RO3huJEQ5XsHv3bp544gluvOlGnY+LikZktPKcUnmrhl/m9xaLSlCFkS7XkcjWhNMiny2eiOPo89CXMaSoWGQTlU6lCEp0tfhedHVTKS55JjPr13zK439+kIJhcPGPL2fK/vsRiUaI9HRgpCK0N23nZ3dc8z2gf9tr+v/k15MT9dlnn+Xaa6/tC2cp1cqygyw5ew1A8gGV+N759EAAH/hB9/78mwhcaol/XZGX4HnvKHzgxkEqRVmE/sEBHGg0u/e9KIB+48HfdYmugC6kN9jZ0sUNt9/DBZdfg8nlJ2eykczmS85uMuEUzmBOohwNTceS6Mrdm9axeuUT3HHnREYM7SVEjkS6BasRxuGsIZuW4Cob/sAQ/u0X9/HaK59ywP6DefBPP8dkjtAZ2Ul5pSSv2cgkJds8i8tX0vjnMolSLGwfwOmbFDaREiFllpIjbSRweoIqp0slhQRUUao8esTK1ILL6cUmDmLLVvLoo68wbdpILrzwIq2CPKEyikYHJkuWRLwHj1cMZNJ4PDVgHsxzj77GyuVfcMaZMzj0uDHkcjtI5xrxeh0UC25MkieeAhJS6Q/ilrv+SnumktNmXUtZdQOLP1jK+lWrcYr3t8RSZhLUecwMqXAyZmg5o0YN4asdOwmEQvhcIt+KYzayVIYC2CnS3tKiOmw5BpItbrY5dG6+eNlyNm/dTjhcxpgR9YyYMJlMcAj3v/AuqbLhTDrqFAJ1w6isrePu22+moaqMS84+lbYdW9n8xVp2bd1GIhbTwI7jDj+aY/ffD1dPG45YB5ZEOzZLkmQxRtEu+dhBUvEUdsOsqXAFORdcdgyPjbREehaEBV3Nti078HgDeP3lrP9qM4NGjGT56k9Y9NFiteUVExSTkdZ8cgFzjwn1jYhl4xqALkAuc/QSiMvIpZRgKJ+9ZAIkABVX4KmoCOMKeMlH0+R6Dcmmo9MGG1v38Or8+VxyziyGuYNU290QT7Hwgw/4qr2NsrFjeffzDbSl88RzFpV9nXLIPhw1baJupgSwFHgNA79sEnM5rLKRFCtUlZmW1h0pAGQOHZV6oqqBuQs+YumX29jSk+b6e/9A5YgJtETS2Jw+dewzS2cpV8qW0PGd2aT2sbKm2MUBTkKnigVtucuLBEIBBfRYPKb6fMlr2Lp9K2PGjtEciMqqSt3cyIjA4/KSSWeU4/LrX/+aM848kyENQxjS0KCbATnPE2J85XbvdeCT10gkxXzJRTKVUTMfZRIVi2rwI+9TQFx+Jr76EvZT5g8ou12+qHBZudpeP/HXR5g0djRrP/+Mc2edz8TJ+2JIjG9PB21NOyhmon2kuO8r9P/JGPutvjexUp07d656ngsLVA0m9gK6VNZqg7CXtPbNjruS1AeQv/aWzvIXeap+rsbA0vvviGx9u4R/xKKXi90KRl8VPhCr+3F6oD+dPu03NxL9LPhv9aj2v1hfC1utX2Fncxc33nEPF155nQK6OFgZRbNmW8sCJi138XuTvoTL4SDgstO+czvPPXMP11w3gmOODBCgl97kHsxGCI+zjlxOEqyE2GPntVcX8JPbn+ZH50/hhht+hNUWx19pIR5tVbKX2LeaNTM9QyGX0dfT2am0B+W49VXo6jgizCipmGwiY8vqYmS1lQJpErG4goLDVUcs0oTV4sTlK2fj+i958IGnGDG8nhtu+wnRzg5sDgsuv4disZFoVLwAhgI1fPLROh75y1OcNOMHnHruGRSyOzBL0IzJTGfXNsLlkisgesYE+AdDPszCJZv5zcOvM2TsERx+zFmUBYdizblJtMZJNnfTuX07O9Z/QlfTForZLszFBPWDK9hn1DAG11TitZk1ntRjkVj3qAJ80O/Vdqnb6yUnNrxWO2VDhtLd1sHzLzxP4+7t1I0YTdZXw9JNTYw/+nT2PfIkUmYXGzZv4blnnuLHF12g7eWasgDV4XI++vBDHA4XHy9aSL5lF9eccQrBVBRPKkKuR4yaCpg8RdxBN9F4AkvBQj6aAaOIR5wIXQ6S8hVYzVjT4hbooTsSU/cvs91NRyRGMFzJ86++itlm5ZRTTlbfApFZkRT5np1Mr8S85nCHPOSKeQ16yWQkp92qGmshx4lsS9rbmgdeFCa2VMop9QsXI6lcOovNEC9iF0m/i0WfrGLN+vXM+uFZlBtm6n1lJNs7eWX+PGIOO8FRo1iwdgNb2yPYPeUE3TZOO2wCB04apUQvk4zw8jny6Qxeh0Od6KQSlba3nl8SbSxuj8WCtqi7cxY2JeHJNxfRsO90PvjsKy699WfUjJxAV9zQcZX8vqw/osWW55BgZzH5KVpkgFHElE5Q5vNqezueSCjoSvehs6eLPU1NvPr6awwaPJjxE8czZp8xhCsqdFORFk1+xsBldaofhhhaPfLXv6pr5GFHHI7P71cXyYqKCqJiRBMM6HuW9yCVumjZvX5ptZecNIUjI9W7dAWEUZ8Wd0vxbpdZvJDj0hk9RmXBENu2buH9BQvZsW0L//HLn/Gb3/yagw87nH2nTNH8hGDAw+svP8vohlouOe+Uryt0LR5k5FUiMn8vW/tOFv3v9kW/Cej/S953X3mcExnIAHFE/5xbiW79YNz/UfrDt+QXSjT3Ugk+QKLWz6vTX+mPwf5mdd33O8KiHxjiNvB3+/cGe1nx+hwCpP1E+O+yRJfKwdALrGg209gW44Y77uG8S67EsDhJ582YbE7iyUzpgjfrCFAXJ5GvBZwOuhsbefAP13Hb7dOYMaMGh3kHLv0mvJD3k04GMZvLaW6NctttP2XWzHOZ++xTzDjhCM6/+AwKxQ6wSPtPjkMeI5tWgLZYzarFzWVSX1fp4kQjX5SksYhxWN7AJGEsyXhfe9JKJiNgLpnyffIcrzj0yVkgWn0bX679gscefQqH3cO99/4HOTEOKSawOCRHPY/d3sDG9Rt5+YX3aBg6mFkXnliKeDWZicc68XpDakwQiX5F0F/W9z16yeScdGddbGoxmH3jvzN0+CFMP+Bkpu97HPF2g4AliNfqpKe1mUhnC10djezZtZG2pi1kYl2kersZXl/FQZPGKaiLnry6PIjf4yr5EJjNxFIZxIrX7HDj9Pp1o7NqzRr+9srrrN60k+rR+3LeVbcwcvJ02qJJfvGrezn04IM49eQTNUdb2sgSqRoKhdVQJ9a0nT/fcQ13X3QuVfkM1bYC9kwPPq+ZjCWt0wQxNBG3OiOSwuf0URYO05OM0ZlLUl4Rxm7klNgVqhDtdZQeqebdXiVZ/u6PD3LNdVdpZ83vcVOQ1nVvD0NGjCDX1aHOg6lcShnWmbRR8muw2VWTLSS5RCKpRFhpQ2uanlmcGZP6pxj/GKJXjyRxB8uw1lbyztKl7Glu5bTjZmDtijPIFyLZHWHxypU05zJs7onQmjcx7oBDKZjczH/5Oa6eeRz7jW3AabNhN5twWW2YC3kNuMmkkuqOJlWuGN6I2Y3IzsTBTc7EiMnJS2u2sGjDDu75z/v5yb//nqlHnMB+hx2LYRY73W7KQsG+kWDJukVIhUUZGfUBetBhlpg6nWnLZkGy5Nd8/jmffvYZu5v2cPIppzB67GjqxPfeyBCLx/VxDo1VhXhPTDNPJMXx2blz2bV7F5dfcQVV1dX6vkVBIA54YiEtxDep/CW4RTwvBPTNwhWIJxX8pTiS0Y9wCaQaF6tXceSTYyPdImG7i/Xrk088QUd7O7ffejNuu5Xnn3+Ozp4I1914g3IM8rk0Sxe9g62Y5rbrLlVSnM7Q+wHdJCZT3wP6d4us/z96dW2n/W9uMkPvb7lLhd7/eG195Qrqud2yp43KIVWKzf0Fd3/L2yZ+4f1EuD7w1zmWdG7lpfsBXSnrkJd73/vR6tro86hJ9f2yXSpDcXPKY3GXTsx0MqMSD6tdAhZySgwRdqowRUUzLau+Ppe+jz4w7zehkXbyd3aT91LQnb54bnfFMlx10x06Q0cMMPIm0oaY6vSZ1xQL9Ea6qa4MUx4K0N64mwqnm8ceupuxY5P857+dR4HPyOVacFr9FHKS0T2KSGeBy6+8irNnns5RR+7Prh1beOKRxznhxKM46ripOFyScx/R5w6V1allq7QIMynxYncMcJ/oWwX2dlzECMOk5MZS8MPAnVfpDJD9iuSwZ1I57DYvJmuYLRu+4LXX5rN9eyM//enPqB82gnRij3YJnPYgv/zlr3C7Hdxx183kCrv1JCjkZAF1YzX7MUtXoNhKNhvDJYZEGopZJIXMTUPs6TF45eXlvPTcYobVT+PGq3+GFT/1tcOVJb14ySq8AT9loQDFVJxUpIuu5kZ2b/6SLWs/oad5F3XlfsYMG0xNZUUpI9zrU925WPEa0o42W8mYrHzy5SbmLfyQaYceDnY3G3fspnZwA5F4XMHvxhuu14pO5FWyrLokXMbtJ5bKkmndxZdvPEniy9X88Y5bMXW30rN7I+EqH0WLQXesW+fa+XSeCmdQLxpxjTO7HZhDHqLxXszpLOGyMF29UZz+ALGMgc3lZfmq1axbv0ETBAN+H2Y533OGWtFKBGci1quJfS6nrRRzbBUSnJ18rkAymdJqXeboAujSxJKwJZEvSmNGpFTSfpcq0mN3Iir2XMDH24sXk0oanH7cDIKGGWcmTzaeZP77C+gQg6HKKiJmO29+sByrzc/+48dw6WmHEXYVFbR0lp3PYTPJeMGkoJYzcqXYVrtDk9DSRk5jTqVXZfgreeC9FVRPOojh+0zhb6+8xYiJB3DgEceS1W6FXb8DkZmJ3E7AVdrc/kAIIfVHujrx280EvS56IhGWLV/GsuXLdbMw7cDpTJt+IHang5y06qXCl/m9ODRqp8CihNxcMkNleYUS1yTR8a2332b2VVdpxLJ4RwhTXeSeRl/qoGwc+pVC0i1QWymxPxYyoPpM2LDK78gGxsgRFL16PKZMe/n/l158ke1bt3HezHPZd9IEVaJI/LO4SZ47cyZZIczm0ny44E2qQm5tuduFhPc9oH9nq/y3+sL/J4D+1FNP6Qy93/JUa1xZIAxxcCq5rEn7RrpvEmwpgahCYrEWTQQlSrB/re/7ZALmRh+gW+QXpDY0o+xduffVgVrXSQNYJXF/p00vtdm1QJcrQioFsZl0uTCLI5xVYZuMEMekmhwYC6PttwE1/P8AQJeL1+Jwqg79+tvv1hl6QloedrdKqWQRk5aeyFdyRga/162ytUhLE+V2C++8+hgO205uveVE7PYNBAMZxGk70mUiWH4Qf77/SZradnPpj89laINUzAavv/AWCxe+x423XobTY6K2dpQe5D171lFfP4ae7m3K5KbQ9wXtHU3IIF/K89J3roCuB7j/SxrwZcu8HbFu9SqgRXvlvYexOmo0T33evHdYsWItP7njDoYOHYHTH+IXP71DzWeuuOpsHO4UPul/i51IUToOPiiI0kK8MeLaUZA5suh4c2RJYWDBjY0yIlkrLbszvDN/NQvf/YRBQ8YzYsxUho2dyoT9DqGpI0ZLaw/mnBWHyUK510XQbSfR0crGz1axae2ndLc1qW2pAJlUh5lcXsFcZunSsk2bbLhrGjjg8KM4/vhjdQb77juiv1/Eig8WMu2Qg5g581wqKqsJlFeQN9noTeWV7CjZ6EHSNH7wEhvefpEZU/blpOmTsaV7MJMknotjF/KfRG3G0pRZPdgLYjISoSgWy14b0UQMSzavscZFuw2b10dzVzcGJt6Y/5bOZo/7wbH4xckwn9cWtiT1SRcmFustRYGKyYq6J1p0DGCRbpFsfM1WBXi5zmVeXMpmEICSMbOQ5vIKMJKYWBCvc7uVF+fNx+v0c+zBRyqgO7J5zYdftHI57aYcWyO9WMI1mN1BrGYvlmyCmy48iaAtr1njMjM3SxUrHgcZMZPJqKTLIva0BehNZvRPm9uLzemm1+bjsv96mPOuv5MpBxzGgw8/hStQxVHHzyCSEEmlB5vDqiQ3OT9lcyrBK6l0FofTQ7gsRCrSyYplS1i6bJmuE9MPOpADDz4EXyBAJBZVSabI27TJqMx4EyZtk0mkjYlcIoXX5dFqfOvWrbz62mucc+65jB49mqyRVUDXtDYpKszmPna7fB15DCXplVj7Eqkqs3IJfUnGYuqeOLyhQu2Oe7o6GTO6gbnPvszbb7/NhT+6gP32249EPIrDYuK5557DZLUpoJfMcrIK6JUBFzfOvkD16pqH/s0KfYDv1t7m6ffGMt8q/v4/f7F/BugtLS08+uijynIfGHAiJ6TFKEIkCQE/KWHQhn0K5oKxstD6ZI7aV7yVroh+V5kSgMs/pUoXYJCQRrkLfPRNetRsRqayYjgjuKJkGFORRMEgZS7gNpkJ9zvOqFF4XxluKpFmcqLhlDzmPt67COwEzFVoV0IhTUj67m5FEXSTzxfVdvPLrXu45a5fcsUNt9HcFVOAM9tcaiwjN5HSlEKZxN0qQyERodZrZtfGFbz1xqM8+MD1uJybKQ97aG/bRGXVJJZ9uJXHn3iBiy8/h+kHj6FQbMVu8mPETTzx+Bx2Nm/k0ssvoK62WrXVuXxaF4pAoI5YdJdK1/Rg9QN6Kchc7wJyRUtJclc6oP1g3t/1keBTB/FkCq+7XLdn8VgSr69aA16aG7fx4QdLWbRwFRedfwu7djax/ON3uezKU5i8v8zSm0tjALUU9CsIFAsy25UAFxN2p1NJghad6cTU1tYwMpIdhq0QxJz3k4haWLtuO5u2t7Bq/XY2N8c4+NgzmX7k6XTH7FgtdcQjBpZCjnK/h6BLfIeTZKM9GkMpVa3I6kRSlJRQDKsNp1uAwkHa7MBcVoe3PEw2GcVIRqkIuHn8L3+is7VRN14S3RuurGbM+H0ZN/kAqocMp2h1aS662MNODpt5/6mH+PzNedxy8Sz9Pq3mNIl8HK/frVrobG+CQNGB3+ZUX3PlLbjNpI0s+URWz293WRBnMEh3IkFjWxvPzn2OHxz9A0YNG05AAF0q3Zyh6XdCDRMZmGy3bHJuyezaZNHQo1LWuQC6GAqVNsNC+JKMezm2ctzF/EcUEPKdi57f5vPQZRjMmfsC+46fwvRxUwkX7bjy0N3ZzhsL38M7fBBfNDfTni1i84SkV0GZw8yPZkzHb81qhS7tZSHBiQxVwDyZyuIVW12rQwNf8lYHweo6LE4v677cyFur1rE2ATOvvoWqmgYeePBRuiIpzr/wUtK5nIaltHW2qq+CUTAUYEWtYHe49VzbsG4dK5d9SMOgOvYZP56Ro0Zpq1za+tFYnO7eiI41pDIvSUuFwVJSb+rSIRvbrMgrZVRhUze4uc/NZdoBB3DY4YcryJeCViSzoATmwtBXzXlf1S6565XVVfR2d5NJpmgYXK+dxM62DuXJSD79flOr+f3vnmP+vHlcMfsKDjroIJqa9qhTnddp52/PPKPdn3NnnaevZzHlWbzgTSr8Dm6a/aP/FtD3VjoDFsDvneK+OzT4f/LK/wzQJUzg8ccfV32lBJbITR3DdDZugkhKaNQQlDxkG1ExG3F56In1UOkLYZY0oZwsGn2LvFVmsFKhlwgqZonSNJvJ9FX3JUAXo5ki9jwEzA6KqQwmqbSlUrKUiM1J0FmxVxa4SEzySvX/pbC1VlVCLiviUn2fsgse6CVf0q2X9PN7ger/ydH8v30SaYNmNbrRbHeybuNOfvKL/+DqW37CjpZOnL4ytX7N5koJTyLfkUpGKitZWkLOAr5CG+/Pf4rm3ev5y5/vwmHbhcMR11Z+Om3lrrv+RMOwkVxx7UyMfDvFYheFTB6fbzyFZIZ//+0vVQZ29tln4nE7KA+HSWciOMVeNisJZyWS+17egf61xMgVclJ/N2Qv21Ar9b37fc1cjyWS+D0C6EFSqR7SqRx+fwiLAFtnLxs3tHLTNQ+pXO2dhY8RrjYwORrJ5DpwWP3k8iYsJg8ms3jHFynm0+QNO1bJeFeHol6K5h5M6hHfd8uKY4od7CGwl1OI9tCbs/PR57v4/SOvYvYM5+Ir/428aRA5w4W5WMAixiOG6PtzBFxOygN+csIpMAySyYRWerIoy0xatMKGxU5bGnxlHqKd3ZiNFG+98jxrP1nBz396h+rUhSX9/ocfsWDRR3RE4tQMHsaEyfsxYd8pjBpURVkxQnLHVzz00zu46UfnELJk8XtMGKY0BQz1Wi/GU3gNMz6LDQm/K1qKGA65pAqYssLGTmJyO3GEArjKQrz7/vusWbOGU2ecjN/hIuByK8tbWu0Ot3QXimomIzJIUyan7W2pxoUMJ9tFCWdRH3PpRphFgSFpYVkFc5EzWm0SmlPQlrKQwxx+P7u7enjymbmccvwPGVs/jHDBjt1sYc/Wzcx9/RWGH7w/X7Y0s6mlA6srgNsWYOyQGo6dNhS/PafEL6vEiGreQlGDgwwx+zGK+CtqsAfCpM02erPQ2NHNqs/W89GGzRx9yVVUDB+H0+5j2dLVbNy4gx9fPluZ5X6xUc2niSZ68YV82nHauHEz8+e/S+OuZsLl5Rxy8AEMGVyvbm/SFheymmyQhKsQKvewe0+HervLrFssmOXs1rxydZkr4DSJoqNHPdqlEp/z9NMEQ0GtlktSO3HWM2tVX8qQMOl1IwWR+HgID0M6B7JplM6Ez+3RObmQ4TSDPRjg3XfeYd68eRxzzNEcd8Lx+vsib9uzaxe14XKenjOHbKHIzPPOU1KcpDF++N58wl67Arpdz+3/tUL/HtD/b9fr/z94/D8D9H4durDcZSHT9lGfnEWo2U3vLGLdqlWccMXFEHCTLqRxBvxkDWnvOUpD9X623F6buD6elPxbNgV91bWAeUnpDJK6rRsB6QJEE+JRqZnIUrbnLEViwlZN9VKed7D51Xks+ugjcNoZNnYsx86aqeCOEFe0RygX4td2NKWSsk8O910W6LI8iEuXdDvsbr7atocbf/IzLr/+FjpiYrDixe72KXtZ9K8ZNXmxlhjLNgthT5a1Hz3F4neeZPaPz+IHR07G7YzT0bqTqiHj+f1//BvRuMEVV/+YmlovCaMZj81LMtGFo1iJxV1OZ3sLD//1YZ0zXnX1FTKZ1JCKzq7dBAMyP5XqTbgSJVCXhVz83LVCl6MqrdL/9jwXaaN8bQEyRpxkIkMoKP5gDtW7F3JmPL5BfPXZFm694XeqYT/siCmcf9GJVNSIfipNMWfWak2qf5enNM/PZ4sYaZmnO7G6zWQSrQr+dkcep4xcinYwhITnIR9JYHF7IVBBZ2sbZt8wPvy4kfsfeY/zL/sZMSOoXvSSaCVvNtIdId4bVS26T9q9peh4bS9Lq1oc9P4/9t4DSI76/BY90zPTk9PO5l3tKgeEhFBEgHJEgMgSAkQyYMBkYzImGjDZmGibDCaJnIOEBEICSSignMNq8+zOTk49Pa/O1zsyuO4tXt26f3iviqla7Wo2TOju3/l933cCQY02oDoZ1zaXAGukow3xcAiPPfwATp97CkaNGCmvPc+MAouKTK6A3Xv24bsVK7F9+w4hEfbsUYlBvaswuKYUL9x1Jy46eTYqnSZUBB2wOvleZ7F/9y4JgPGkC1CzmjDV88ghyX6WSYHL7BbxQdZibIodwQAee+op9Kyvw5GjDxNPAobS5FMpqfYUldPUPJJ5GsYosBJToEhkKRMMOUtngJG03U2KaKlpXUpiHB3i2MVhqiL/T6JaQbHAZHdi3Y5deOut93HqCfNQ5QzAmynADQX7G/dhwSfvo3LoQHy14Qfs7cyhtq4GNjjhteq45Oyj4LJkpdrkwWVnLUvJB9cOLaxxOQAAIABJREFU1QlXsBINoQjSFieyqhvL1m7CouWrUNajFyadcBIOnXEUNu1uhJK3YMeW3fjs40W4/tobhBzWEQnB4XOgI9KB71avwJeLF6OrK4YhBw/DkYdPQH1dT5SUBmSDImEl3bwans+JVArxZFLAnAErrNoJyNx884PPlRtAl0VBOBQy0hkddrz62muSqHbpZZeJP7sQ4Yo5qCJ9N1RBcjWZIAlv+xv3y/lXVlKCzvaQjEYqKyokr37hwoV4/InHccb8MzD7+OOwe+9u0bl7/IYuHZkMXnr+BenisULnMbUo+gFAv/LC+b8B+v8PcPj/2lP8OUDfunUr3n77bVxxxRUHcsYPpIjF4vjHRZdi7TdLcddTf4f/8JEGEgtxjZpJKScMUOZFyhNbTEW6AZ0npJTknCl2r5w83dnKyrCdpUPbthvpcFQCIFBTafTf/U7kVTPMlFY1RfHR3x7DJ4sWwuR0oLpPb1x54w1QSwKAy2lU6ZIsxLm68VGs1oUk92sDeiGPvFjoOrCnOYRTz7pASHH+yh7SmqX0piAxogVjF0+7DLNJFudUeDO+ePNWnDPvcMycNgImLQa/0w6T3YVvF36Dp/71HP5wxTkYedhopAu7YDblYIUTOcqNzEFkEwWo/jK0NO3HX+66AwMH9sX5558N1aYgm00gp6VgUxUorLpJauqem8g5I5GPBPRiy73oo//jboihb1YtHiRSXUYim6taWBbRWBheTw0adjbjwfuewsGDDsO4Iyfjyacep1cXLr/i9+g5oL6bZplEQY/I/cbaSO/3btmamRnq7NfwI4t8QYOWtsCiB2C2+gDVi849W+Er88Hsqkdbl44HH/0A67cUcOpZV0NTPcjTTUxOO5MEeKgqg1p8cDutCLVHhKhkJpDmuMHIyl5R7O1phVrIS/Xeo7oKt/75Zjhsdlx88SXoiiZhtjpgc/lEUkaQKvH74HXa0dbUgJXLv8H6DWvQ3NGK/tXl2LroC1x37hmYNnoIsol2fLtqCTZuWI3etbUY3KMONaobajoDp8UkNgCJAufCZpiSZnjYCfM6sb8rhD1tzXjljTdw1vzTUVdRCRfM8HUDOgN9zHYLNEVHKs9RhVl4LpoQ4PiajNAdchIYUWxzOJFKJOT1pdJJee8J6KqNRLo8sloBGlSkdQXL1v6AtWs2YO5xcxA0u+CMZ+E1W7Fx0w9YvGo5+h05Ci2ZFJoicSRTHNdZUVvqxowJA2BTkrK2kBxGrOSc3KQ6YXH5kDLZUHAFsGz9Niz4dDE0hx8zTpyL/oeMQFsyiYLPg4aWNtRV1GPnpl145413cfONN8PNccfubVj2/TfYvGMzex0YOWo0hg0bAbfLB7vFBY/Xh0QmKR7qrMo5WjDa5LQztgqbntwPWs1S8UGCItPYeB6zv8dcBRs3R9GImMyQSPrpZ59i+bff4sYbbzQ6md1GOEZl/p9RFRcesXal3j0WlcrcRlJiLiua/Eg4jKVff433338Pp51xGgYPHYJkOgl/SYnMyds7O9CzRw/oyST+/eJL4pPArgAJqkpBE0Bny/2KC84QQLf8d4Uu3ckDdc1/emq/zdD/r2Hrr/KHfg7Qt2zZgg8++ACXX3650WZSlAOWkNFt2/DsZVcgun8f5l5yPoaeNx9IhLF20w/SIkZGQ5ndDXNag9IN6AW7FVlVQVzJQ6dLUkaBlS5jZhN0fvByyuWhpvOwZ3S8+a8XEG5ulVZw7cC+sNdVoP+4UegzfrT4giOmYelDj2LVD+tgdjuRNJlw7W23AjXV/6nQFbOAIudMP8omlPe7CO+/yptvaL+MrOm8glAsjZFHTMbUY0/EpKNmQ7G5kcoZCyeJM8UqkYC+v2EfVi97DQOr9+GhW89DtrALia4QAq5q5JMWXHHpzZgw5UicPH8S8uYOsKeR1TPIJ1WY83Y4fVVA3opMqgDV7sLmLRtw622P4PzzZmHipCPQ0dmCisoSkcDQTZ9VOj+kQmerXSoNlt8/rtC7318hwxkdEbKmeaPG1qoYI5B4KiyMY6cawKP3v4TtWxvxrxcelVxy1VqKt17/DM8/uwC33X4T+g70w12qAZYEoIeRSeVhMTthVmgGUkAsHYHdbYHKWT71/FA5iAEKQZg0BwqaDqfDie++X4q9jV346JMN2NfowNln3w+XvwdgTyOLjOw3dVbTig0ms03AnQQqaoGFYqlzVpqWdqbdyiqIO4A0Al4Vu3dsxc6du/DGgndw7Q23IFhZB01xIpFToLq8YCopD3UykkE22gGnKYeg2wqby4GFq1Zh99YtWPzSC7CGWzFhWH/uVxFPhZBJRZAId+DY8RMxvLYnnDkNpW4HXG4VSQ6e6FHQloHV6oS7slTA/L2FnyKeTuLsM+cjn0jBWQBKGL+by4kcUXXZULCakCaB0GqBoitIU4OeZlwqzVvMkkNPZ0LK1yiX5Pyc0kQCusNhEwUJt3NZjftxJ9rppb5qNZKJLGZPPQZlVjfUriTcqg3fLV2Cbc17cPCUI1HarzeyZhu2bN4Jj9WLIf17INa5Eflcp2y6+XiMH83xORXMyFkcMHmCeOndT7C+oQ3Dxk/HsAnTUXD4kbe54K+uQpL2x8kkqgJVWLZoKZ576jmMGDYc+xv3oq2zFb0H9cKQ4QdjwMEDRamgqg44VDfSiRxa20IIVpVLpgCraAFyMs4LkL/JNYwcHI4jWKWLUEDLG1p1heczFTw5MXri2shrdMXKlXj33Xdx++23H5ifkxVvYQeCuRSMCqaBTncdQ206VQg0kqGhTnlpmcj1vly4CEsWf4mDhxyMc887By3t7UikU1KZx5IJUWm0NzejvrwCr7/yqsjwSMajUgT5rAB6uc+Oy8477TdA/3UW91/nUX8O0Jki9NFHH0l8Ki9uEmX40d7ejp3Lv8XL19+ASpcDVQf1xbm334S2jmYs+PB9MVPgLMjBRTKjif0iCSFMOtKsZiS5Y8xqKMmrUHUaxChGQS/s+TysWX7oCO1qwJYfNogEzV1WAnt1KQ4/ZjqmzjkezvIy0bktuOEmLF+1EnafT0h5f/3732HpUWu020V2xZaaRWRHRpVu3IoV+q9XpMtETsAxlS0gktRQ03sgDpswDedfciVUlx+xZEbMRWSxE41pFm6nAzu2b8UHb9yHRe9ciWTHMtRWBxDpbIXP2xvPPfFvrFu3Hfc+eCes3iSaQytRVRpAmDGe9ipoSRMKWcDmKkU+b4disSObTWPLlg145JGnMXXqcMybfzai4X1wu1iZ0PyCHRY+Vzpu8TNlWPQBt8pCWHTj/08XxHiP2XZkO1c1ORBLxaFlCwj4eiOZCuHN1z/Fsq+34W8PPwZN74KepwkICWYufPHp93j+hWdx2pnT0HdACcqrrUgkw4h0sVo3DAtS/NseY8zTlexCJJGiBxrMSgCZpBPxiIbGhkZ0hTvQ3tGKvG5D/wHjMPbwufB6DkFjUxiKPQ6TyjknE6/YbWBlpsrXbD2TCMpWezaVhIlRsQ4VXo+T+xjo2STy6TCyqQTOOe983HbH3Rg1djw2bN0Dh78CXQkNZdWVUnVmUjrS8QicioYSlxWqnpEFOqnahajZtmUjnn3gHuTaG1CIt6PMq6KmxI1dG3finJNn4MghQ+HQ8yjxuOTxE1lGeerIJQsId8VQUlWBlq4Qnn35BUydPhWTxo/Dvu3b4VUsCDjsMNEIJZuCzWGFbi4gnc9Im4GMfcZ35jWSqbh54UTdsEElQNHRjNyBbC4nLXeGqPB+hvMkszqs7nLsbQlj8dIVwpOYMHoiglYvtPYofKpdPIlCyS7ofge69Cx8FZXIZGnKakM6HYK3NIlYtBFaMgu7ZBbY0JXOoTmRQihbwGuffAGLvxwDDh2LEeOnwl1eh/ZkFhmLCn95GRqb92D7tq2IdkSx8uvvsH3NZkw5Yhx6VFTiqKNnwOZ3ouA0I20FwskEEqkMVLMdfrsXNtWBaJYJdor4ITAO2nCkMypxVuvMMiegkzvBDQ+5BQagK1AtDIfKwGblpiglCoHNm7eIVfZf/nKXbGqNOGBVNkicowu7PWeM2YzHMixoO0PtkuxGcH/5hRfw3bfLMGnSRMw5dS6aOCqyWpHRNKiUk2qaAPxBA/rDlExgwWuvQrGqmHvqPDH/4caTgF7hc+DS8+bBWsiDXocGy50jyN/iU38dtP0FHtWwb/3f3wjoDB648MILpa0kVoaJhCx09/35FnT8sBF1ZWVYsX4tbr33HvQcOwpkNyVoMRnwQ0umJT1JQDWfl4VBYgtJBqHjGD8SSWSYbMQ2OS+crojMrvg7X3/4EZYt/UYSjKbOnI7y2mrYSvyA0w4wfjMdx6cvvYAlS5eKuca2nbtx1bXXYdD4CUAqA50Vh8uDXJr6XDsyOV3ytnlqUxrKjTOdmYSYQqvJbmZv8esDFx0butnsAW9nmYEVL0hWncw4drsPvJH8WS58fL/4t4uf+QNs7fG9JFDQ3MPBpKm8CfubO3DNjbfjh0070XfQITjj7POQSGXR3NqGIUOHSEiExWoSl7Q3F7yOtr2L8eJDx0HJbEVpdQ9AcWDr2h246o934657/4Te/SthcUahWKMwISl544W8GYWsGaa8FdDtsFh86OyIo7ysDLCX4N9PP4rPPv8e55x9FCZMHIeuzjb4q2uBTDtCrQ0oLfchr6XQGW5DWU0tdHZfzDZAHObMUtlmOXM1aSiY2K40IRqNIeivQuN+auj7w2Ypw9dfrsETT7yK3110A2JJHS0tTdjf0Ipol4ZMyoxQWwLNza1obNqDYKkHpWVeeH10lCsYFp0owBcsRV61I6VpwtpOU8escPH0wu1iPKoL5eUVwgmgY1ewtAIWqwepNBdWOyxWB1DIiYmOizrzAtDZGRYg5wZKHoN54EzhyuVksaWEi4EZFWWlCHeG4PO6cP0N1+HgIUNx6rzTkMqw7W+CyWpDMp2DheW5ySTnFklOqlWB00ZATCNO4xZ/iRDLFFMe8VALQju3otZmxu5vluCd5x/HUSOGw5SJQdOSogUPBkvRu74X+vfqj7KKckTScbh8btlAf7loEXbt3I5zzzoTpX4G3ETFO95GFoaehZJnB8QEi9NmjL30PLqyGsw2J2KdcUnLK/OXIxFLiBlKZXUFNGjIaLQv5QYiD7fTC78nAFPejGhKQ6xgQc7kxFsLPsGUccfAnHOh0l8Lp+JCqLldKnqLwwpN1ZEx5aBZKPszWusJdMFUGUdr+y6UaDbUlVQhncpj7a7dWLh1E1bs3YuxxxyL/kOHo3+/IVBMtN6No7GjE1ubGrGncR92bt4Ev9stm8ZyTwm2LF+NP196NXp7yyV+NWNTEDLl0OmxQPe7DN5DRoMnb4HH7hLVDDeGkvhI33UtL0lpBF+20Anu3NxQfy6Obpp2oEo3mbJw2Nlhy0huejyaQDadww3X3YjbbrldLHljzIQvp6lMQX6XQSw83qz+nQ4XsskUYl1d8Hidsln+dvlSfP7ZxzjhhOMw9JAhQgb2BYJwuL3oiCTREuqCmV0Gt09UGDUlTjz68P2oqqnFtOkzDE8BRceXn76PMo8NV/yeM3SNV+YB/VDBZAHDcqVz9mNbbSlyfq7E+wVA6beH+D9/B/7jx/6//htMWyvq0AlCBCkuTnSQe+OFlzBv5jEIuNz46LNPMWLsGPQZPAiKh0ShPLI8uax2qeAMTrkxQxJ1Mqtn/pc5zDJLMgxe8rR7tNnkM2+MXqyorhaNKne23KFy4EcWqM2pAvEQXn3mn0IeqayqweAhh+CkOafCytZVOAqb128QbLplV7RD5lPJZAtwuoxnVazQ+fc5y/tvcJZ0pB/p1QnI/L+YrvzXrRj3yO9zgSDT1W63y3MvZiHzPrJiDXF9vttByoYde5pw9XV/xujDJ+GTz79Cz94DMHXmLOS0vLSoe9TVIpejHjiLeCyCJx64AvddOw5Tx/VFuCMGs8WGe+67DzX1VZh17GTU9iyBrkSgKNQFMKg2h3yOLHFWwjZSoWAx26BrrPyFnwenw4N33nkfH3/4NebNOxYTjzkB7bvWweuzw+a3Q4u3w2LlkDPXPQKgKYndsIyVypbsZAJ6TgCdH6l0Dj5fFXJpB1IxF3JpL06cfT4ymhvBusGwu8vgcnrhcHhR4q9EWWk1LGYH0mkan7jwxhsL0NnZgclTJmLkyEPh8VL3m0R7uAulNT0RS5OBbSzArLTSmawAdHlFFWLxBHJy/CxQbca5yPc/I3wEM5JxyrcUIXzyb8TjMSim7mAOyYDPoaK8HLt374KTpiRerxDFykqDskl74aUXRa40ddo0jBg5Quw9uXCTAc7KTEZIJpNsZMmiJjjwfOCN1V7AVyKAEkp0IeB1Qu9ox0dP/wOupv2YMrA3htdXoJDpQlcqjLZwO1pCnQi3R5DuTAkwVPStRHV9NcqDpfh68RJJKZs1fTpqKyvgttF1TUMmEUUqFkE+k4BSyMHC1hSvT7o7uj1w+UthMzvQ2RpGtD0Kt8MJL+N0tTS8fheyWloMWsh+V0wqVI48YEMmb0YCFiSzFqxfvRNjhk2CnnZC0ZxwWLwwm+jqRm6MjmQuhqSWBGwKzHartI0bEvuwvOkr5PQYJvQZhkHVffHV4uX4YOk3qB0/FidcchHCZgWtXTE0bN+H7Zu2S8clyQo54IbD7cTksWNQURKE1++HHs/gxQcfxzlHn4x+ngro6RxSqhkRtxXhMie0oAd5ltW5PFxpwG6yIKvohh68UJCxkKg3eMw4WpTRAo0cmRFveBHwGPJalrY530tLDopJg8flEYOrXMoA9Ov+dB2qK2sEwJk2xw1laZkPLW3MllcQKPEi0hmF2+5AItKFrq4OrF2zEh9//B7mzTsFU6dNRjKVZAC8kGKpRdBNNuhmOzTdGB/ypdgKSTz6twfQt/8AzJg5U9QtNJZZ+PG7qC314g/nskLXYDYZll8F8HcJ6Iqse9zX/cRp+zdA/z8H0/8v/ObPATrNEt58801cd911AnRc+LigEdQYEqC3dkDxB5BqaYLV6YAlWGLkdpDspZiQE4mTNLgFxFUmJEl5W/zo1jVT55nLiQViCfOEo1E4vV4kIhG4uuVyxftIuKMzkz/IhKYEsu0thgEHZ4xlFcjkNNnRmmjPKS0mI5Q9nc7Czhki4S2jw25XkIgnpYrgBVsEXb6+4saFn4s+yz+u3iWdyWwWcOAHXfT4/QMKgP+q4H9c/RePu1R7Ngr0yB0wY+2G7bjr3odx0aVX46VX3sLylWswcco0zD7+BDGtYGRjdVU5uro6kUkn8O6rf0eVdTcee+AamNw2rF72KR7++9246683orauQohiOljNst2mQ89Tv873m3p2thELMFmMWEmLxYNYOAVPoBbZSA7PPP0yNm/ahtPnnYbRY0dD1xJQbAXojCLNReAoKUe4eSscdsNhjFUDzAz14H6LgTIEdB2qWor2jv2wO8rgtNeiI2TF/NOuwo5tUYw6fAYmHjMHdk8QNpuT4ilxk3M5/TArlPIU0NnZJYvh4sVf4uNPPkSvXvWYMXMqKivLRI7IOS614VJFSSeIZCMDvK2s3jO060xICAarQtFZ85wU2wKzbHBYeZLlT4YwOytGdCY17hpi0Ygwxvfu3iOVuSSNcbG3WPDdihV46ZVXMPModjMmGIe1m9EciUbE2rPoEEaQl4xrpncx/lPicAGb6hS9s9Vjg99tx/aVy/HSX+/CRdMmYXK/epQUUnCrOsyUskFDOBJHe3MHOps6hUy1dttq2N20Eg3jmw1tGNO/FIMHDUZ9XT18Hq+0yRkDSlc8xn+SGBeNhOUYWV1OZG0OLF2xCvv37kc6noZqsmDM8EMxZGBfxLtC6FFdhlw6IQoLurZlswVo3BAyzlX1QHX60dTYhUQEqC3vB2shgERYgylvR2mw3Ji9WwpIaQkktRTsPgcsDhX7m5uxZu86bM/uQCITRr4hjHR7HNVVPTF03Hh0+VxYsn0LGpJxRFNZqLoF5YFy1NbUoa5vH/QcOgi9+tSjbf8e2FhN251o37sft178R5w54wQc1nMQLAUzkpTHlvuQri1BmmRamwUWkxm2ZB56NifcHfJ2eU4UW+kEcnF4I2mXenPqx6nmIDGVLfO8ZkS5UohBVzsqItweIRfmszncdMNNuOiCC9Gzvh7JeALBYInwFQjQlJXRqIgJbCxSzPQGsCp4/LFH8O7zz6ByQB/MnDkVDQ17MG3GNBwyfDiC5VWIJbNobg8LeVY3qUhn8rCpZrjUPP720P0YMWq0ZLFTWsjRzhcfvYOe1UFcfM6pvwH6/xeA9pd6Dj8H6Lt375aZ0NVXX/2TqpTA67U7YKbOnG3qTFqclExexh2mhCxFq0YasXLhZBX0Ez91MZrpTlpjKyuVgpVtaH6228UtiYDOG+0uWQ3bf9TSNt4fDcjEjfQXtuhFTWIs6rLSc5PAYrJbX5vghsRjtMXZeldVY5fK9hed2Nra2qS1z1sR3IvHoUhmEV/v/82t2Gbnt3nBi/mO2WjVEdCL6oCi9I/udmSPu1xeYamuWLMZT/zjecw85iTR6j79/MtobuvASaecgsGDB6OttQUOhypt3oZ9e6DFmvHuc/dj7vFHYvzEIXjl1UdwyKGVOPrYw+BxF5BMdcDJalDmC2axYc3njXk3n5dipYCpA4qF81MXTPChuSGMqvK+gC2I+2+7B7t27sGFF12AoWNHArkIUvFWFECvASZJxcQKiJIjZrazmjAeKy/tZWljOmgGo6KpOYWamtG48qq78dKLK3Dc8XNw7IlnQ/GVIWdi1nZektbyGsGSrU6rMOQDgRKjzW1T8cP6tViw4DVJCTvuuGNw0EGDUFZWIXNLxlEyRIObo737GsTic9BBByMciYghTCKZlla62WIVO09+nxuRRCyNZIIdF5OMhliR8/UQvAli1KDzJKKLF6VqfB6lwRLs3LED/3r6GYwYcxiOGHekbDpa29qM2ardJkEfklRWzBai+1k3EBAg+D12DTS+7rQBdEo+jb1rV+Htxx7G41dcAm+kDb5cDEy3VX0WqWzpSUAb3UKCAKRBt2kwqQreeONN7Ny1F4MGD0VjU5twALoicQTLK5DLM9TFh/KqSulcEJx8tL6tqMRTL76EcCKJ+vqeqKupQeO+vUh2hjBu5FDMGDcWqpaEFo9ASyeky6YVzMjS6tHqhN3uE5+A3dua4PdUIxMzo9RXj0zchHRCh8flRYL2wS4VmimHjJ6G6rEL+XXrjh34ZtMK9J0yGOu3rEN0ZzNq/ZUYOepwVA0YiK/37MC/v/gUI6ZOhc3jRXVJBcoCZUJwzOo6Eia6rGmoLPUiFu6AarYg1tKBv1xxHS4+6QxMHDAc+VQOoVQMam0FsrVBJD0qNBs3jSosaU2MXHSqOFTGpjKgxui8OVw0ozJGYzx+xeMlKZC8rrsDqpjXZtZVWEwWyVKn4x4B/c7bbsPcOafgoIED5Vxizc8Nns9PL34H9uxtFaOiQ4f0RagxhFtuuB51dTVikrRs2deylB100ACsWLUCEyZPxvyzz0FlTT127GmARXUhWFaFrNBY6C0Qw3333oNxEydhwoQJsjFNxbrw6ftvondNKS4573QD0LtNuQ1yMCfqRl3+W4X+SyHtL/Q4PwfoxQqdpLhiu5HgKtUpWaB2lwHMXH1pGiPtc46v04glk5L1S7JNseWuM5uYUhBKbhh4EY/CEwggEY0aSVL5vGEba7EIqDrcbsQjEUkmIlBnUympouT/tI+jsYiuIRtPCHCy3eopLRNZFSU3wp5llrDYphdgMpu7c4qZ8awK9tNMwmiBGzdyBDheKFbVRQCWxgJbct3aUj5ekU/A7xVb9Vwc+BqKun3+nJEfrx8gFvL9442zX6aU0YVq/ZZ9uPOehzFx2tEYNHQEVq7dgKXLvsOWrdtx0cUXigHGrh3bUdejWpzimAi2a+1qrFv5OfKFvdi7byVef/1mDBjgRiK+Dw61ANXigETS5W3Qcybk8ixNFQlcUqwZpLVmaXeHGS9qL4MZAcSjgM/fA4lIBm+/9S4WLvwCV/3pUgwZORiJSCNcPgsa9+9ATY9KRLpaZNFSWSXzwHNRo4kJvcsLCqKJLMqr+iNXKMEzz32Ca69/HSfPOQ2jxhyLmt4HozFKhze2/NmatsBh98Dl9MFiYUSqSY6VkVGdRCBAf4M03nzzdWzYuA4jhg3DtEmTRMPLmXeSJLNUWkCbc3PV7ujWDRvt7VQ6I+13nlv8eVbwiXgGcZ47bEaamQeuQSXx00yiU0IczDo72oW3QOtdpq8xWOO9d95Fa3s7rr3pzzAxXrV7A8fRCL/m5o2zWBqAFLkWUgXqhqGIdHjY8qW23GZDS7gFfpcVNU4zbjl3Pq4/aTbG1VfCkwnDbkojbUoikU0hmkhBy+iwaqoAs+JUZCb+xJP/wogxh2PYiMMQiiRRWlWHeEbH6g1bsWLteqxatwHt0aixkJutcLpdcPsDiGc19O4/AIcMH4aamkrs2r4RX3/2AXoGXPj93BPQ0+sAYp3QUwlxcgPd6iw25Cw2URo072iDnjTjkMGHoWFPJ8p8TL6zCwnQrNBbP38A0EnkY1ZDDnns2rcP3+/ahH2FTnSlYhjeexDGjz4Sqt2NplgMab8HzroadOk6XP4AHGYbUvEksukMLDYVmlVBJp9i8ByS8S4EPT6YElnce/XNOOfokzCitj8SHRGkTQXYqsuhVQcQc1iQsSoiU7NohpukThqPanTWCOA8LjQN4mduEikrI8hzrZIKnd0nVu4ybzZD0VVRCnCjZ2L1kM/jvnvuxvRpUzBm9EgE/F7pqNkcVE5oiCeiKC0vFbnj6u9W4NVnnkPfunocf9yxqKuvwaZN6/HmW28I8XT7zu1wuF249Iorceio0dKdoS+F3elFNJaUFDy6CvzlL3di+lGzcOihh4oRTS4Vx0fvvI76ygAuPf+MnwBoAQUyAAAgAElEQVQ6C55iy/03QP+FQPaXfJifA/SNGzdKHvBFF10kixSNZgKBgBDA9GwW6UgUzkAAyGWFERtPp1FaUS6LnHgh05hB4QJpRBmyRfWTqJ9iUpqmHbigZD7NWTkvoGwWlu5ZtRDnHNSVG8DOGXQqEYWPJDlWh2wyR6MHiCyqwylWmelsFt999x3GjZ8Aq0pDWWNqTrkOySoEV85DSYCiKQTn9qyICcrFNhwBvngjyBAUim15fs1NATc6XBToec/NCBcAfo9Az5/lolHcDPE+/p9t2VA4IhnMe5qi+N2Fl+PCy65GJJlDoLQKO3bvxRsL3pJcbl70VZVlyKaTsoEiIa1PVR8s//ojPP/8rTCbd+P0eYfisktmw2GNwGKmrogOUSTA0eSHxhiG7J8ReIo1h1SmXeIwAQ/amjsRDNTBbC3B/l2tqO03FKmODjz7/LPYsGkNzpg/B4dPOAyFfBQms4Z4slPczJjNbmNaFcsaWoxKbjMh0mpowe0VWLhoA/543d+hoRZnnXcT+g04EntaIzD73OI9zlY49d+qldW5GdmMJjNbdkw417aTna3nRL9OctjWbZvw1uuvwW93YNb0GRg5enT3osvNSECYwE3NrXC6DLMUttvZfueGT+ajwly2Qi+YZVxjpqc2GZJ04RLXMhPSybi0U4vOfPQ99/s8ePutt7Dkyy9x/oUXoe9BQ9AViwu48rmycxWJRuUciMSisqk7AADdPAzO12VTCAXZDMcTeZhsBVSWuCSg5fbzz8LNc47DqAofAvkY7KYUsuYMEiTSpbPCgXCaXBLIodktWLt5E159/S3MP+d89D1oGELRNGI5E3Y3hbB8zUakKAFTVGhmFZmCCXmTAm9JCcoqqmBzeGQstn3PDsQTYZQHXYg070LrpjUoLaQwtDwAZzoGJZUQ69gCN58OFxKKGdm0Gf3LB6JP9SBMHj8LTQ1hqIofSsGBgs4AE7KpdSiqSarzZC5pWD5bmFyXQlMygpJD+oqnhEexI5vKIhxLQGfam8+NMOf8NhXekqCcW+FQJ3RNQ2l5GVwBnxjstHc2CqiVuLzIdURx91U3YM7kWRhZNwB2kxUZ+piX+qCVeZF0WJFWTShYLbByvWAjj3NwDqO7HTDlmuXxZ3elGDHazb/hcRQuBDPbu4+fanaIVS3PHTM7lHoeDz94P0aPHI7JkyYgmYiirLxU7HLDXZ1yrClhW7V6Fd578x2MHTIcp554snjlc4TyxoJXsXnzRowYNQJHHX0Umlpb0KtvX7h9PiFbmlU7IrEkojGj6KA/wn333YeT556Kuvp66R6Z8ll8+M7rqC5x4w/nnfZTQOcM3fSfCv03Utwviba/wGP9HKCz5b5gwQKcf/75skiJzAIQK8JNG9YjHY1hxvRpsDudGDZ6lIAtq5QfNm7Aq6+9juuvvV4Sz1wOl7S65CrJ5tDS2CzStyGjhmP9D+skzICVTynjIcNhAcja2lr5TMBlS5z+2QR4aWMLG52dAc2IRey2Y+R88qMPP8SXX34p4HrtNddg8+bNePnf/8YD998v8ysCdWV1tbBg7U43Fi5cJIDOx16+fDmOOOIIDB061Liou8kyfM3F51JcpNmiZ6oSq3Q+J5KdGJTAzQCfLwmFRx555E8q/WK1LhJAkXwBkXgaTrcduxqjuPiKa3DBJX9EWziOssoeUpF1dHbhlVf+LVXi/NNOFS/3SGcHvK4SeOxl2Ll1Hb5Z+gr69VGwcd0CnDB7GM49YxqQ6xTijEEI7G6HC6eBYxJj3MG2HVPzLM4apCPtSKd0+Cv7QYvHhMxG8w3mXd903ZWw2c2Ye+pJCJb6ECztgfbOHXD6qAkv0F4cZlYu8iEu/UDBDjhr0banE3+46l6ongFoDNlx7oW3IquXIJm3wOSyyHiGPuJkKrNKz2VJPDIqIVY+wWBAKpt4IoKSEh9sdm6SopLz/Pa/X0HTvgbU9uiB4447DvU9e0nLnWzzHnX1CHV0wmqzS1dCHMj4TtCZhfwOTQedg5kFzgWZLXUSLunCZ6V5TzIBLZuBz+2ShdnvcYtE6p2330LPunqcfuaZaOmKgRvHNCVOXq9U4GSIc3NIngfPiaIFKI93kWdBQOBmlza4ZJDX9qyE11bA+sWf4K2H/4q7zpyD0mQHypU0nNYs8jYdaT2HRJYSMwUOk0t8CiKKgmdffR3+0kpMmzUbmsmGTTsbsHztJrRGUhgwbDTqBxyMvgcPgyNQikg6g65ESvTeTpcPfm9QOKNNoTCaWvYi4LPAq2SweclH+O6dV/G76RNRbQXs2RQS0QjSJLV6vIibzIhFdWTbgLrSfhjY/1AkY6xQ2Xq2QlEMqRcBPVfIIIecyOUKFibVUR5oQUI1Qakrx672FuQz7FQ4kM4XkLNaYa8og5WJgvEo7C6arrDDRJUGOyyKuPOltRRUD2W0gDlbQLypHY/8+S+YM3UWhtUNQGWgFC3tbYDbAQR90H1OJC20jtaF8GZzUvWSlsuj2DHjdcnRCDfgzu7NWHHNK3bYDkjOuDlhNClzlHj+qFYRxT7y8IMY0L8PZk6fJh0fjozIn6iqrkI6kxZ72E1bNmPyEZMwYfgR6FVTJ1r/jZs34oknHhNzmAmTJmDK1CmoqK5CZyQiYxkWMwyqoUMf1z+qLnZs3YJ//fOfuPDiS2TNIcfDquj45N0FqCpx4aJzjRm6pK11p2T8Bui/ALD+Wg/xc4DOljtla1deeaUAJMGMIPfXv/5VTijaFYY7O/D2u+/g9PnzUVVTI6Sf1WvX4Omnn8FzzzwnF6PX4xUHJM6Ytm7egsWLFmPNmjU4/ez5+Nezz8iMnotg79698dlnn8ljTpkyRS4sbipmzZqFfv36CWAS8CdPniwn8BtvLZCLkx0Dpk6dcvLJePLJJ/HFF18IGYWbjZ07d8rvvf/eu1i//gfs3rULJ554IoKlZXjr7fdwzbXX4ZhjjpHH/+GHH3Drrbfi888/l7958skny0K9YcMG6VQQ9CdNmoSmpiaJleVGhBf81KlTUV9fjzFjxkh4wgknnCALOX+OGyFuTrixoPMeJX/cMBw162gBGbuTXANg3ZYmPPjoPzDy8EkYOHQEQl1xsQwtq6jAhx9+gE8+/ABHjB2Do2dOF9/nVCIr8qunHn8Ew4ZU4k9XzsO7Cx7Cok+ewXsLHoObnu56BDBnumPpWK13G+yK53p3TjnJQ52dcAZrhZcQ7wjBHawxonJynBmy8GYl8IBIrS655DKpgt0+F6LZTpgUTYJLLYy01Rl0wra+DVDcgObBrbc9hry1B1Kowr42K+aedTVaQjo0xQ6zgzImo2ImwBnGHWzXMnNaFVCk1arb4xBNcyZLRzgdekFDJh5HqdONZV99JbGXdDg7ctx4jD3iCLjcXnRFokKU5JiFr0FCcGhwo9pk0eZc3ao6JQtcVQ07V25wWJ2z65ChBjuZkEQyuuWVlwXxxGOPY/eunbjj9tukMneWlKKqRwA7drTK9VESDEoni0DOTg8BXHz4s1nYVM7guWkxRjDsHGTZPreRdZw2Wuv7t+PFO2/GWaOHYtbBfZBv3w2nqkG3Mx42j3iWIw0LHAyqsfvRUrDg1vv/hrN+d4GYEy1buRbN4Ths3lIcdcIc9Bk8DEndjLhGnz0FZqcLZmaMa5qMG8wFMv95v1nseW3WDHoGHdi7cjFef+gu3HnBmejvd8HOQKT2VsSzGVg8XqQsVkS6dDi1cugpO7SMGRbFA9XsgZ433m++x3anipRU5nlY5HXSNCeFVFZDymZBYEh/tOc4q1agmRREc1noqg0WnwdZRYHZYUOS7m06bX1twmWgY2KBG0dLATmVGzAL9ERGKvQXH3kSx46figqHDz67UzozBc7NS3ywBn1Iqwqi+QxMdhUuWlRnUvK3DU6DIpvzeDIhx8nn98tmXIJVugsZgrq02yV1DeiItEs2PG1aXVIxF/DI3x5CbXUVZh01E3ktJxp0ri1btm7Dgjffks7NrFnHYOr4KbDlFOzcvA3xRBx33XM3GjZswJijZmD+mWciECyRljtZ+BzdMIwoq7GAMQy4Uok4dm/bgjdefx3XXneDEEM9bhdUpYDPP3xbOj5kudMljkz8IqAbsjVjhv5bhf5rIe//0OP+HKAz45eSMLbcCa7cybItfffdd+Paa69BdXUVPnj/Pbzz7jsYMHCgnLSsTLdt347BBw2WRXryxMmSGczwhVNOPRU3/ekakXkQ9H3BADZu3iQtLFazBHYuhHfeeacAIYkeS5culbbShx9+iFWrVkkFTDemq6/5E66/8Sb0qK8TgO/fvz/GjhmDJ596UtztOjpCOGv+fKxZ/T02bdokF/6YMaNx3OzZsjkgON1+x13o268/3njjDZnX9ujRQxbgUaNGoWfPnvJzs2fPxplnnilgza4CGe2szJlCx8dkcA2fK1tgt9xyi4AQ36chQ4YIoH/yySfo27cv+vTpI50A/i4///nPt0hVQpYta8cftrXg9nsewrEnzwNUt0hV7C6vVOiUSa1euQKLPv9EDCWmTBgvhLGvlq/AF59/ij9ccDbKvBaoehh33XoJrr3qdMw5eTJSsQ0wKx3QC50omOKwu8hnoNyOjGUCWTkYZaXlyMAFFEoBTQT67mrbzFx0Gml4YbWV4clHn8HaNVtwxRXXob5fD+TUTuimBHLJGNw2C6zsmGQ1WO0+IKPio4+/xRP/fAd/ffhV3HDHP9Dn4CkYM+F4dMYV5HSzPB/J0RNughH6IkxwsQJVJBTE7qBLVx5pyq4U2vpzLp1Hhp2RbB5eh0vapM89/zy+/nopZh41C0cfM1sqmkg0Jqx3kuCY+maz2WF3OCQ0hTP0vG5GIpkSkCCgy4LImThDc7IZJBNxDB7UG/v3NWHp10vkXP/TH6/GwYMPwt7GRlhcXtCLlZWdgLbNBpfbDS2Xk8cwHP4M7gQjMfl/aZUKMOmw21zCI0nrcZS6FOSaduKFO2/E6SMGY0KvSjjSHQj6rNAcQFOYm64KhDqSKPNVI25y4eEFn+DLNZtQUVULRXXA7vZj9klzMXDIcLFkTekmxDIakhrb+nZYnS6p7giSzC53qQFJH4ukuuAPOJFJtEuFbo+14rGbrsI1px2Pg8t80Dta4FSAppYWuDhiczjR2ZmHrdADlgJ5MuzUOGHiBkFkVaSx6CgoGnQaEpl1MY6SaAfmyXPUYTGhjf771WXwMnEsl0VTVxgFuw12bhq0HDJ5TcCMozKJbM1rEqTDYBTKI53lAXR0dMBjUpHpjOKJex/EefPORLnHD6fVLoYvpWXlLKHRFutC1MTfCcLkYTcgC5fdjlQ8LsBtcGpMIj2k3E7iVnM5OVZCIqUxVXeWhSFvyyOnUHnQgbJgCXrV16BpfzOuufqPuPyySxAMlIBE3J71vbF48Vd47fUF6D9gEE4/Y75IKjta2xBubMaXn32Ojz/9BNmWFoyceRTOOuccVNXWCsmY51CgNCgdCXZ+7E67yDOpIqJH4zcLP8NnH38s6yA3IOGODlSU+vH1wo8RcFpw4TlzpUI3FSt02kj/V8v9x8Zav+nQ/4eA9pf6sz8H6KxMCeiMT+WtaIpyzz33wO6wSauI1Q1P8D59+2Lx4iUSGUlDmj59+uKgQQfBaWeQhgUTx0/AlOnT8fC996FhXwMa9u9Hc6hVZo69evWSivyMM84QEHzggQdk18x5fV1dHS659FIs/vJLLFmyBJWVlVJJDxg0ENt27pTHIXiyIu/Xty9efeUVrPp+lbT4W5qbEI9FBdxJ1jrkkKGYN/dUjBgxQmbr9973gCz65Aawpc4OBIF39OjR8pmLBbsD3GAQyNkd4OaDX/O94HMZNmyYVPEEfMr7WNXPnz8fBx98sLyWxsZGjBs3DuPHj5dFgp0FbgxOOOFEWWwkHdRkAPpt9zyEo086VQA9R9cuC72zHXDSnCaZRMv+fXj3zQVw2VSce97ZuPXu26XaP3n2yVA5HsilsGrZp1i57F3ccvPvcOiwANyuMBX9yBaakUqHmfso1awVNpgzNpgdHkMdQDvRXATpbEpmwlabG4WCA7GYCT5vX2zc0IjHH30FS75ch571g3HSvNkYMaEWnoCOmgBDV1JIREII+EoBXcH61dtxz73/xL0PvoDFy3fi2X9/jrnnXIVoxo6q+oEyC6TSQKH+p1sZwEVbKgczmfhGCIjhHc42fEZmkZz587wloHvoLBbqQFV1NWKJBEKhDjz2+BMC4uMnTMSR48fLxq2mtk74Eh3Sgmcutia52AQWgrx4CnDR5OKey8LrcSNY4pc2b6SrE4l4DHfdeSfOOP009O/fD26XUyJvw8k0TFbDm4EGRQbhziHnSDwWN8Cge3ZOMOD/i1U6Ad1Mhr+WRTLbhTKPGZZwI56//QacMqQ/xveuhC3VgbJRg9G47jukzAoqeg1AayiBbFLBQ8+8gSUNERx0xBRMmjwN/pIyMRyhzCmd02Xebra7jCgFcq35PNgGZ0Y3E780xtsSiFV0xcPw+1zIpsLwKFkoXc146s4bcOkpR2Nkz0oUOlsYdYNcOi0VK3kfTmc1cqlymAolMCvMUnfIZrGgcyhkAF6h22AIigHokhNY4OObkTQDnQ4gX+qBo6pMNONtqQTyFjNsdqdUoxxlUDUgTHQ9JzN0TrctJF8yscxmEaAN2j1o3b0Pjz7wEP5wwYWoq+kBh9UGE1v0JjOiXVHsb21GJJ+Bo6IE9sogFAbNsDPArkA3kZFcH1bjRR8JAnqR0MoNmYxKFCoebELOi2WSKC0PoKW5RSKk6eJ4x2234ozT5mHUyJEid3z66WelC3TKnHkYeshww62SXIZcBo89eC+WvP0mKgYOxPEnnIQjJ0xETY9aNLaERJZJIqUk++mc3zP+lecqA3SYHa/hvddeFi/5OacymMWM2toaaJkEnvr7Axg9dCB+f/YcAXRjK8Uxm+Ga+eMK/TdA/6XQ9hd4nJ8DdJLiWBnTy51tRNF/+/1YtmwZli3/Bg6nAwMG9pf7CG4b1m+UXS0B0qba0Ktnb+zatRuhthBmzpghLfUV336HXTt3SYsonkoII56gTQA95JBDEIlEpO3OhZFktqOPPloAlu3/77//3mCbapp0Ao44cpwwxPk73BEffPBgNOzbh5UrV0gVPHLECKxe/b0wQnv36iXSJC68fB5DDxmGd957D2vWrpOqn0Q1AvbIkSOlLc7XRJAnYHNTw84ELxpW8LyfHQV2MHgf5+5sx9P7nl8/99xzUr1//fXXsvCwQifAF1t7/H1uRKgVpgpIWu4C6A/imJNPg8lmADrlKWXlFSKxYQpTXXUl3njlZWxctxZenwPtsRacMmcufM4KDOo9GFt/2AyPXcHm9V9h48bPcf75k9G7jwV9e9lhQxI5hJETOxAzbWWg0foyzzYek7M06cER7BXQKc2NjlgaQc9QbNrWhEcefg3QK9G39xh8vWQdPl30DnoOBqYdNQyHHjIIx86aBqspj3CoA3rWhHvvfRw1tUMQrBiEl99YiEMPm4kzL7gKOxtCQvpjlUJNNAlphpc2q3QadtA3noIJA9QVevzTrIbVms0Kp4uAmUc6FkcuFkdVeTlWrlqFxsYmTJ0+XUI1Pv74U3zy6WcYMmwYJk6ajF69+yIU6hQSIqVbHZ0dCJQEkUzlpM0vN1q0ZuhrbrjBMeCDM8m9e/bgH08+KV2S3//+96JNFyMaZmBH40JO40LP841EzqLhkJgMFRgpYKhCOP81NisGgZMjgEKeYTAWxDNh+G067PFWPHfH9Zg9oCcm9uuBelbnWhyt2Zgwvn01fZDSVDz9j39j0eodCIyailN+fxnKyiqF+ez1B6TdTQt9p9vd3aEwG/amuiZtcIknJk/AYodOHkPBOKd9QnRNwmsFTDRs+sfD8OhRHH3EcPTyO0BxZSER59wDoaY2DB50OJpa2O0pERc3ftBLgDIXBvdIQLIpB7DdqxgpYwaYs9IloJvQYcuj065DIcCW+9HFrPZCAVbFItwO3jhS0y3kPNDMiIlzgD3P4J+8XDcOmwNeiw1b12/Ec888iyuvugqVtTXIZrJwKBYU0lmkOqLC0eHYwhr0wlpZAovHZcSbdtuvFkmsDNiRZLVu33UCPBUyuWz2QAue2n67w41kWkNbewilQT/cTjt2bNuCV15+AWeecRq2bN4kASslJUHMnDkLh409DOlMAclkGnrBhHBnGz784HVs3bIBJ58yF4eOHC2hPhY7FRs5OOkjQJvdbv07+cRMuuOx4/mvaFm8+NSjyCYT+OPV10jniQZIbocVy5d8jnKvHVf8/kwjmOVHLXe24oqytf/OsvitQv8FQPd/8iF+DtCLaWsXXHABgsHgT6RZoQ5GVqrw+3ySBGS32ZFMpuB2uWXxjUXj0hZm/CUZ5ZwjGW1Ju1xs/F0SsyQEwW6Xi4WLIS8mVsb8eQIsNb7FGxdJAi8rd87GqZ9lh4CPazDIDQe6UKgdwZKgMJpzmYwsCrwlYjHZcHA+zkhEIgdn9OwQyPcTCVmsi7eiHp33czNDJjPBmGMBzs/5enhju46bCv6uaPS93gMsd2njsdLoNqkpVgMkC5IhywqdOe7Scr/3YRw753QoDg80E8lbqrifMSmaenwCej6dxNaNG3DHdVeh5/D+eOTvj6GpIQJT3oagrwKpeBR5rQtLv34Lq9e8hxEjKjB50gAMG9YDZUHOIfNG2xIanBI3Z8zVuQDzXzboshpzsO0osffB9sYwbrzhERT0Cpxx2h/Ru9co7N8XxXMvPoaV615Dv4F+pJJdUC06+vetx8AB/dHa3Im/P/KmRD6GowrGTzoew0ZPREq3wl9Wie179kir2+f2HmhpHohnlbY7Ad0kXSC+X9SHS7WuWqVC4XFhhe40FdC8bx8eeOghaXWTWHfJpZfB7fEJq53EzOaWNkyZOg1jxo6Vx8x1uxPSXri0tFwWWB7HojxJnAG7NxTcCJJP8cEHH+KpJ584ANw8f7L5PKL0Teiei/MY65RkiuzNMCIhiEs1R1tRGpkwgat7Bislq26GP+BFPB2GJR+FmRX6nTfg+IP6YtrgPnDlY0hmIvD2rMG21hB0bzn85b3xh4uuwZ5IHqfeeDfGHnWCGMvEEykE/EG5Frip4U02RRINR1OUnGSb82tuIvi8M9m8AHo+nYfbRpc3HQGXHTZTDksXvY+P33kJLiTgN2UwqKoMY/r2w4yxRyLVEkI+ZUdHxAu9EBAgJxFO5kcy4+3OTO4GdBO9Ini/boA5WfApMxC259Ggx5Gr9MHRqwYxVUGCVTHbCpoOl90Js9UMTUIbjSrTQa04u/g5Xfg56XgChWRGuDlffLkIF15xKRS3A63tbTKScRbM8EOFw6LCZLMiZ7cg7VGRd6ooSDwqN02abOR4rdIRkMdOZGy8ti3dZMZ8Xq5jGuzQWMjKNMScgqoKpyh3E7EsGht24bZbb0KP2nKkkjFMnTIJ48YdKaRNOj5mMkYoDNeeIUPq0djUjlBnCHaJSbYglSuIztxqBzrCedmY0dWQm0ACeT5P+2lDYqnks3ju8UfQg13CESMNN7rSILZuWo9/Pf4wTjx6Kv548TkGoP+4QudmqTvT4jdA/59E11/hb/8coJPIRTLYvHnzBNC58HExNUCP/sR01jJkH7xRu+lgZKmxbInGl5/dbo/seMVtzu2WE5QzXFZCP/ZEL5qx/Pg+XmwEUbaqixas/P1UkoEZEIa9yNtUVbTn9EZPy7zJiXzOsNs84O8qdmHdTaburIKi3lxCE7r93CVUgSz0bunZ/8rpjaQ3/s6PTWlkEe9OpeM78OPfO6BH7raSzWVyUokwcJuAvn57C+64/284bu4ZMLv8EutpUZ3SRi4LliLD6iiXgVtV0dywD7f8+QaoDpN4OM8+fq60OzWN9qVxiRotCdqwa+dKbNn0DXZu+xZOWxqHjRyEieNG4aD+fRBw2xBP75efZcVAH/Z4MovW9gj2NXSgPZRGVxTYtSuM3bsjmDPn9xgyZDza2tOoLK9BR6gdjzx8HfR8B2bMmACb3YQ9e7YJIXHD2u246NIrYVWDGHv4dJRX9UU8nUdnLAbdVEB5dRl27d4Nh8MnkZ3FStwg7hhgTlDnMSgCevFYGJ7bmmxsOhp245mnnsCePXslg/qrpUvl/ejXfwBcLlbiYazfuAlfLPpSPOVPPe00HH7EEQh3MfKSYxN6HvA4Q3TjPL+ZrEXA5ibz84UL8frrr+PiP1yCUaNGI9IVkdxr8SpwuxCJxwQQeF5ybi7nLx0RVdrq0onOMBTiGUcNdTEPQM5jSvs0BSXBADJ6DHoyhFTDFrxy/x04+/CRmDqkH9RsFLFUFI2ZOHoOH4V2TcVbH32Fl196H4Geg3HurXfDVlGNSBe9FPyiFmBymtfrQ7gzLJvcYneDn42NivH+MhQvoaVkU2nNWWEv2KHkTAj4fHB77NizbytMlgS2b1qBePNumLtCSO7YidMmTcNBJZXYs6kZwfJh0MEseXIzfmxTQkcnVr/cLNLeuSCPww0MwZwfaQVI+izYle1CutoHW59axOz0iE9DyRagaAU4qHe3WpA1i3GxnBNOswUurQBrRoMtX0CkpQ16Oos9e/di1cYfcPK585FxWNARCSPZEUaJYkeN1Y2AzSWxqJSuxZwK0nYLrD4flG47a64nPMckxpRGM8kkrGaLHD+ucdycFbkQYiCk2KAWbAi3haDrGZSWuLB16zpcf93lmMqkw5OPRTIZxt69O7Fu/Vo5zpOnTJH16PvVq7G/qRUzjz4Rhxw6CuFoAhabGw5XAK2hKHRFlZGUk3I8LQ+3h2smo1a7hLDJja6WTuJv99yF4485BkOGHSrn3K5dO/H+2wuw5PMP8cBdt+B3p5/4G6D/Crj6qz3kzwE6SWhsK59++uk/cYozPMppo0o9rUGA4SyLOk3Df43tIVbFNF9JwuVy/8ft1ZU/YHoAACAASURBVLB0E6kZ58IqLxhaYXbfiu2uooGLGMx0zyW5Qy5qwtk6FykcK2tWxzSQ6Z5XisSFM2UGpNAlrKDD6XaK/03RuIYSNpPZAA7eJxdpdxVdfD4kyhVbqLKJEP07YyQ5WzYc5ngrerYX72O1zr/B505gKIKQscAa3vBc4FWL0SWg4cb67c0C6CfMOxOKyw+dZhqZPJw0STGb0RUKwUVfaT2PRZ9+is0b12PUqJFSlfTq2w9n/e53aOMi7mR4gwudne2wqya4HQoKmSh2blmNld98joZdG8TEpLaHH0OH90S/Qb1RXlaNrdv34tPPv8KWrQ0oLatHn/7DsHXbfviDtZgx8wQEy3qgM5JCsLRKLED3796NkQMH4N03X8HCRR/i1NNPQlm5H0/94yn06TsIV151A8xmH5pbotixaz/sThd69KxBU+s+9O5bK0YwzW1RKGb1AIBzh8YqiYAj/tndcsTiZkjISVJ9mqBoGTz98F+xb8cWHH7EkVJ5v/z88zj1rLNw/gUXykJIRjAr10wuh3ffex+LvlyMQw8djlnHHI2evXoLo95qUQXY2YEh4tGUhiY07e0hPPv886ir74XLLr9CNla0lBWb4G5fdvY0JEVQvJXokMcpMXXJdCSzSjUn1brkD/zH10DauHkgm+Ji7YTJmoOe7kD7ltX4+J+P4PJjpuOIvj3gNmXRHgkholrQqahYtbsVr7y7EJs2NeGyG+/AkOlHoSVB5r8JbpcH0UgMVrOK6qoaJBM05cl3b8IZAFMQK1ia5rBlmymkkbflZdNhz9phzaowZ61wOr1QvQ7EtBgiWgfMlhQq3Apyjfvw0h134fDqOlx+/FzkQhpCndxw8RqgLJKuiEVncIIvHQY4gzYmtmIulbeI0VEhb0HaDCRdCvaZkojX+GCqr0DYCvHmt+VNsGgm2BTySCzIkNFeIDnTBCdn2Jk81HgKWmsISKRkXr59zy6s3bUVM+adCJR5oZkKyHbF4Nct8MY06F0Jo0PhtkMv9yLndUJzu6B1n2fk2Ij6gHHLjDTOkChJbkVBbJN5H7/mDJ3XttOswk0v+64utLfvx8Iv3sfixR/CYk5j/vwTsHnz90hnOnHwkP4YMKgPdu/ZgW9XLIfH50F1Da+DGPY1avjTdXfKxr25rQsefwUU2h/7SsXsMpujJLcghjEcSvGapt0yiaIdrS244+ab8Ocbb8JBQ4YKefjll15EacCLgMuKmZMOx/xTjvkN0H81dP0VHvj/DaB/9dVXuOqqq4xwlG7rU1ZIvDgcDB7RsjKX5gVryI8Mu1NWPWxrshLn4kqXJVbqsWQcTicJVzqsJgP+RUueZ9Y1k5iM2Rk3CDSr4Y1pRrxR3sGWvsZZIJ9DMiW2lsWOQDoeMyp+XvRsi1Jj7DDCMJLxlCzgHr/xt3I5RibS0c35kzQ0vk7e+Hz4en8czELgNhjYRkuTtx87yhWr8x9X6UUwKiauHbCIlaEiKxlF5ujrtu4XQJ899wxY3AGp0BOpnCRs0Qo3xvGD1wNuYR667170quuFU048FU0tzbj34bsxdPRQHHX8USipLENTWwcKBRW1Vb0QCUWRj6cQcNoQcBSQibWhed9mSblas2U5GlsbEYmmUVZej0OHj8OgwaPg9pQjlzcjWFGN3Q0Nokaw2M2Ip2Pw+JxCrCskAKXDhip/JR78291oDe1HNNmJssoK3PTn27FrTzNUNYBIVwq9evU2kqryCVjUHOxOXYyHUjpd8viKZIIuQGP45Bv2tMZ7pxjtcGEZG259BHWHKY+3nnscm9esRFVNtVTp0VgcJ518ipxv+5ua5WvK14Kl5eI90NUVwYI338S3360QTsOxx86WNCxK2YxQF5fo1Nf9sAELFy9Be6gDF118icjfuLEy5pk63JKaRQ9/MuU53yeY/9eiT2//7oqd+ikB++4MAGG+Z2jCQ3O9HBweM8z5KBrWLsfS157D9XOOR3+/E+nOZpiYVhYswV3/fBYtOTvswXq0tGZw9h+uQIEafT2P0tIyOZXiMY6+nJL6FY8l5H7pZpBEZWa6IDdEBtkwXUhBLVGEye9IO2BJ2aDmXUKGTJlNSKoaYpY4LA4NhWQIPR0WvH//w/A0d+B346eja2cIPXoMR0GnlJWbGl7LxtVMmZ8B5gzByRudAZ3GK3QtNEA9TRa3NY82u454XQDpKj/aoCGVz8NjssGqmeAwq2JEk6a7NA14OC7QAVsyC2tXDKbmNrjzzKhXseKHNdjSth/HnnsaChU+xHMpmbUHCyqc7Ql07t6PZDwOZ1kA9p6VyJa40WUxIyGcDUNZId1G0brxNSiyGZNZvRg08T4jaIqv0krp4/592LBqOb77bgkqKt3o1TOIr5a8j4GDqjH7uEk4cc5MpNMdIt/L5Lrww4Y1wkvrP7A/HGo9ph59OWrqRyMaz2D9xu04csIMnHHWBcjqVoQ64/D5gyIZ9fm90PM5dHWGxH2OHY/NGzbguX8+jZtuuhkLv1wsWexHHD4WR8+cJjP0Cr8DF54996eAzo0XeQUSJW00Ln8jxf0KwPs/9pA/ik8t5oSLk1h365OM9eefew533fkXOdF58fOk5y7WpFqRinWKjppMXzk1dAKzbrh2ERT/H/beOkruOlv3/pS7tXs60nGBBPfg7i5Bgg0MgwXXYWBgGAaXmUBgBM0gAQIhJCRIiCAJxD2dtGtVdbnftXd15vCee+5d7x93Zs5Zi14LupPuVFVX/eq79372I/mCTtHFr4tvHJ2cpQumQDIh4ShO4umizaLFbCOdK+4i3TaHTvuJSFQ1vEbx1xZGqkmcIMwIBUd2fkTigvXL2AziMKckl7wWfIPVqnIlmbp0lyi7rljRWlaKhtk6GMghsOjgY9ttJPHT5/ynu3L5eyHIVVZKAErxQyZy2fnv/thNkpJJfvf3flrQ9QDZfXjIPssIqza2cv/vnywWdJePnCRb2R30dPdo5GZ1eTmxUJBgTw9PPf44V0y/isb6USqz6Q61Metvf6Kivoxp0y9R/XpJaY26eeXEMj4r2WoSkiYZ3mFMJLDa82TNKWKphIbVFApi7uLDYhWkw67kpWwhj91tZ2fbdoYMrxUHD1o7ttM4rI5kXxpDrxtr1k5lbSm//d0DfPb+bC664TqOO/FENYcxm+y4nB56urtwOqwkE0F6e1qoqPAQkHjJlJ2MBHyqpWZWiVvyIXpxiTUVUpBEWer1pCl5svKR4mTCbTbgySXYvn6NyhLXb9ioUPjkyVP488wXqR0+XAvxlL325swzz6K+vqEYvxqJKLly4+bNbN/RrDDolCl7FdPRxDI4mWTJ0mV8PG8+t9x2O5XVtcoOTsl+3GonI2SpPHh9Xi1WmUxxB5/PFW2BpVhrprhmCUicpUnZ1PKay9SucrxUumhoY7YSCvfj8QtpMcW2lUtZ9v7b3HLemZSQxWMzsuCLxcz7ZgWBYaPY//gzmLtoGQ53BWeefzFZ0XkLWmAys3NnC263jyFDhtItk2vB8A80q2iAUkSjFFETC1rS2H1GwqEgprQNc8aGw+zHZHHSl4iTtOSJGGP4yp107NzA3kPqWPHXN4h9v5brjz4Ff1bIW05yeZGq7S4OxdSlYhGX50F57fo+NkjBl85V9+hGbRp6rTnCPivZhjJiASeduSRpgwGPzYWlYBSvQSX0pYQDIM2esNEzeYwDCcyhATyy+sjmFO1auOQLOlIRzr/+apJeC9t37cSNhSGOACWRHL3NLZry5qwtxzysirTHQcpsIZJO6/tPch5MVgvJTFp8XbGL0ZG8ltKU5QrY5PGItDKR1r094Rjx5nY6m7fgKTHSOLKUSLqFruBmTjnrCOpG1xLua8ZX6iOdiardq9MaUJlmR6Qdg7GSXbu8/O3Vz1SVsGHTDoaPHM+pZ51PZ0+Y2iHD1dxJmP4eGU7SSaIDQaoqy5UX9PWSr1i54lu1197Z2sYJJ57IHpMmUupzK+Tuthb41RUX/u8TukGS24rn88879H9aZf033PDuxDO5690WrEVV8GA5L7B23WoWzv+UG6+9TieX7IDsDK1gtdGy7kfmfvwOoYF+Lr/qKkorqxiIxfBXVOnEKzvtYnSqvj+KNAy9z8HPKlcqaIFOqUZV3v7FZkIAeJVhJTIYM0LZdRVT3MgSyqfIWqw4yePuT9H15Qpmz/67kpT2O+QQDjzrTJAQlsEhOicyncFMdmPBiKnYsRQ//nOL+q98GdQDX7zoDSRzRlZt2sVvnniOU86dhtnp0aZFiDpiaJKIRhR2NxYKvPvOO7R3dDJt2mV4POXsaN5FQ2MN23ds5k8zn6OpaTjTp09X69RAoJS+3pCamIjrm9io9vR0KXNc0reUPCWTiHixm8QZz6isbxlSpPAI69tsFVtWMWQxYXPIvrhAMhkjHkqQ6stRXVpDW0crTz3zBJMmj+fHNd/jdJm5777bSMSCGMmoNvb9d99m2Vdf4nO5KPOXcNyJ51BWM5l03qEeABYxAHHY6OrtUYlOw7AhDMSjdEkme2lAdcOYDfozwVCI6pJSbIk0FV6/Pk8fzf2Yjz/+WKcqabgOP3wqa1avVhnl44/9gVEjR+qaRIN+7Hb6QkFWr5f9+mdabI8/9ljGjB7N5s2b+ctf/8rxJ57EkUcfq0E+6bxYpkrEhbiUSQNWbAi9bhupRExT++T51qJtLbreSSGXiU4St2S1JFC3y+EsOtIVBB1Kq+lKeVkJPV3tOM1G4r09PPe7h7nsrDNxGGD+xx/R0t7Gaeefx0FHH8OK1et55sVZXHXNdZSUVynTXt5nusLJ5EhJVgJGNTOR//4jITBDRppmaTCEUCUrjUJBmzzVyouvfVq8xlPqRKakL7tYxSYpLffRtmsrIwIBlr42G/OOdqYfcBSujJ1Q3ILNFaClZQelJT7sNhPBvh7q6+ro6RJ42IVF5GPy3GXEx75IbJMGLWYz0OUxka30YSr3E7ea6M0miYpuWlYWYm0rKwuB3fMGJcHZ80asmQLp/gESPT3YMgnxcKa+tp73531EmAynX3IBzcGeIp9hIMUwVymBJPR39RA1g3NkHZlh5STNBpwSBmSU9jbHQCZBpJAmZzGoo53sRCrEcjUUwZ7IUG6wYe6P0bZ2E8nuPuqtldSkq2iorKQrtYWItZXm+Crc9QWOOusQYkRxBUrZ3NxMW0eI3v44G7e0sHn7LmLJDAZjALtpKLGoBCVZqW8cTtPYcVTU1mO02jWERs9Pk6S5uRRdkMAgYdP39fTw1eef87eXZ7H//vurbE2MreR9bTbk+XTuu4wZVsvlF5wmwauQT+s1J4eiXLt50aMPGsv8PKH/Kw/9f+Z9/SPC9D9aNQ1BGyzq8tWmTet5/913ueGaX6r7lp70eQht287LM58nMiAOWVFNnTrj3HMwSjCKyH+iMWx+P+yWBGmdHsQAtKAPAj7i+CR4nHiHmotcTDUqFfvQtDCVMnR8/wMDwRA1jQ14RjZCwIVwdbOxMM6UmUWPPqUFfdS4cQRjMa69ZQaVe04QvRA47bojyylELn7jRg0RUYLOf9Wi/jOf7/982/IGk8xjg4WcxcaPW7u5/w/PcuJZF6h+WOR4Mt3I2eKyW1ULLc/NK3/+C5VVNRx59PHEEnlKSsvJZpJ43E56uzt49umnlGH70IMPqEGGkL2kUTKYLIqk2JwuPbS7uvtxOwVVKB7wRTi2CJnK/QqbVvauwjCXYqCRmxYJULEVd7GDCInZaOHee36tMjRx3AuF+5g/fw4Oe47pl55BZZmdFUs/5btln3PuWadSX1XBX2a9TCxuZOT4IympGKaNRW9/iOBAlFgyrYXTZLNzwCGHEk2ndX0ih7zAr3K9iIeAz+HClTdiSGc1vlLkZW2traSSxelFOBJbt2zhmquv5nuRtbW2qvGQeAIImiLTWk84hC/gZ+2aNbw8axaVFeWKJhw2dSqXX3ElO3e1aiyswWInK1O67L0lVVP8AaSYSurX7hQ1mcTFVlbDZsSiVf7LamKbfJZpSBzFxLhG1wmGnKaQSdCOcEDKvD66W1r45P0P6OvopL+nhwMPOIA99pxMRU0NlfV1/PrhhzHYrFx+9dW655diJI2YrCBkFSAogqBisuqSv9eeVeBuncwLRXXDIAIn6JY5LXkrdrIuGykjJIV7ks1hLxiwS9GNyzWXYyDST43Xy+evz8bS0c91x55GuCOEuaSezv4QfrcNUnEykRCN1dUkwlEsBivZjLxeVnKyeiOv+eM5SY61oAU97Bffdhdmt4OMxUSUnBbXjNmou3NBMZxmG/aCGUs6jz1dlKyRyJCKR0mkw4oE1JRV8tbf/47V6+bQ445ia0eb/tsxdUPVEjbZ3qtcCV9jLdbGSvp8ZmKZFNUmBxZ5GwrUT5aszYTBbiZnkOS0FNZsliH+UhyxNN99tJANi5cyoXoIB0/YE2/CQWmkhMRAiJS3j5i7naU757H/qZOZcOrBhPpa+cvsOWza1sWmrb1k8x6qa0dTXd9ESUU1bnc5XmcVdptXXwP1sBXli6AE4pOQSiknyel0aCZFScBPIZuhoixAb1ePat1HjhiqkmJ/oJTQQJiqqkrcdgtv/OVFxo6o56ppZ6qL4z8KuhRyla0Vp50iG+Un883Peej/ygrw//i+/i8FvTijFzSycv7HH3PbjTdrmEVBnLdsdlrWrufRB+7n6d/+GkNNNbmWFkxDGnXaW79smUahSoqYkNR0OpddqJDBBMKSz6I1FRZrqgjHpS0G0qaifEt+Xr5nl6zq3gE+fvs91q5eQ3VjPcOnTKRu4mhqxo+kpKYSXG4W/OEJOju7uODii7nz/vs577JLmHTMUeCXBLUCWdkZ/qSgayK7SIYU2/1PV/T/46f4/3pzUtAlaEXMtGVvu7WHex99ipPOvhCT3U1BCoTRoBNPY71MPJ26D5aCfvoZZzGsaRSJNNTU1NDV2UEsMkBjQ61Gq3489wOam7dzxRWX09g4VAu4uIO5fX66evro7uujqrp+UEJUXFFIARRJmEiaxIlNNL8C80nBki5O99qDsK18bbNALhVk0YKFfLN8LddffwfZtBmv28/G9WtZtPADykrg8MMmsGD+Xzlw/xFce/XZ2C0Jgv2tPPPs86zZ1EEibSadFfmeA1+glkD5EDq6Y3yzciN33v1bRoyciMnqIRIT+DGnzmYS5NLb1cnoofXs2LJJPQCkaHo8XkL9Qc0a+Pbbbzn0kIPZa/IUXn75ZeWAhEMhdRUUHwIxo6luqKe7p0eblZZdO3n1b39VL4GmphEcc8yxTD38SHwlpXoAdvT0a7Mh7n0yUQmfwir66FS6qEEXnreso8xCFCtyQpQAKY3PYFFVQpVZvOstGM0GIsmImjO5rTaqSkpp27EDt1V0xF9R4vNprnlldTXxVJK27h5emDWLk844nT2mTNHDXmJD9UoWHkahaKOfFr6KwP+DPBCxSxV/epsEiOhLXWxC5B+kEmI+YyPntqubmuitzZk8znQBWzaPSR3KBrC5LNhMMO+t2QQ3b+P6M86nq7OXZEkZsXSGYWWlFIJB1i7+nP1HT8CWzFPuKZPMJlIFI3GLmYTDTNxlIuU2kbIVSFlNZG0OclYpYmbyFjNS/zOKwxXbStltCPnMXjBhSuawpHJa0OXPaWOOsDNLzpTXpLVZL8xkwvjxTNlvX4LpBFkh0LncbFq/gWBXD7W1dQwZ2YTR4yAok3g+S4nZjt8pQTey406TSCWKjasQZOX5i0Tp39nConc/oGfzDo6Ysi/7jZ2E22imzOSkAhfB/jZqxgfYNrCWv8z/I5fccjFVY+r5w5/+xPqt3ey937EMH7E//pJhlFUMJ29w0BuMqlmMSEUd4quAgeBAhFgyhVGKurgV5vLKtB9SX09O7G/TGXwuJ18tXsRzzzxNPB7ljrvv4PCjjlQpnMwoEuIkUbevvvxHDt1/Mpecc9LPBf1feab/W+/rv4Dcd0/ouwv6ylXf8cWiRdxy0ww9AGLdPbg8Ptq3bOWhu+/iwdtmEGhqEjE5lJUT29HMO+9/QDgWp7WjQ4lEsrcshnbkhEH2j6+laLtSBZ300nIw/qeCbssU8BbMbFi1mnAwiNnlYIAM3oZqTrvsQo64+ALo62H2H19QMt5pF03jxl/+kuNOPYWjTjsFg6SwiSuYsHqVGS0TugGzEnj+OxT0XDECFpPYXfDt+mbu//2znHHBpZhFh54vhj6I293IYUMJB0N89/1KvvjqK6697npsTjcOj5+29g5K/D5Nr21v20W5EKUGBvj77Ddpa2vlrLPO4oADDiQaj9MXDONwuhWqjUs3YJBD3KD7aynSYpgh5i2yc5WpXCxQpTSIeEAkhip3GjR/MZtytLdu5He/fZhjjjqD4485m1TcTImvTNOxfvh+Cd8s/5CWncuZOMHHVVcezx4TSzDQg8MiBdBKb6yPcDSD1RHA460jR4BgzMT8z1by6uvz+MU14lEtXgYm6mpHkkoW2LG9lcryKrweJ8tXfEYsGtToyLhYwUqyn9miPgUCfwvT+4033lB1gtfj4+033mDcpEmaV37iySdx4CGHaOsqzm8/rFrJggWfcuQRh7N16xY2b96iReXIo47R+ErJdokmUtgd4plmoD8YpEylnCnSqaKjmMDXxZAZ0VyLiUh8cEIuEv3UgUyZ+jIyG0TFpUY1NiFxmkz0dXSw18SJNG/eQtOw4bo66Jcdt9XKi6/8GbvXyzkXXqgxsMLPkBAZ4ZvIdC7vXXHIE2tV2fMLMVCnMKNBUQGHzSLraHVbk9dQGhDxiBAEKy3VWlLGDEZsOXDGpXhmyMRjyhHwCms8k+SLefP45tOFXHDUceqUl6mpYMTY0Thkko7EeO33TzChvI4j9twfn0XY71aieRiwmYn7HMRL7UQ9JuIuyFjM5DKiaChGwYqcUdQoyrURDkLBgM1gwiwe/MkcxmQGsxT0vAFrwSTOwvS68+ScJjpb2hX1Oe3U0xk9dgwm8aQQnX02o82rNFeBsjKsbiexTFrRAskwt2SypAaipIVca7NR7gtgKxjoaWmlY3sza5Z/S/P6jYxuaOSYgw+j3OPDbbbisFgItbcp5B+Ld1I23MNX6xaxYtsy/jT7JbqSEa64/lZGTzyUE0+5lJLS0Sr/jMYF+xKXOQeVNS76In2CW5AV2b0YDYlvvEl075L4ZyI2EGF4YxU7NrVQ4fczf+5cPl+4gNqqSpp3NfP4c08RikXUWa+krFT9N/xuB6//eSb77jmWS889+eeC/m8tsv/KO///UdBXr17F4oULuem664uSlHQGLFY6Nm7iwXvv4dzTT2b7ls3qxHXISSeD3U60u1snQax2LeDKVBYyySCpRQu77o4FNxc2TRFyF76MxCvKhC55xXqVJ7PMf2M2WzdtZsykCYzbdwqeukoMEhhhNSla8NoDv+H771cqNLl2wwamXXE54485WvPZtTDJDl32cALj/ncr6FmRHBlJ5q18u34HDz/1ImddNB2D1UU8UbQSjYRCVIm5TqGgqXFC0Drvwmlq6SlBG33BID6vW4lznR1tCstJUTcUCsyc+SdaW1rU3/zEE09S6ZVM616/n+ZdbXjEplWmOzngxWZSfLRFjpjPkUjEFMaXgpWSnG8JLpEpXiYqXTGmeenFZ7CZHZx+6jQSEQMN1SNJRFJqTVteYiDUv5mZf7qbxZ/9neefvZJpFx1HMPg9fq9k00tR95AkSiJjpWAswWSqJUmA9z76hieefI3b73gMn3cIfT1ym2W4HQGMBSlOTnY0b+GVV59j3cYf1MBItNdTDztcffglaa2rq1sJiSKblOf42eeeVwj+tNPP0EyAI448kmOOO47hI6r5bOFS/vDY7zn/vHM47NBDFbFYt3YtK1et0jx6m8PJYYcfwYRJexQbLZud+voqdjR3KmZZLNRFAxLZeaot6WBu9m7pnZqDDD53RZVIDqPNQmQgQi6VxpjL4rJYqBZVQzikjW9/Xz+19fVs2b6DR594gjPPO4+DDpuK0WJWVEAgdLEuFSVJcd8qk78oReSfF61mtVkTb3JZEYgroYzNwlMxmcmlc6QNEDMXyAsJ0WzGXjBqo21N50hGB9Ry12AXdKZA1/btfPb2HPZpbKKiroZCQwXDxozAHosT3d7Mq7/7A4eMmsThk/bDaxWzFCvhHIQdVlLlXmKldsIeAwPOAgXJNY/ncZgdiljI75tJyCSa1oIt8jSSGfLROPlIEnMmhy0vbgtGXcnFDXlaClEo87ChtZmFS5cw7crp6sxmzRsw5w24LXZVzhTMxT15KJ0kls9gdNpx2u0Y4jE8Jgsuo0WbhVwoSrilg7YNW5REV+UNsP+UvXU6bm9tHST4FleHwxqryad6yBsHMHiyfPbtAnKePDfceztzv/iS3z31EkccewEHHHwKZksVrW0DON2lGgUcjeUwmNMUrEKWE/6IDafLozwI8UvIZXJqcDN8SDldrWFCXd3Me/8Ddm7ezC+vvor2nbtY+PlnzLjvDrpC/QwfMVIbP0F7xGPi8UceYMqEkVwraWs/Q+7/yqr6b7yv/yMprigikp2bTOjfLl/ONVdfo1nX8mYz2B3kwwMsnP8Jb735ql5El11+OUeffIoWe4GPBSqLxOI6oauu+KeLmkFpi+7RhS4sOKAsioUkv5unJieSFHTxpG5uUcawo7YGwf0yuRQZhxmHMIeTST7804t88fkXCreOGDmSE049Df+oJmWE20sCCrkLCUS258WCLtXov8GELsBickAJhnmji1Wbd/HbJ2dy9kVXgNnBQDSh7F0hEzqsNtXFznzpJQ6degQT9pisBV1gRWGiSxGXg1qg1bKAX3dj4WC/HuICPwure9999+MkYZ+ns7R1dOAvKVMDC5Nkg4sWfrBgy45cvlaffot4kRtU+iQwrcMhmnoT3V2d7Ny5kzdefZUbb7iFUSMmkEsZiIrWNx6jrrqESKiZNwNtjAAAIABJREFUvu4f+WDOczQ2GLAYOxk/toTpl51CIRcml08SikYorazDRDl9KYimPURSXuYtWM0rf/mIm256kJJAI5mERZPBPHYPmUSWjWvX8+nCeSz5fhETp4zjsMOmEvCXqK2rz+fXJD2ZPmW3KP7tQhxctmw5W7ZsZUfzThoah/DHPz6v0kUhwT311JNMmjiB8845h77ebqqrKvX5lGkxEony9ddLWfz5FxqpKU3AmDHjiCfTVFTVqpRN4H5husvzJt2OQu8Cq4vl6mBhlylUiKXizy3FWANS0tIkmbGLZj2eICCmSPKceL1KpBM+QFlFBQ889BAOj5fzLpqmcHRZZSXhcAibmBJJQZf3pnAhZD8vjmiiIhkMulELWgrYbeJMWNCdvbwfXVaHEgJkVo9bIGsuav9lKnaIDjwvLncWwpEQsUwcr91OoT9Ey7c/MsLu17TFiM/CQCrCkJIAKz6dz8qFi7n6vGmYEjkC3nIyWIgI5C6BIhV+Yn4b/ZYMUUdeOS7C1XLZXOriZkxntXgbEml1gnMJchWOkQlHKEST2DHgkqZJDgqJvjUWCFulOTAxf913bOxr5+zLL1HtuC8v5jNG3HnJPjcTL2QJ59KkHWbMfrfC+9Kk1gb89LW0suG7H9j03Y9ke8KMrq7noAmTmTC0ieaNW3R6FzREy7jFxLCRI4lnUixc/DGlJeJ8aCNrjjN30YdYS+xUDW/kxy3NmN2VHH3iRQTKRqjrW3tnUK/HiooSXZdjzBJN9qg9rhIbTWbNF5AGVBzwAl4/0fAA/Z1dvPfWbBoqqzhs//0ZMaSReR9+yNbmrVx+w7VE0knlr7R1tGtYVlfbLh64+1Zuvu5KLjvvlJ8L+r+xxP7r73p3Uf8Jy734V8X/f/f9N6xfs4ZLL7mUfCqtuxydoF1u3atuXLMKr99LjVqnGglHYrg9/n9YCyZ0GiiScjSqb/CzHCwaSSiHoazKTLsFLsqe0yQhS04Gd7MsBYuEEYOcP2mSxjwFs02cyHGJnWVHJ309feodHygtg5KSosFMPkdGJhSBibWg757Q/xsV9MyANkF5XKxYu5X7Hnmac6ZdicNTSjZnICKBMXaR74lj2w7eeW8Ov7j2OoXbJW4yY8jT2d2pO+Tqygq6OtqJRcLqyy2QnejXRzY1Kez83rvvcNKJJ3PySScVCzRG+qMJHC6PFmkhv+kkJ97ZuRzxeIxEPKp7Oc2Gz+eVGS/T63fffcvni79i0sS9mTBuEmajkeGNtfR17yKfDRIb2MmKr99nx9YlXHT+UZx56sFsXLuUV2Y+z5C6En51zS9wVQ6VF55gf4qvv13HJ4u+5Yf1HUQzLsprxzN0xBTOO/9Kfli1AafVw9C6Rlq2beftN99UL/uGxjpWb17NpVdeypFHHqVFPBZLKGQphLFYIqk68gkTJtHd08cHH87lvffmUFffwEUXT6O+rkFZ1JK0JxyEm266UX3lpVAl41Et0mWlJSqFk99d7Ig/mT9fA4Kqq2s4+rjjqaofpnCnNjomQYREI29QW2Ob3aYSOZnYdS8qmuZCQeFwQUnS2TwGs037WrfDrta+hkxGwzZ8TpfGcZb4AyxbvpyZs2ZxxS+uYb+DD2Trjp3YHC5FUZxWMd/Jal+sJEqRk2psnrSBRY98kYbK9eN0iN+6ONYllezoszoxRtMqIU1ZjcWVl7zzRV1SkDCVgmrg+wb6MVqNODJ5tixcwvC8nakVI0gHQ2Q9FroGeigr8/LRh+8Rj0eYfvl0evpC6qOQt4pxrIm8y4u1rISkzUg4lyRlzmF02YmLI6PZggMTNnF/i6cxRZPYEhlsqRymWJJCNIE5ncVpsuhqQuWo8jiFG+D3syM5wEtLPiYSsHHk2aep01u10UlZwYYzniebTBPKprSYG8t95BwWOvt6aW1tYfX3Kxjo6SUdjlLnK2e/cZMYVz8MczLLQFcfHrvE6ybZtGUrPcE+PGWlJHIZtrXsJBwNU1LqxRtwEI538+H8Oex10F6UN9TROGYCJ591EV2hLFZ3qc4mkaiEzUQwGjNYzWI4VNBViBAahfcgiI3IVDUZMBpXlcCPK1cx74MPOebwqZx6/Ak4RM5ZKPDIgw9ywsknMnHfKfQOhDTASTjxkj3w7JN/YPH8D3nidw9w0ZnH/1zQ//VV9d94j7vF50qsGVSV6cMZJMWt/oHvv/uWC887XyE6mQAERpfirntAjduERCyOSaQ6FjsxIQkJrOvxDsrfir9fcSYWhrvA7UXXJdETq6V1kVetE7oaU0iAhHwp9qgGk5JE5AZimSQm0QKLMUw+hj8n7lFFfblO3fFEUY8uE77NRrqQIyf6cjEnwajTeXGHPvic/ztJcTJr5aIqT8tg5+NFy5lxz8Ocf+kvqKwZisPpVXcxj9OlzY9Eg361bBl33n0f0USavNFALJvE5rTrHlUnaHGiy2U1ElIOPpfTqXpaYcguX7qUt958k8YhQzj15FP09Qon03h8/qJBUEZkV/K0yW2I9WVMD07Zq4vEKioBHl6vMtyXL1/G3LnzuPmmO7UBKA04ScS7KOR6WLZkDl8sfpP9923kistOpLHWg9smNp4Guls7een5WXS193DD9fcxYuxUXvjTm7z9/nwaRkzkwCNOIWXwkCq4aBorxC95XU36un30/nt8POdt+rs78NgtTNl7Mht3bOPm227VpL/+YFiDdsTyNVBSpglrwheQ6TU8ECWbz/Pj6jXU1NQyfEST8i5WLFvBKy+/zM0330RVZaVOd9u2buajDz/giMOnKjdBph5BLcSDQU2TgJXff8+CxV/SE4ozYtQY9pq8pxLplJSUkyjVVHFal+Iuh7RMeEYjyXRGXesywl4zmnB7S2ltadP9dj6TJuB243e56GhtU2KWvEfemv13SivKOWTq4XgCAVKZHPFkShsIi1HSv4q+DEoi0zSzYqqZuukZB6WHhiJPQN6zMpkKVO+zOsgH49iMFjEsVyc2CUBJppJkcmlSEnnqtRPOJqioqyLR3s1f73iIkxsncu0+xxLavIOCw4Sn0kd/Ishn33yB0W/jgGOPwF5RwZbOLvJOL0nxU/AEcPoC2rxHElGlvVlcdkKpWHHVkzPgyhlxZwpYJac9HMMUSWAWA5lUVqdzu7D21U89qdelyWEnZTCxPRFm1tJPKJ88hgNPOBpjwUAgZcCTMZDvj6n9dEjCSXxOsi4rrd1drF71I5s2SuxsGeNGj2KviXsypLIGUzpPsKObjuYW+jq7qSgv10YxUFpKLJWiLxImoyT7NF29vepvYbWZ6OnZxZJli/nFr64iUFlOQuSfZgcpg1NjbG0uNxabiWSyn1x2AIspiTEnKwQnDqtb8+ml6FdUV6uF8meLv1HLYSHFXXPV1UwaN5b2XTvxOBxkEwnuuO1WHn7kYbylfuJpMUTyqnthS8suHn/0YUo9Nk4/8ShuuOqinwv6v7G8/uvvendh+4m9ebGkFiH3jZs2sHjRZ1zzi2uKEjSTkXQ0hlW83FV6tpvwVtCdebivH59I1zToJFn0QrdYsduLMglJUEolEmpNmoxGdX9rF0vWwXospg7i+iRQs91sIZdMYxaoL5nSDtRktxIXaNlhJ5tPYzcWyCfjqtvUgq6/j3QIebHF0jefzPsDiSgeh4dIKEyZ7PeLnYOiDJpENejhvjsuUSbS3b7yP31RBL7cHe4if787vEW+/ocDHKj3vAS07L7d3X+WnxOilMSvyjyUS4WK5J2CndaeGCMm7MuIMZO56Za7sQnTPS8BFFYtuB9+OJdN27Zx6fQrqaqrY9OOZhxel8ZvyikuZCsVnQ2Gi0hBUHMMmbgEBjYY9BD7ZN489aU+UtLvRo/RAiEfzkFHPXms8tqXlZTq1C6Rogk1ALJrEM/KlSuZOXMmN8+YweS9ptC8cwvpVB8VFWbmvPsCO3cs5c47Lmb/SUMx04+FJIlURPellYEhGLMuPpqzmJdnzcXpnUhHT4Ezz5vGiHGTae2JUFo7FJPDR2uXHJhu3eOHg918v/wr0vF+9hw/is0bfuTxhx9mv8OP4bY778Lr8/P6G28x6/EnOOGCizjxpFM0e1rY8DKlZ/IFhbtFyiTXnKyCVqz4hpdmvqRRtwfsv7/+rvL7LfnyS5588nEtlLffeguTJoxn6ddfsXbNak4/9VSF42WK39Xexa6uEIs+/4rNmzbi9biYvOceTJgwTq06fYFiGJFIwdw+H7FECpfXi9tnV12yVVO1xIUsh9Uo5La08iXqq6tob2mlrqaGVStX8re/vcr0yy9nxKjRDERj+rvIFC4kO6u5oM2GGIXEE5ItIKY7ZlVIqK2txaKNhSEvJj9Gbcbk95IVjSEjjHGzGrhYJUY0niAnNs12Gyarma7UAPGAlX5SKuciFOXxy27gt6ddxmnlYzC19eMN+OhPhonaMsQ9BjqMMSr2HE2fGRIuF12JNGmTDYPJgclgxiosf1Gx6IZNZHZJ/VoKujmawhCMYgxGscXSOFM5RQX8YjCVyZKMxbR59Pl9es239fcRkodlNTBz3rtMPeMkmiaOJ+D20re1hcxArDj9WozsiPaxcvMGtmzfht1gYc+hI2ka2sjoPceRyhb9A5wO56Bds0zSxWQ1STATAqmiK3KyqF30oEQwncXnLVMfgkULPqS3u4XrfnU1odgAyYKBWE7Ivk4cfj+JTJZMPoHTkSOb7seYj1DjL6dzcy9l3kq2Nu+kcUQTnpIAs999j7ffe4+pRx7BSSefrBLLzvY2HXJqq6r4/tsVzH7rDe664w5KS0o0cEjWLOHIADNm3Mx5Z51OsKuFEQ2VXC8FXRz2CtoZK/9G0MrsoGxNhqafZWv/+rL7z7vH/0NB/+mE/vXXS7SgR8JhPF5hrhah8oLA70JmMRjp3tVKRX1DMW9X1VhJ7J7dIS0QCRfZviLZsTklcnFQl26QwIEoHl/R6z0k7k8ejxaf3R/CYK2qq/n/mMAMxKXAWDGQJRIO6gRnNVmKMh7d40voiVEnlaJXVdHgRi7gTCKNOS8/YgZJd4r/7wlr8j2RJQmhaXf62k+DVjRZa5BpLLGMwm6WQA+JdK2rq9OHLg1B0Ze86G+tiU6plN5esaiLMCZBf18fDn8NG5q7uP2+R3EHati8dReXXXYlDfUNqq9uqK/jqaefwRMoYdpl09m+q1V1921d7f+xs1WbSsm5Fsa6ZDZbdcIXiaC0UwGfF4/LyfZtW/n4o4/U/vS0c85h5OixeD3F8Bz5vSU/Xp6toY1D1NJXkuWkeMjULhnfb7/9NiWBAEcdezTxdJxx40dQyA+wZcs3fLbgdRrqbdw640KcxhipTAd2M1gkrDXvJJ900ryll08/WsqnC35gc3OGipqxXHjJ5Uycsi+pgpl4DvolK93pwu60k0hGKfU7KWRixAa6qSh1s3HdD/zhsT+wx577cfHF01m/fgNPPvW0Qu7Dhjfx2muv8Nrr72mRO/zIo4jFk9pYCrFTCrwckjfecCPnnXu+mqA0NjZq8ynpgq+8PIvm7dv55S+vVSvNjrYW3nrjdcpK/NRUV7L3lCls3bKZ4aPGUlHfRDoP/T3dbNm8kW9WLCMakaxwO8OGDWXq4VOVUNcwtJH2rl5aOjoJlJVjsTmwWOU/C62t3Uoh8cp1ERkgnYxTFgioIY24NMp1deZZZyu7PhyNKUomTHZpKiSC02636oEuCIS04SIX3U2MkzWBFHBZiUioh3wtV6N8LdamRsxKICux2LHG0mS7+jBKTnw+R3dqgHx9gITPSs7nYOH7HzHwzQauO/AExoXMVGcsGumbsULKZ6TXlmJDogvvxGF0ic7c7SQleewmGyajHTMSAGPEJr1/Lo81LxNqVlG1XCSOYSCBPZrGlcrjzho0gMVVMJKORNVUSRCGaDxGb3+fmguVDqljc7iXed8vY03nLm777QNEUglad7WoxE0m9a7+Pja2NLOptw1HiZ+9puzN3uMmUmqwEQ+F6ejrIpZOUjAa8JYG8FWUKxM+LysocbLMiQGMxMEKhUjCbcSvQdQCJvJZQRIlY6GHl55/nL0mjcFhLVBSVsLICZOweAKE0mKaZcbsdGI0F8ilw1gMCTz2PI68kW3fbee5J/7I2IkTGT1hAh/Mn08oFuMXv7qOhmHDNP3QX+JXvoQ0ZMJpefvvb9HZ3s6tM25moC+Iz+PT1/+Ou+5k3333YfLEcXz+6Vz2mzyOKy464+eC/s+rnv+Tbrk4fX/51Rds3ryJy6dfrjCiSm5MJp2ydUcYDmkG825BdzotZKqE7tFFSiOEICEGafCJtOKDH6lMSr/nsDvp6ZM0sVI9kCRzWCBf2dMrlAh0dnVTWVmhZiLKFB70UY8lYrp7lN656JUhk7ksCUUGUtA3qtEutrQW0kJaSqUp8xYJY4bdE7rAZ8mEFlrJP5ekMpE4SRTh7gldJla5XynEu+1bu7u7NUp195/l7uXwlEQ6iU+V25J/X+xbxFktqY3K7p8vNgfyXTGPSGOwBPj0q295/Z1P2OeAI3j62ZmMn7AHRx9xJNXVVXR2dPDE009x4qmnMmW//eiPxLA6HGpTKlOY7N2KATA5fQ7FVESIPC6BJRMJkrGomlPIFCkT79bNm/nyq69Y+q2wvY9mwoQJ+rwLRC+sYJlW5XkWCLqot7boY1+8eDHLli7liiuuoKqmCqwmcoU0mVQEj9PA0iWfsOTLD5k4rpZhjaWUBWx0trfQ2txGsDdGPAyFrAu/p4ZAWT3Dxu3BOx98rJGR+x54MJW1Q2gY2gRmK+2dnQRKA+ps5/U4cNiM5LMJqioC/LjqW7UjvnXGnfi9Jfzu0d+rhXA4PKB645NPOZX77v81551/IZdccimbNm1RTbLs1mU6f/zxx/X5uf66XylDXK5PAZzktZcwopaWFvbYYw/GjhnF3Pff5913ZtNQV0M2lWTK5D1ZtHAB4ybuyekXXEbdkGGqR7eZjWzbsplwqI9VK7+jpWVnMb3NZmf/Aw+mYehwzHYHZZVVZPMGguEIVqtY+3Zjl4ZQYHnx6+7rZVTTCD75+GM+W7iQSy+9jJGjRutKIRpPas65NCoC72eySY2Ulalc9ui7pWtqDZTP62sn14cUA3E+k1RC8ReQxlreFzGZlDM5Ko12AvEcue3tGHoHsItG3ZgnWeHCUF9C1GPhvnvv45IjT+HwujHkV25nnL9asxLEKCZsTbE11smPwZ3U7jeBbGUAQ3kZWZeXpLBdNMHToLwYuyAk4n6WK2Du7MMQjJAJRzHF0rhzBpWqymerFHRxNRNb3XxerZvFwS0j+31jgbTVxK5EmJUt2/i2eRN7Tj2YdTu3KRzud3rIiEFRJkt1fR1DxoykekiDIiSpeILelnb62jsJSKZ5PE7aUMBTUUqgrhqzz0XSWCCRz5LKZzXtTeYLWWuJHNMmBV3cBaQZyaXYsv4H3nl1FuVeG8NqK2jesZ0TTj2TiiFNBOpG0toXpWARnoWTXDqOUxrcfJL+Xa38+emZjB81nnAsxkcLPlVOwYw77+CI449jR2sL3pKAOvYJIiGvdyw6wMO/fUivwTNOOYVEcICGugZ++/DvaG1v47rrfkl5wMvbr/9ZWe6XX3j6zwX9f1LZ/ec91mJBX79hne5Lp02bpoeduBZJdxqJRnRykJkgHIto0lM0FmcgEqO2qk6nbUFyZWAveo8VS34ym8ZutpLMp7AbbURjEXwuj35Pbl+IQPIh+c5Wuw2rZpybGFDGtUULS19vL5UVFboWiCaiuB1ONV3xOT0YsgIzWjE5HYNWsUU72UQ2rdpOYaz6nE4y8Yx22wOxAe2of5qcJl/LQSj3q1pfORAHI2J/mp0uB0GxEBQ0qau6uvofefE/heCleEux3+39vhuaj0Ulka1olCIc3i+Xr+aRJ2ZyyeW/pL2zn9mz36a8pJRp0y5SyPvRPzzGhZdeTGPTSJz+AJs2b8Htcqn22mq3a8CIaJ8FLvyHyYmgFJkMpQGfTjm9PV0Kv4rMTdYFny9ZqkY1e+21F5decon+HgLxNzQ0sHXrVvXQ97o9+lxIkXv9tdcZN24ch089HLvTQVQOzxK/wqFS1MJ9XWxav4roQCeh/nYi4W5cThu1NbXUVjficpZhMrgJ+Kopq64iXoiSIaO/67xPFnDoYYdz5lnn4nR7FS5t72xXGZ3PJ/nyIqWLYLEYVR/f3dFJdXk1H3/4EfPmfcJdd92t8LRXIMrOLlU93HvffRrIIv7ma9euo76hgddeex2JBb71lluIRWPamIl2vD8Y0ulWUCj5urenRxucP/3xeeLRAfaesocqCL5dsZz1a9dQWVuvBX2PyXtjNhbwOO10tbVQVuLTKb2/r0eVAGvWbaC5pRWMFsqra6mua6C6bgiNjcOKTZcwwLM5ero6itwRo4FIKMisWS8xaeJELjj/QiLReLFZyxfw+Uu0UVDrTrMBo7iqDRrLiKRud4CMXAvFxMLBxGCZ4HMZ5bDILj0nwSQWI8lYgpKckUAsi2FbB7beCDU2Ny6Pk53xfkz1ZWyO9fHE88/x6F2/pjJvJ/TdJkb6K3AYxFUtS3cuzOZQK5sibYw8bB+oKsVQEqA7LtkLdiwWB1aDRf3QTYIgZTO4klkKW9txJ3KYsnmF3Z15I3Yhx2UKynoXxE3T4QyCxeWVPCsxqjKJh5IxAkOqyfucvPDO66zp3Ekh4GLygfszatQohtYNwWGwkImnlFwaTcQpWC24Aj7sXo9yB+Ltvfp9YfjbA14sAY8mu4UzSWLZtGawy3pP1CIqxhEkUDg7WVGWJDAZErz31it0bFmLORPhDw/dw19enoXB4uDCy39JazhL0uihYPZpWJKcTy6TSPLAlEox/fwLFJkpqaxg34MO4u8ffMDp557L+CmTKauuVORATIUKEjlcUaay1Pvvu5crLp/O0PohNFbX8uXnX/LwI4/ywIO/Uae4gMepOvTJ45uYfsFpPxf0f16R/J90y8WCLtP5J/PnaUH3+/xaRL9e9jVr1q4lFAlz6lmnq3nDqKFjiKZiWCx2Nm6QTOxFXDTtYoUOk5KMBkpqiWbiuCxO1m5dq8Eq+4yeqNadQupRvlwiUdS7D0aaSqZxbWMjvT3dyviVfVakp5fO1naaJk0gFA9jd7vUCaq6qppYX5C5cz9iydKvGTl2DGeef56GNIwcMwavy62NQzwSx+eWbjlPaCDIhx99yFFHHaWe33LQn3zyydTW1uqLJXCzFG6ZTsUrWaD1devW6X5cvpZd+FtvvaU/J0XwmGOOKbKiCwX9eZnSpTmQ6V4OVzmIpThKk5DNis5cQiegJ5wiFIfrZtzLKaefz5hxe/DuO3OUv1BbU83xJxzHS6+8zAWXXMyoCeMJxeJYxH87HFHoD5Eb2Z0YxP89k1FfcblvKYSCopQG/JT4vVpkUvGYTuryOMT7u7WtnTnvvafIwqmnnKaseHnMQgjq7+1T33N5vFLMd2zfwS233KpQvFizxrM5hjfVEQ1BX3c/ZYESqitA1vo7m2WylrjRYjqA3FcqLaljMvGI1WWWnLkPk1XQADMb1m9k3kfzFNo/9uhjmTBhomrLhbkdDIeVWFZaXkZnVxexRJzxY4bR2dLFnHffVch80qRJWtQ3LV1Gzbjx/PrXv6apaaS+Xk0jRhCPJ1TC9/nnnzPj5hlqPiMFVZAiYRVnhYcgfAWnG7tT9Pdp1YHHYxE2b1zPa3/7K36PU1cXE8ePY/5ni/nVbfcweuwEouEgFpFR9XVrOIYYvnSLe18sphrhnv4g23a00N0f5rtVP6oHQFl5BeVlpUwYP44KMT2xmBUFqCwvY8677/DjDz9y+fTp+rvt3NVCVVUNwdBAMfDIKtG6ctDLc1t0ipOsb+mgBY4vGkQZBkNjxBVOQmLEO8aEOMcp2106bY9bm3N7No87kYWdXTh7ozSYnARsDtr6ujCWeFi88Uc2tbVwySWXkRaXs/Y+AjkzJUYLRkOOpD1H0BinPRdi+L4TCRrzxAxG2vvCmt7mcfjUwlVc6LKRKMlwEFM4gTecxV+w4bLYsGJSrbnkoMvZoA6TYj+biGPzuHH4vezsaufHDesoWEwMHzmCdCqOu7KEbbE+fGMacY1sUL/2/kiYKn8pneu3ke2NkA1G9f0aaKjBVV9F2C6s8wTlBhcGCSYSh1qneNqbSRlypMmRk9czOoDFKrwDoxZ0m0oMrRiFOpSJkUx08dhDtzNE5GoeEy89/QifL5zPvQ88yGW/nMGIyYeQtZbR3pslk7FSXzGEVDDG5h9WE+zs4IUXnlSynK+khD333psvli3jN4/8jpHjx7Jm/QZq6utUbSLcB3nPfvvNcma/9Sb33HWX8mLiAzHuu+9+Tj7lNI49/jhFUaWgv/jcExyy355cdNYJPxf0/0ll95/3WIsFfdWqlSz5+iuuvfZaLbQdXe088+yzlJWXa2yqSD9k73jllVcxbuwEncNff/1Nvvt2JU8//Qwms5mBaIS6+np8HjeffbGYaDzKZ4s/IzEQ5Z6bbmX5F0so9QfYc+Ik1vzwo065p519tnpq33nfPRxw8EGMaGpixfLlHHbwIVSXVfDAvfcxatxYrrv7Nv4460X+NusVzj/rHK6+/Ao62tt54qmnOODQQ9TF6p5f/5rDjjicQw45lJHDR9C2q5WJY0axdfM27rz7Drq6u7jjjjt48MEHNSZWduACLR933HFMnDiROXPm8M4773D66aczdepUbr/9drZv385TTz2lhfuuu+5iv/32UznTK6+8on8WO1b59z/88IMWTmkS5PsC30u2vOzWHQ4b2WyCgqQfmWxs2NbL/Q8/ySlnnI/d4SOXK7Dmx1V8/PFcbA4r8VSCO+65h5yQ+GQvLwSXZI5MUmYWYVM7Mas7Vm6QIJWhokKkXFElXAnkKusJORhEX6zQvLFoU9rZ2alkufXrNmhzc8zRR+v0KrtyQRfEce2JJ57goAMO0sfda+q/AAAgAElEQVQvKwdxK7N6PSRSGc31djl8ir7EI5LzbqauzsS2bf1YbHJaFnQNIrnPDqdE7qI+BXlDCJ/PqhN+dUUF0VCQl198kdadO5Wotvfe+zB6zDiCAwP0iJ9/QyOZXJ4du1qwmI1UlngwFLLU11XQ1Rnk179+gO+/+oqLrrySc88+h76+Xi2I7W1t7GreyW9+8xtmzJjBwQcdpIVernKBsKX4iSe+yWJTBrk0RyIjqqgQmDNLf283FpNRvfK/WPQZfq+bzt5+tel1ewNEQ/3UVJRS5nOzY8tGVv/wPe/Mnq2SpxtuvImmUWPJG8w43H56ggP09AZ1J7vw03kqKxN2sujJS3xeSkv8rPlxtTrW7bvvvopUCJoi7y9JDowMRFU2Z7FZ6QuHlN1c3J2L45pF7V9luyvkLfl3kswl2nMpSPI7qLxOJJ2SXOZwEk0Kv0BCT7LkOnuxdIcIhDNYwjFKXB4sLidfrPuB0sYG6pua9LqQjAXLQIIKIfLn0uTdBtIeA92FCPUTRxIWX3SrFYtdIO4cqXCCbChGPhzFGE9iyaSxZcAh+etGO1YxflLjRCHwCeneqiY8wv5OiizPYiZvNRNMxuiOhLSgS4xoY0U523Zuw1TqpXaPMezMRgmasuScVjLpDL1bdmGP57CGUkrqNXqdWGtKSVd4yVmsVLjKyCfF5CejiF7OUNBpWIOChIAr8sV8UbUgTZEQRxUVE8QgG+PTBe/y1YJ3ueCkqXy7+ANeeuo3CEXokcceY/XWnex1xCmMmHgw/soxZNIOIj1J1n6zlm8WfUXrzmauuG468UyCL5d8rX7uZ557Hg3Dh7GrvUM9FWx2u6pW3C4HsYEB3nz9VTLJJL+46ipFHZ569lldt9x2+536fEn4khT0ObNfZfSwWi47/9SfC/o/r0j+97vl/8SJ+8kDLBb0TZs2smz5Ui6aNk27/dVrV/PyK6/w6GO/x2d38uGbbzFn9tsE/AEtDvKuWLdWYizjqv+9+OKL1St7zLixmK1mnn/hef0stoUOt1P3eAK120xiACGmKCU6JT/93LP0h0Pccd89lJSXceppp/G3v/6VW264iVHDRnDrjTfpujyYSemEnoklOO6Iozj3jLO0IXj+jy9w328f5Muvv+ayq65QMwgJ5YhHohy0/4EccchhPPnE49qgLFr0GQcccABz585Vn2+ZpqXgSlG+5557NMFLCrUcjjKZy1QnTG8pDlL8zznnHO68806FV2XKF3ey3bt0mW517696UyNCoLv33nt1mne7Reol+eKlkhzNkm+38sTzr3DJ9GvpD0XV/UzkTEuXLuFvr/2FaCLG/Q/9hqzBQPWQIWzfvpOa0mp1+5ID3GJ3KBlQ9M1JOZzzeS3mgYAXk0myqHO4nTYsZpEuxcnJz2Ty9Pb2K0lMmPRfL/mar5csUf/3Y485lob6etpa21jw6QLCobDayAoXwONyE4qFCKWCYDHitHnQ5NOcAYu4lcmhaJXI0yzpbIpYMl6MH7WJXW0Ak8lBLlPA7bDpXrK/u0/lNSJH8zpsbN+8gaefelIbkuOOP4FJk6eoZ3gklcbm9mIRHXYhQ1f7NkYOb1TbVzlo538yX1c8e++9l1p7CrGsoryMdWvW8swzz7DvPnvr6xUKBvniyy/55JNPOEy83UeMpGHIUJXy9QUHcHuFaCQoSlaZ1fI6SLBKKhGlu6NdoeuC0YK3sg6nW/a1cfKpONlElLfffI1Ifx/Lv5bnsZEDDjiIxmEjGDK0CW9JOVa7SJicNDc3U19bSWQgpME7wkbfuGEdc957l53bt3PggQfoe0PQC7vNQWlpmea6C1O/qqoaf6CEyvpaEgK/C9HMZtd9vUzrgmrI6qnoJ1+UNEoRF7nabj9+cVJzYCWdz5F2S1i6gXQsgjUcx9raR2JrKyMDlQRcHlr6eikf0kCkkCNvMhPuD+PNFBiaMWCKR8m40Al9VftGzBUeIoYc3vJKhg8dTTaaIdsfxxCM44yl8eUM+I0mrGY7sbyZrMGiTpISP6sdlpD1BLEzmYjnsxgcdmLkiBVyuMtLCNRUEYzH2LljK2LCmwyH9Dq1ed20xsNkS1wUqnzqCidE2WRvGGNPFK/Frv797spSuknTKmFHbi9xQQizWZUJqlRQeD/5nNrkWs1GdcpLpRK6pnC6nbpqEmlfJBrkwQfvZu+JwzlwQgOfzXmF2S//AZPfCtkof371df78/gKaJh3M/oedQSxq5pM5i+na3k2lq0RRvyPPOImqxnp8gRJdlZRXVdPe2aWcH5HLyXtU5Kd2q0Xd4f747DOceuKJDG1o4PtVK1m1fh3Tr7pKG9Dyygp6errxOKws/HgOteVefnHpOT8X9P9+Zfef94j+64K++28L/PDDKlZ8s0JlM7I7b25p5v777+fW225j6edf8OXceVxwxtn09PTw99nv4PH4lLXudole2arpW8L8PuzwqYwaM4o33nid2vo6djTv0M77nY8/ZNqll9C2q4U577zLjb+6ngULFvDCzD/p/uiFl2by0SfzNLN6+7ZtzHzuBbZs2Mh7s99WFvtzs17i/AsvpKGqhprKKk4/5VSsLie33zyDX17/K/721hu8P3cu9Y1DOPSwqeo7/sZrr3HQfvty2623M2bcGF544XlkNy5T9NKlSzW4Qw7/9957Tyd2mc5lnyxTuXz92GOPsW3bNi655BLdvcvP3Hjjjbz22mv6PMjvLE2FmLk8/PDDeijL1H7NNdfQ3t7Oueeeq/akclAYjXklSKWws35rOw888gynnHEeTrcfwQFzmZTuu7/5ZjmP3H4rR190ASeddhoGqw2j0YzT4tScaXUIs9hUcy+FU7TI8neaf22QvPaQFlmZatKpBJl0SpuOSDiiZEKRpklEo9Nm4/PFi/nyiy+1IArkK4X87rvv4aabbmaf/fbV3PGxY8fSH+7D4jHRJdOr2aYHtMUkxU+QBykyWZ38EumEenSLLakUwUzOQE5S0rCSTRjwewIEe7pwWs0aAGIqZCnze3Uafv/9OYpyjBk/nrPPO09Z/sGI2GVCLBGhstJHPBbWtYA0GcLwz2YyuvtPp5LapAR7e3nooYdobBiiu0dZJ8jr/fzzzyvRKF/I6476mGOP57jjT9TmKJeXCSynE5I0RnX1lYpeiHGH2WzU27Y6XPSGZPVhE24g8YEghUySP780k6qyElp3Nas8UK4bsfU84MBDMJisVFTVcPTRx+tqRHgBQkCUlYYU2o0bNzD3ww847NBD2GvKXvT09iixq72tnR9/XE1ZeSWtrW36HpOiJyFIQhYVJrasJ1wer8am2hx2bTxLhFQlUaiSjiew8aAnv7y24hTnMdo1JCTjtZBTS4k8biGdtPURXLcVazBOra8Uh82hBbY/LHJMPzu27qDS6aHG4sRSSGP2QGesjXcXv8eOvhZ29HXiKatk2IgJlHqqGFo2hGGBGurtfvxZA1bZW4sznHgtSB0Xv3aV4hX19JLxHsvniFkMRKTjC7jxVVXg8LhVmx3q6ScRHYBCCq9wbdIFwgMRTD43XfkE0RIb4w/eR81gJHbVGctizxlx2V0Y7Hb6C1m6xK3PaCclpnUWAyVeF267UUl4YnmbTsZwWMVkSTpV9FpwicrHaNDXpaurlZkvPMmdM65gzutPss+ESmZcdz6hrmY8Ph8mbwWr1jfzyFOzWLO5g2TKQqQ/wxEHHkNT3Ujeef8jNqxby8nX/ILDjziSxqHDtJC7XG6CobBG7QrPR/zcpclobW7mxedf4MH772fd2jX89bVXeey5pwmUFw2V5NUTZMxiKvDyH59m/ynjueKi05FsNWOhGHej8aniwCdrzZ/T1v55hfXfdcvidf5ffxSLunheS0E+5thjdMoURvaSJUu0sFVXVDJpzHiFseV7ixYtZo9Je6gBiuwOTz/9DIWrZQd988034/G6WbR4MZMnT+bJJ5/U3fs5F56vB6bsqFYsX8Gn8+dr0Zv/6aeqN53997/T0dWpU/v48eO58vIrdBr70wt/ZMvWrZx3wfls3LSJTRs3cuuMW6itqVEkQSbo0WPG8M5779Ld04vH59Ui+vqrr2lBFoLdN998w0svvahTVFNTE6tWrVKIXRju8meZtk866SQWLVqk07uQp+QxrF69Wn/f6667TqesFwUibm3lhBNO0L25PGcypcvPjh49Wolm8vhfeOEF3c3//ve/17+XeFIMGQ38sDr9fPX9Rh567Hmuue4WovGsFmohssnue+Gn87VBqGuoV5/8E089jfqGRjo6OqisqtaDIBKNKUwnnb6woMX0QvbDUrDEoUw+BCWQ/wSBUItSi1lRA4G7E5EB7DKRJBMMBPuZP+8jOjs7tNg0DhumU3J1Xb0e7AKfywTb0d3DsOEjFLYXT3LRvSfjCW0QAn6fTofK9hcduCokpMkQ7/iCQr5myX0WoyJhEIu8ShQREtsq5DCTUVcDCz75hC8+X6Sw42GHHcq+++ylBVz2m1lRCgj6oJ+MRbTHasXv9ekUXlNVxUMPPqiueccde6ySzLZt3abrkg2rf+T8aReyx6SJzP1gLh3tndx+6+2kk2lGjRpDd3cPX3z5lYZ77LXfvjSNHa065JaODmob6tVr31Sw6P3193aRSSWIDgQ1IOeNV/+q8jNZCyhvIxbXQnvg/gdqYX700d/jC5TRNxBHfM/k4JYmUJpIuX4vu+wy/AFRjxRtdwUdkgZDtOVCepSmRHgSknUvPy/vMZF0RSIDeu0NDIRJJmJKKJTJPyfWwAIrDxLidgfFyN7doZIqo/6bMU1N9La0qltbhcNN3/ZdTGxs4oRDpmKIJMkHo9R5Soh29jKQSBN1ubEFHPR2rWfZ8g/Zun0FKSKkhfku2nJ/LeP3OIz6uvFMGjmFgMFFpjtMpd1JQa5XQXMkzkFsn8RAKmdQ4l/aKHaxZtrNGYIuE/0OaBzdpMEsiV2dtC1frWYrK9u2qH1wnbdcOTRpscL12SnU+Yhac9jcVnLiPdAfpdTpoyRQQWcoQmcyib+8Rp2XhScoSle1hjCIyqWPTCaK2QRup7Dgk9htTpxOIf4m9TWpqq7kjhk30FTj5+TjJvO7Ry7n6SdmsM+kRvp7OnHZKrE5a1n29Xoeeex54tkCnb1Btm5vIRmFffY7ktqh42iP/S/23gM4rvreHj/bu1bSSqsuWe4VV9xtDMYEm2pcKKYYQjElEAgkwEsgBPJCSYCYAAZcwdimGTDGBoMN7r13y5Ks3rf3+p/zWS3PP/5JePN4b0hmvDOalbTl3r337vd8yvmcE0N5n/4YP24cSsvK5JzyXBt0elkTO9raxQCIjn5fr1uHvbt349JLfoaPPvwQv/r1wzDZrOIUx7XCqDMgFgoBsTDeXvA6Rgzthzm3zkAqREqde1ZQFSDXIjVB9P8ocvPvc/apPxUU/+9sNwXoZ8vF/b/ve+TIESER3X777RLxk9jFRVMY6UYTDAaT+DZn0zyE70RZRgJ/kBEjxWVSBDF5nKBCIofXK/1LW06OlIksGRmS6R47dkwES7gNgmR6FpwXuIABbVCprqTTCQjxRpAlYPL/zDh54wIoo1ZarbwHFzj+zs9B8hoJfik3rIS8T5rgxuyaYJ6+pbWw+TwCZyrjSTHiSSBj2Zw3bp/lszSLnZ+Zr2FpmjcuuPxsDGK4rSeffLJzX5mdBaBU6+AIJnDg+Bm88/5q/OzyaXB5QtBpDEhEo8iz2fDt+q/BczFx4sX49LPVgEqDSy+7DL369kZtXR2sWVlSoqe9qt5glM93/ORJFBWXCPCyWsKvtbhy8ZxLWVYJc4ZZ+m4KenpHwsjLzpR+MEewmhvrsfzdpdi5bStGX3QRfvHgg2Jyc6a+HpbMTOgNZlgsNjgcrpQIB8cNOXcPinQYxK7T4/alVPvS4jasJFBEJcGeehzhZAyReExeT6Cn3jnfgwsNiVvsXXfrUoaO1hZ89MEKHD10AAMH9MUVl01G9969UNfeKtcWwZDlSc7Ty+ghBVJMJixetAiHDhzE4489hl49esr4H1sjr776qiimde1Sit8+/hgWzl+IjRu+xasvz0W+PR9ffrEOu3buxratW8WQ6OFn/4RxEy8CueWhRFx61xqNDlFfRCYRONfN4KO+vgYBv0dm1zOtZiyY/2ZqVIzXZ1Y2hgwejIqTp2QM1JqdC11GNtodnHbQ4PjxE/ho5UrMmDET5d26Ckufh469dpHq5R+iBJdEnIESiWwGi8yqyfeY/V8GbwmK1YQFwBk08p6flZMSJFiFwkG5JqOJGFyBlPqdMp6UthU15FvrG5BBueFIDDs2fItB5T0waegIdMvIRW5cDUsoCbUnCKUlExVKJU42VUEdaYSj6SB2b/sE0YQLWUV2NAej6Dd2Csb8bCYstm6IhDRwNTjhrGtBiTUTuRodrDHOo4ufn4ASE0mO3xHQ/QR0XRzHg+2wD+uLQCw1o54bViB+rFYIhdvaT0OdlYGizDwYdSYEGRhmGKDINSOsISueI3oKJAJhJMmkZ+VLb4SfUtAKJeLsGCV5icYBZQBqbQRKNXvmAQSCdO/TQqPWw+cLQkWdC3HT0+DAgX1Y9cG7eOLBOXjvnRfQo08SD/1qOhSJdtjMBag8WYMXn1+ASNCIO+58ADv37cE3W7YjrjKiuTWIDocC4y+ZhqtvuQMxlUZm2ykIxbWOUw+M9Z0OB/Lz8uWelR6OWvI5TB44NtrvvAGIKuLCpWAgZNYbkKSCZyKKpYvfwIhh/XHrDVdKQKkEJ19INKT4FNXwO6H8e4h+DtD/d3D1J3uXHwJ0Glcwk73++usFUAmUKZUzIBQMQa83CqGJi7DOaBSwJvAR1AlGBDqDmbrvQFtzswAirSBdHR2pcmYyAZM5NULFLwsz2e7du8uiSwC7+uqrZZvMyP7ejYQtbo/7xOdJhkbnIqPxO3OK9Ov4GMlcBHFm0tyXs28MCgjiabU4fiYufGlg/nvbJ7hzWylXq/h3r02Ps3GhJhGOzyHxjPvGIIT7ygyAgK7jLGxcgz1HK3HnL36Dq2fehGHnj0VLSzuyMzKEWbvms1U4fuwYnnjqKZE3/WbTFrS0teOSyZeK0Uh+fr6Qpzg6yHIdF32Ob6Uzdc7AEtCZ3bHKItE5S7C0zFQp0dZMARgVivNyBTzzbFkCCk/9/knJHGrq6+Wc0nN+wOAhqG1ogI96AyarXAdkjBNs2lvbJFixZWegob5VsleJ4ySW68zAqccti3gSCq0CsUQsFWhwxKozcEtFhwmx+uRcdp49B2XFOdizax+Wv/uOKJ2Nv/ACTLhkkphSMFCi1DAXP54HVnFOnjgp7P05c+bggnHjpYrD88uKy4rly3H77T/HxAnjUXW6An9+/gWMHzMO999zH5YuWYpFixZjzJhxUk4/ePQoLrn8clw+7Ro4OT5pMkDJ46bWItOUBa/TI0z43FwbXC56CqhgpLtYOIhlS5di2NAhiIUj2LB+g1zH5/U/T7zWOxxOmDKs6HC6pIS+ePES9O8/ABMuvBD5hYVy7nhcSHqT7DzBsjS12lNVFgJSgqo2wgZP2bNSk5+/U+mPwE4yF5MxqXxQTEa0HTqBnx4nPDH8TyQGHbkeCSDIWX57HqqOn8Dc517AxSNGo5e9CGWmTBRrzFC7grDEFFBpTWhWqNHqbkG3fC2aq/diwxfvomu3fHQ7rw/WbtuJ5ogON933KIp6DUVrRwANZxpRV1kNi1qJLlk25CY04qDGVhGnDMjDSCRT3gthnQrJgmzUx33IGdADdc2NovFu8UZRGtOiprEGdVkx5PbtBhsV2/xRxCIpsRfq56vot66IIZyMIqFVIK5RimWr0mCAPxaHs60VWWolTBol9HqNsNml2uGnJzqd54xwdHjRp3dveDx+xOJhaLQJeHztePudt6BXJTHtkklYuugF3P/gFEya1BN1tbux4t1FOLC7AeNHj8Zts+/Hpi178NfX5uFUlQ86oxU9eo1Dr14XYt+xWky7bTYMWZnynWGVhttnqZ1fGuoTxEnMzM1FdWUVfvvb38q6cfNNN8mYaU6eHXFVUubkk9EkTORPUFMhEcW7S97E8KH9cNusq84B+k+Grj/Bhn8I0Fk+Zgn80ksv/U4ZjaDIxTk3146gLwCDySTWgswiSrt0wdbNm6WkvHv3bulH9+zdW1TmOLfOcj3nmLNzcmSx5ugNM0yCLQlmBDuWDxlAkE09c+ZMuYjTo2Nr167FjTfeKADKn3RGziyZBiXpv5mJE+TIVmfmzP3hHDV742RxU/iF+5bOyL8v85rOzvl+aftL3otzFWUiGUWfpWb3z04djxeDh/QsO5+bmns3IhENQMlMD1rsOHgaF06ehmGjL8SlU65G//4DRZOdY0Ycm/r0009x289vh81uFye21WvX4sixYxKt9+nTB23t7Z0jf0qEwmFxBiOAk/3MMSdm5aJWF4mmPhOSMuOamZEBl6Nd7FdpexoNUv5Ti4MH9gnz/YZZN0BvMmHZe++hqa0NV0+bhpFjxkqJnwIbDIDkeCRZNmaZl8GXQgKYwvzClEJwp8COHDNxumPJPwm9SSejVxIMsTTfSYji8Wc/POj3S+leZEI5bmc2Shdwx/atWL36MyEojRs/DlOmTJHFkLPjXBx57bFHftONN+GC8eMlayfoc18///xz6ctXnDwBW2bK1aywoAD3zLkbrU0tePGFv2DsmPG4/fY70Nrejo8+XYUjJ0/i9//5n1DotHAH/ejdrzsqKxvE+jPgC0jvMteeg7raapmRLyzMQ0d7m2TMebl2kZR1Opzw+wLQSTmV1y5H+Ti6qMKKFe/hwIGDePqZP8pxIOGN546SrimBJh6jhBiwiPKgQiHHPkK70XgKvGXePG1r2Jmp870VVIfr/PmvSzbF5qbUMo819RmyzBYo4gno1eRmaPHR8hVwt7bjhquugdoXQqS5A4UaE6wxJbIVOng7fNCZspCIh1FWYMDpk9uxatViZOabYS0twGfbdwC5ZZh51y9R3n84glGFzHzTAtTb1owe9gKYAgmZB49p1AiyEsFEWaGCRqFBjAFKbiYMRblojvoRVyRkTr39eCXKFEYcOXkU2aP6wtqzVMiM4VAM9GILODwId7hh0GoQSUQQUERhLrVDnZ2BFi/590qYDGYkw270LDOguaECTqdDKiBtrQ6cOlmNjnYfdBorzhtwPnr36i+Pmc0GNLfWYtVnH6L6zAnccessrFqxFJMnDcXU6UPw+edv4ou1n2H40CLcN+d+ZJhsOHmyBo/8+mnMmn0T8op644mn5mHrpjq8s+wbFHUbBEc8JKY4DPR5bTIQ1ev0sFDjIx5HW2ubEP4+X70aLz/zR1x5/fW4++67RV1SQ+6AWS+lrDhlclmF68zQ3174ugD63bfNPAfoPwGu/mSb/CFAZ1+ZyllkBnPRJnAuXLhQwJNZBnuP1VVV0lcmsHCsa968edKXZq962rRpIvJAEhnnhMkq5uI9depUDB02DO9/+IH0DUlSIpmMCzO3ycWYAEam+datW1FbWysAzt4nI1Uu0C0tLfJ8WoOyhM8e9oQJE2TWmD10EreYjZHBzflwZv+cTSbznkSlP/zhD9IrZxbNgIKZflpzPS0sw8fO1mvniUqDfxr0+VwCJV/PfeTv6eecDeIs0xNI062BZIIl0RSIeQJJ7D1ahT+/uhDBuBpVZxrxzDPPyvx4W0sLqqtOCx/h9jvvREZWlpRr65uasWPHDvGC5/EmqY+ZMrWduX2v3y8a52kw4IrPDI/7LX3ZOME9IkQvBXkMSIqgiS3TKvcL57+Jvn37YBCNR3r3QkNzM1av/RKHjx2Tuf6LL74YPbuWw+fxis86gTwnJ1eyTYq5SCtDpxdAT4ucyD2zdS4zCooAKSRzZK+fgQYNS9gi4GukusNz4nYhEYsKl4Aqd1RrC4WCQhRas2oVamvOCA+D18Lll1+CTz5Zg2Urlsvx4DXF9yAfggEejz+vJe4bGeWVJ4/DnmMTw5rigiJs/GYjPv/sczz7p+dEiCjHnoe/vf46vtq4EX98/gXkFubD4fOirGsJamuboIwpEQ6kVNs4jhcKBWTWm+TDlpZm2TbPO1sB9tw8Ad1oNIkz1TUw6LX0REFtTRVef30erp56DYYMGwZLRiZOV1bBZs+TY8VyNBtjogTXKe8qwJ6ktoM2ZczTqd+vpt0tNf1pSNTZL+f5FqZ7IlWOT7fYGFfpTRSKUsDrcIlSnUZB4hjB+SRenTsXV/xsMiZPuAjO2gZ4zjSiQGuCNaFCDsmYHUEUKDLhb2+FISOOiNqNXae24WjraUTtGUgW5CPnvGEo6DMQcY0ZoUAMNr0RLZVVaD51HD0LipEBvbRuIkYtvIkYItQCUGpgSGqkLOwNhZBVlIcGTweMFjMyDUY0Hq/AoXUbkWuz47yLLkSYr1VEoM8wwmo2oaOuFp7qWlh1WngDXhjsmcju0x0JswGtbi9MOjMKjDbEgy04cWo1Kip34MTJIzKixrXCZsuFQW+FEkbs20MBoidQVFiOjd9uxapVn2HLls247LLJGDPqPCx7Zy5GnN8FTucp9O+Xj+tmXopevbsDYc7zqfH1uq+w9suv8fjv/wBbdh98tHoLZl77GHr1vBBvLPkYWV2sqKx3y3rGahYDPQnYkkkh/7HkziCVpNuhQ4di9s23yONck6xZmfBHg98BupFBeyQqpNIlC17DsMF9zgH6T4asP9GGfwjQCYLsPZOhzVuaEMcy9L59+zFm9BhUVVZh5cqVIrBy8aRJmP/WW1IyZyDAxaykpEQAleNfLKv37NlTLuDnXnhewJsz4AQ+gj8BmAs5S0rsRZNR/+yzzwpAMasiYJMFzwx3+PDh2L59O7p16yYZMEv1LK8ykODjBG2+F5/HgIHPYRmf/WyW3OlmxIWdXxBZEEnE+c44JdWL52LIH+73928Ef4JY+rG0cAz/Tuu3/6N2gSsW0pIAACAASURBVGRFIT90Ws5oqxFNaLH9wEm8v+pr9Bk4HAsWL4M104abb5wl7PMjRw5h/vz5+MvLL4vVossXEJc0qsR98smnOHz4sFQcOA/P3j5LxZytJQmNmR7JNrwJm7oz6IhECaCchzcIm5fzre2tzSgpLMSxw4fw/vvv4ZFHHobRbEKbo0NaJ7ZcO9at34Cv1n8tI2WD+/fFmJEjJOuk77glwypAyNI/SWAMJgjfLBczw+RsN8E6Rc7j/lDfn6xyyH7SVIT7zudzPIstFbqd0S0uFgmJ9Sc16nVazi3HxUzk4L59OHj4EBoaGqTy4nS5RCP9N48+KhoJ+QUFyMnNgT8QkCoRF0NWTXr17I4Q1fpoVsJyNhTYv28/Hn/0cfzqoUdw5ZVX4asNG/D+RyuRbbfjqhnTYS8shEKrgcPjRk52DuLSm00x1el5QHa/PS8XhYX5QtDktsRSleNTQRr7xIXFzGNiNjI7rML8t+aJyuDNN9+CDpcb+QWFaGxpFWY8pV4pFiSaAzyOvB6luqGEWqGEhvRBIcsxMEwRD1OEN4J66jjLK8hLYFavZlle/d0YpdvrFtlZtspohkSVQEoEr12zRiptv/rlg8jh5EpTK5T+kGigw+mDOa5EgdIMqyMGfpqImqNrYfhNETTBi0RxDorOH4qacAyOKOB0BxEPRlFszkC4pQWNxw6jODsXZmMmdKxGZOjhSqaY7bRMNiXUUIYTUCUVcHk9MOVkwhcOyBRGe209nnvsd7jt+lsxaNAotPn98GhjsHXJhzWLIlONCNQ3irwsGXem3EyxTY1JaV2PDJUezYcrsGPzJzh0eiXGX9wXI0cNgT0vO/VjscMXC6PqdAPuuuMhFBX0QCKmQzSigs8bxonjFRg5chROVx6AQtGIa6+9GJMuHoMxo0bwSMDd3IQ3Xn9DVDWnz7wGD/36EQwecT4GDpuARe98iVg8Dzpdd1w98y6os+xo9/gEyBlMpGR6U0kB3Q072juwYf16CUg57spKTzgUlu9Fbn4eQvGwtBdo3JhhNEEVTwirnYA+ZGCvcyX3nwhXf7LN/hCg79y5UwCQrFtmsQRGLpIkHL344ksi/EHQZIbOMS5mbcyuCd7M4plFE3A5s03gZkmdIjUc8eKMN0Gagi58HbWzSVijrvhdd90lF/EDDzwgQEaQYubPzJ6APXjwYHndrbfeKiV8ls4J6CzHk/DE/3F2nIspt8vAgJkZFzVWGbivzOhYquYimM7C/1np/WxyXrqETMAmIKZL8zwWXDTOLseL41YoJMEDb9+BPIk4pLxSH1dnxvYDp/HMi6/joUefxJETVXjlb6+jpLgI186cIaNrjz72GO69/36RwVTrjTLC1NTUgvOH9sOmTbuFUEhguGbadDleKXY7A5M4BLzPYrlLSZvmMSrCWGrchZwHipBwXnnN6s9kYWHbw+VxI9OWjWAkjLrGRtjz8uH2efHe8nfhd7Zj4gUXyDlj8MDSvpkuc/EEPF6fmEYQudkXTYO6DM9w5IoM8CS1+7XyWCjM2W4q3jEQSMIfpLe5GibaftIZl5awibiM01EgJRkJI1OrQ+3pSnQpL8fGTRsxd+5c+awUI6IQ0MjRg7B7z1EJ4Pg52Abo17+/nB+nox3ZFoOU3N0ul4xRWa2ZeP21eTh6lEFfF9Q1Ngmg3nTbrejWq5cAezgeQ3VdnUwGuBqbUFpQKID+uyd+C5fLicxsq/jGs0LA7wenLBjclJQUCG/i2PEGAdzcnCyseHch9u/bhbvm3I28/HwxkQmEIigsLobXHxQ9gRSYK0VRkH4HAuZso6jVMFDDnd7qkZQyIME7BeaptobRZOz0UkoFpjL1kEi1OPjd5ww85/c5f02Ncl4NtTU1MsXCKY0rLr8Mng4HtHFAG0nAGAVUvjDC7S7YlQboHQHkWS1wR11o8jcjma2GvjgHUVsGQnRU1JngCcWgU+uR9AaQp9YgIxaF50yVTCI4IgmoC+wIZBvRlozAHYuIK5sxzPn2KDKUWrQ0NcOSm4VgLIxoIoo9O3di3SercNu0GzGouJ+0n+I5RlhK8xDTKxEMB6Cg/ns0DJNZD6UmgaiSYkdxaGIBdJw+hfq9+9HRdhQz54xDn6EFyDFnIQwHnL4WIb3ptUbEE2r4vUkc2HcKIT+V2vKwaMEyrFi+D2VlCkyfcQmumDoIY4afj3DED68jgJz8Xog7Pbjt1jug0ajw7AtPwxfx4K9v/A2+cAJjLrgaWbm98fwLS3DXfb9Hed8xCERUsrYy+eF55LrJpIBtQ9odU52RYM6Mvby8XJIVnku6q5mzLOKtQVJcliVDCH4E9IVvvoLB5/U8R4r7yZD1J9rwDwE6e5HsPZOcxuyVFxIVz9iTppTmpk2bBeSnT58uI1lcOJl1M2M8ceKEXJwsFTFLZ1bEjJ9ASkZ5Whr1L3/5iwACxV1YmifgrVixQma3CdLMwtlf53a4YBPkGRjw4mfAQODmPlHJjMIn7JGy/M7yPsGWCxO3y/I0QX3s2LHy2lGjRkmwkV7gGB2ngToN7KnSZQr80uVzgjYj6LNd2NLs+/RpTBuzpPv86QrA2b3keCQEFWd2lGp4fXEcPFWLP7zwN8y67W7k5JVg994DeG/FcpEGHTp0MOa9MQ83zp6NLFuO6Ig3t7Qhw2KVuWSW2rktjtex3cDWx403zkJTc+t3V1a62pBuFQjTP9npos2FQKWSWW46iTE4uOH660T7XMPqBG1z6bChUkpvnuXaoN+Lrz//VARUysu74pZbZqO0rIvItNKDnMAjbPrO2WJm4TKPzsxSdPlV8LraBdAJ+DROoQQwRTIIXr5AQICfN1q3cr6dTnBej1sy9m7FmXA3eMQnmsd33bp1cDidGDt+HKrPnMGOXTuRlZ2NG2++SQRF+Lk5n+31+aSvTAnXoNsBvUYNe45drg2iH4/nwkWLkZ2dg8LiEgw5f7jMwbexZUICoaMDeQWFsBj0sOk0CLpdqKqqxF9e/DOmTJmMkrJSLHl7iSzKTzzxpOjCV1Wdkc83fPhI2LJzpSKxceN6vL9iCW65eRZ69Owln5s9e8q7lnQpl2qGyWIV66FIjP12+qjHRTSGrQxKkGoVCsmoeT1LNaSzxy6tFc5z0/tchI1SlRk+zkCPZCuW38mdsJrNct55/jkdwCB+5ScfS0uKFrC0HM7PzkHE6YU2HEehOQvtZ+oRcrphs5jhcbUjiSiMGTqoDWooDFokdXqEkko4fSHxs8/JyEJHXR3Ufi9KrBaoAl6RO21j+6UoD75cE5qTYXTEQsJ2NwSSUHlD8De2yVhbh88Fe0kBAvEQ5i+cjz7dumNgeW/0yS4VQyZTSR5UNivaqHmg00BvMsMXoMZCFHp1DBZ9FLqECyd3rcO2tR9gUBc7fvXQzTCWaeANVSISpRyyUfjf3rAXkUgCeq0VsagameZiHDtWgQXz38amTacwe/blmDTpYpR2sUGjcyOSCCAZNsDnACqONGDM6ElobWjBb594HH0GdMWDjz5ECya0e4NQaLPx5dd7sHrtDjz06+fh9FugUFtlzUv7SRQU2HG68ox8l7mG0mOhZ4+eUm1JT+LwuxsIBZEgKa4T0DPNFgF0RTyCBW/MxcD+3XHX7Onneug/Ebb+RJvt9DT/B1tPgzPJacw809llKsLnixQCdOkMl2B3NjOci+iPuaUtS3nPEjy3S5DmvqRL5AR/LsYEcc6a88aSfhpw/9n2/7vEth/zGf7ha5mhRwIp2xqtCd/sOIJX5r+LK2fciKycQsk8KH/7wvPPoU+fXnC5XRg1bhwGDRkqSmn01zboTdKz5vFngMTjzeyKAjkkA951553Sb2apmefpbOe41CxzGGaTWbTZSWijB/rSpUvFtYw+4WTKkz4XjkYQCIUQ5dAu02WWcJNxmFRJNNXXiX4+1QGvv2EWzh8+QrJhAlIwFBGRDYKZm2Vdg1HOiwQXJMKFfCk7Sg1BHQhFYsJ2ZpAjvt6dbQIygMnUJnubUql8bbbJhEyNFk21tXh93uvCB7jjzjtl5IsLH/d5+XvvobrmjFQuLpx4Ebp26yalTcpk0oEuGQogO9OClubWTtc6Pbbv2InKqjO46645CEWicHq8MsFBln9DS4uUvbNsNhjUCtjUCmgSMXz11ToseXsxXnrpRSnvHztxTAJSOr5R4e2hhx7G9BnX4uqrr0E4FMVvf/cEKo4cxsgLRuHJp55AU1MzGhqbkZ2TK+6F7KGXdSmHw+VGn3794XR5UV1TK+V4suOtmZkimqNOJFFx6pRUtzhaSXEVflY6FGbbcsTPm60MtjvITeB543nnuaK4EIV8eDppgmLPyRVdhfkLF2Dc+AswYvQoxDp1Ksh+1yQAQ1whtp+mpAoJDdCmDiAYDyEDStjUOmi8IYSaHIAnAhN0ULHTE0m5lBk0SuiIzvEglMkwoiolXGo1GpVxuGx6aErzoM7JAh0bw00OJB0+sVQ1anRocbdDZdGh0dmGXft3Y/bNNyM3MxP+tnZkZViRV1yKujYHYkYzXNxXmxn1rZ6UQ5+vBUPKrTi89SO8/vwv8Oc/3oMJ43rAkEUbZyfaOmqQa8uXYDMWVUCnLUQo4IPHFcGhgyexdcsOrF59FFS8fXf5vRLgRSINUGkTcPkdyDDlIuzXQxXLxN23PYIRw8bh5ptuRDgaxOw7bsSc++/GRZMnI5zUwhVQ45lnX4VCnYVrb/gFWhwaFJf2lfWL3wlyhpi4rN+wHpu3bJEqJoN19teZUBG8ef1y3fLQRCpO90AjtEqtjK3R055z6GS5jzx/AGZff8U5QP8/Wbz/Zd/0nwM6S+LsOzPzJRMz7RSWItowOkxlUOlSsoyv6VJ+51w40r//Tz++2CZ2stm5bf6d7gOfvd20N/n3AfqHAoqfHNATEXFuIqBv2H4YL7/5Di6beh0ycwoRDKXmh1lmfuvNedi3cSPuf/JJ9O7XT0ruai1JfJ1iMvG4jOMxKyTpjmXTb7/9Bo6Odsy6YZZUSpoaG4RHkC7nMSAiF4JAzkWBuuOODifeWboMF154Ec4bOFCyc+rxU7WP42W0cWRvPkYZUfY7E1EYqaaVSGDL1m3Yvn0H+vbrh8tJ0Mu2ifgPy8d8D87I00qXPXLeqIedjHZal1L6Ip5AOMqysQJqrS7lHpekyp1bQEdHm1AAGRazEM/8ThfCLjc+//RTWewuv+IKFBUXydw2NQ5oOmLPs2PLtm34duNGnKqogC3HhiuvukoImQGvG1XHj2D1p59IO2TcBRdg+IgRIhjDEnlVTS2smVmIsD+tVMu9y+MRkKMLoBZxlFqNiHhdePnll8Tm9qGHHoROr8Wzzz2LTZs24Y233sL6rzfgk09WYerUazBo0BDU1tXj+WdfQL8B/fHrxx7Bvv378e3Gb6U0z745FcNSgi8mXHvd9ThdWS1TITTjYXbO80XRGVYqupeXiSAOvxvUIWDgRLDmMWxobEJeQYGY4jBoZDDF80m7WJZ4CejM5sgGJxGO2gGfrlqFQ0eO4Nbbb0dCqYDWaJAyP9nv2qQSFpUWZpUWJqgR0SVRr/fDFwvAEgbs0MHsigKNLmidYVijamRrjIzSoEgmUnbB6oTY7cYVEcRJ4MvKwglnGyoSXiTzs5DVtRQmoxlqTxhJlx+7v95IsRP0O38gPPEgFix/G6PHj5EMma0Yns+qitMwKFQSZJ2sqUFWWSmciqRUCmhXWmBRwVe5F68/+yBmXjkQv3hwGtUjUNe6D/bMbGkH0AnP6/QhFEyivdWHndsP4Ux1E0LBhATKixZ/jT+/OBvjLxmN2uq9KC0vgS/QApPRjnZXCCcPNWFQvzGor27HQ7/8DW6+ZQagjGH+ko/xyht/Qk5Bd2hNBfhq4yH8+a+L8PCvn4JCY0OPXsNRdaZdkpV0uX3VqlX4fM0a/O6J34lGBxOYNBGO9wyIxVgpSi2BlMoge+gkxVFEh2Nry95+SwD9lusuPwfo/1Pw+fd83T8HdPbGWT5nhv59xrcwkSNRaClsAAX8AX/q4pNRm5hoULOn948z1P+/UtH3n3s2oH//MSGWdfqn8zH+zYyTgEWg/mfz6+n3+kkBncauyaj4zMY1JmzcdRQvz3sbk6+aiexcAlNSFkKadjidHZLx9R0wAI/85lE0tLTBbM0SUKewC4GZVQv24QjOlPqkL/PGb7/B8WPHRcOcbRMeH/bmCOx8PsuszGZZkqV06JLFb+NURSXuufc+mQknoFJJzMA+tlol/clAMAD62SsTCZjUKqgVCmmB8Fiu37ABX3zxJTIyrZg4cSJGjxkj+9Tu6JDrhxk/qy384fZEFIXKYNGY9NAJmgoly+4GIdrx/LPvTSJcJv2/I2EYDToBd0q6fvrhR3A7nNLWIWHS6XbJgteteyGOHq2WsUgeG5be0y0flt1JINQogYCrHXt27sCKxUsw5pJJ6Na9B7r37Imm5ha0tjtQUlaG0i5dBSxC0aj4z/uCQWk3qeJR9C7MQcznxr333iMkwZ49u0Nn0GH79m3CsL/uumvx9NPPpFTofvOYeLHPn79QAp977vsFynt2x++fekoys1Gjx6ChqQlrli0HrFbMuedeybKXLn1X/N0nTLgQu/bsFhniCy+6SAhSFIuhgU7NmVqZT6e2AzN4chBosyoiLXQwU2mEjEebXQY8BH3K1yYjHFHUwcDgKRbHf/zut7hq6jUYPmY03H4flDqtjLbFyJ5OKGBR65ChMcBEUx9dEj5LHJ6wF7pgAtnQISOogLI9AI0nBFNEATNlRqVFFYVCAyTUdHmLIi6tJqUQBduiQbSbldCV5SO7rFiOkcoTRsLlhzIUQXt7Gwq6l2Llus/xzc7N+PVjv0aG2YSEQgN/QguDRgO7OgE9AujoqEF2USZOd9TAnG2Go60VJ/dsR+X2TdBGO7B8+cuIqNvQoWhCvikHETovWkrgaa3Drl27cfjQcdTXtaC0pDsGDRyGMWMuwFtvvQmnqxWP//FxuFoqYDAloDNb0FB/HK+89i5amqnhr8GEsRPx89mzUV19HM+/+CSi8SQuuewiDB0+EZbsvlCoS3DZ1LtxwcQZuGTKDCg1FrS1e1BSUi4kYo4wbtu+XVqDVKgcM3as/I9tMUlMSGrs9IWgwiNbKRz55C0SoC21Rlju7KET0Ckscw7Q/z1R+Ufs9Y8DdPZVSUJKE8PSYC4GJdm2fwroQtv5gYr82b3ssz9kqkKQyt4J3Hze2SX2dN87nd3/owP0rwDoYsCgNWPLnhOY+9bSFKDnkCGdlD5vKBAQFTK2Pz5cuRKl5eWYfPlV0Jsz4PIFoTeYJMNklO9wdMBKMRqdFi3NTdJr3rNrFzZv3ixOUZw24BghMzSxdTUYpVzPEq3dno+HfvUIJky4CBMmXizZHgM2stwJxDTVCVLelDrX9JdnPzYUQabZLNsnaPKc7NmzWzgNjU2NGDxksPTzmb3W1JyRrJnlYpLGlAo1dDoTKJUdioQlM0733glMDMyCgSA0apUAeTwSRnaWFSaDDmeqq3Hk8CEZ2bv6qqskoEiPHpIgyT4/9RPS1wm3mR5PZCDDgLO2ugo7Nq0Xs5W29g7hCNjzC1BReRrDR43C8ROn8LMpUzBq9FgZX2MbgWIvHAfkaCCDGTNi6NmlFOu++hIVFadEbtXtdqKwqAA33HC9MM5f+9urqKqqxlNPPgWn0yWOcEOHnI9bf/5zbNi0ScYASdJkkMHPQC4IW0b33HMvVn78MTYsW44hU6bIWCh5IZu3bMYjDz+C8m7lEjiw+lBTUytl9eEjRuK22+8Qwx2H043cvEJEYwkBdF4nrKjxvPIzRIIB6NXUoHeL2t1X69bh0OHDuP/BB5FUq6AyUOc85crGQDARJaksCaNSC4tGD61OCVWGQjT1EUnArNTDrNBBHYpDGYpCE0vA1dyKWCiIKMWM1ArEVUCEPXylImWEQolimxWqUjs0+TYkjDoh+an9UahDMeRZaZmswu4TB/HKwnmYcs0VGDduDNxt7cjItCOuy4ab1sXmOI7uXIPD+79AVo4Cwy8aip17tuDE4aMoseWiyGDG9CsvxYAh3RHW+uFRe8UtsulgAyoPVmDtF6thsZjE1KdvX3JWhkOh1uPjD1bKtMfzz/8JJb17IeCohDHbjKa6I/jPZ1+Gwwk8cP9jiAaT0hqbc9dNuHTKGEAbhMvdhExrCVqcCRjMA/Hwo/PQ7jJj1uyHoDVlgYUTfmc58sh1ikThA4cOChGVfCKaWpnMJgkiCepi9MTvQiwmGTurREo1JzQSAuicQ1fGOCWQEKW484f0PUeK+xHI+G/60n8O6Bw9Y4b+d0vuBGRh4KZQWYhjnVl5utz+Q4ApCmL/5MilJVr5lPToTZrclf77+8x0Lj7pSPZfuuTODB1RWYgTKiM27T6Gv81fhsuvuR4mi03K6UWcnaYYTNAvR4ll7c+/+AIlZV0x65ZbEYYKBpNFFgax36T6XTIhtqE0laCXulGvF6GVL9auEV3voUOGSM+VpcTmxibJhCurqqVv/N77H+Lx/3hCSEUkqnH8TKvXicsUR8FCkZBIxXKGnLrtNksWKitOS9+W26LbE/XDw+EQNm3aiF07d6Jbt3L06t0T5eVdxCyEPf1U9cQESwZteCmPy+w3nNJ1F3t3VSdJy4/8PDsa6mvg97jRv29vEZj5Yu3nOHjoECZNuQyjx46TdgP5AXkU3WFZPBYTDgEtUxnokUPAa4H9yLIyHQ4caMa8V1/B4W0bceX0a9DU0iIlfo4C7dy1W+xaFWoN5tx9D3r27iskQGbtQglRKMVYhZPSBgXQvUsZtFo12ttakIhHJeAho53HmhyI7du2Y/u2bci15cq8Po1W7rn7XgwaPASL33kHtfV14tbHkTvKer7yylwY9QbhMKz+7DPs3btHyuEXXzxRCKpNTY1iAcus7qW5L6Nn717im8CS/fIV72PWjTdj+IhR0nent3ssyXE1rZTsmbGzZE9RIBr/ZJn1cDva4XG6sHDBAtx//wMwmC3QZ1gQ5RdTS2tfjhUmEQ2GkAhGoYMSVp0JWXodLKq4jF+GyL7XaMX4hO2ZaJJStTEJwMTZLxLpnK9WyT7QIERHwqTfC41Ri6CZs+QJ+KO0OU3AElPCABX8bjfySwoxd/EbqGtvwsO/+RVcjg5oIzHk5RTDG1BClQjhi49ehad1Pwb2NeHAvjXIylIiGQ/hVw88jD5d+yLuTyCrtBuaKo8hpIxg76n9+OiDlUi6gZGDhmHIsP4yuqa1iEONtCj2bNuE116dhzlz7sHwkaPg40RAlhkeZwv0ejVOV9Xj1ttexCuvPI3ePXrjtVdfQkvLSbz0yu/R5jiF3Jw8tHmiyM0Yiadf/AgffnwYj/1uHnIKeqHN45GKZr8+XXFg/0Fx/iMhmFUm+mYEgkFJlPid4++87MwWs2Tl/O5I65EqjIqEKMxRMZA9dI6tpefQhw7qjTtuvuZcyf3fFJn/h7v9I3roInaR6qOzNMTsgsBC0gaJVvzf35vf/q7c3Zmh/xCgp4OFv5dts+TOzIvgni7l8vd02f1fH9AjIhwSgw5fbz+I1xYsx1UzbgQUepyprkVzQwN6dO2KEcOGig652WrF0WPHsfz9D1Fc3h0X/GwysnJyJcvmLCv7y40N9TI+Vd6lTGw5O9raJCsnqWzpO2/j0KGDwvAfcf5w6bdz1IyM+b/Opc99Pm665TYhp5FdTVIYswP6Q7OMH43TCMQvdqw8x1qlHk31jdLPLCoqFMKay+WQigKZ6VWVFdixY7sI41Ck5sIJ45GZaU2py5msUnaMxhSSmRPUuYilqos0LAG0GrUAOPXRiwvyoFYm8dH77+HUieMYPX68fH613iB9dr6Q14PfmyJESkuGpD+jST4nXdg4ssgKBoPA0yePYdfWb8UnftOWzVICX7ZiBX7161/LrH99UxPKu3YX3XoS/MT8xmQGZXQ9Ph9cHQ6UFpbK/H48HoHNloVwiMp2Gci0GqWKwKCKwiCHDx3C+yvek3bU9ddejxHDRwivoLGpGX9+8S/i3d61azn27N6FL7/8AldRFGfKFPznH59BWWmJBGitLc0SDNFM5s477sS7y5dh667teGnuXxEKhVHf0IQ9e/ejb78B6Nmrr/ydbbOLy51WbxRQZ1uDn4PHmhPqqnhY1PL+/PzzomFPvQlq9dMDnY5nVGvj3D1795x3J8FNmwZ0rQaZSsq1huFPJhBWKxHTaRBhFq6IIpakvr9azH4oAcdxNGVCjUSc0r9qurXCZlQjHA+iIx5GIBkXWWizWgd9KC766xxRrKipwssLX8e0G2Zg6NBBiPp8KLXaJLv3B7xoaz2NZcv+gv949GZMGdMP9S17cGjXJowedj5smYWA2oyGU7VoaGrGlh2bsP/QLvTq0wV9+vbBBeMnpRQmNUkkYwEkkhHhL1ScPIkli99BeZfu+Pldv4TP1QKDUQeFMop4IgQoIlAojPj66yN45g9vYsa0Kdi2dT1++eBsjBo3GA7XSWRnlsITVqCqWolrr38eDz78Ooq6DAd0FvhiXhQV23F430Hs3rVTqm83zJolmhkM2nLsuULyJKAzQ+cqzbaX+FuEqWdAjQm2NqNiNKVMKGUOnSV38iIWz39VhGXuvGXaOUD/HyLjv+nL/ucld3ZvRCvcYJS+KhdQir6wV8l5cBLi0gIrf+/gpEvuPwToZ5fX/9FBZsRKQD87gPghME9n/T/difsvc5YItPhy8168ueQDzJx1G/zBOPbu3o8v16zB9KuvRklhQWd22QUnTlXQEBFvLnobeeXdcOnlV6BnjyLU13WIqlqmNUPkREmaMuh1yLJapW9OhjizaAL65599JiB49VVXI49z5R4f5r25AFOvmYH+5w1OOV5FE0iyzxkOCxVap9MgkaTxDdm2SljMGThy8DiGDxshWTuz0bKyUiQTMdScqRTDEmZotuxMHDl8iDPgnwAAIABJREFUEKs/+1R6qReMH4chQwbDZMlGJEG3NWXKLCTK4KETzMXqUyEjZa3NjbAYdcjKMGP3zu345ut16Nm9G26YfQt8MiFAn/KQzOlScMNqyZAS/OmKCgHz1pYW5NvzpKRNgCfgMzgkEOXbMnCm+rQoFrq9PhmlGjdhglQotHqDyBqLQ5xSLWV29s7Zh+Z17fX4kWm1C/8gxvfKyxV/ewqSG/Qa+H0eATTK17LtsX/vPvTq0QtXXnGFzLyLiJHJhDfenAePy436uloJuoYPG4Zrpl6F6qpKLF60AJdcfDG6lJVgyeJFqDl5AjNunIVZ19+Az9asxrpv1uMP//lHvPfe+zhw6DDUah2uuGoqBg4aCq3OAIfLC62OHAhL6jP4g/AFUhkfpX59zjZ4HO1YvGAhHv3No0JkpFlOMBpFhBVxGr1QG56CPyoNDPKjhR5qaBCH2UDP+zgi1CFnUM0oTJw541AkItAqEik50lgSGoUOiqQO8RizdA2UyiSC4XYkNHEEVeyvq2DSG2HVGqD1RxGlfnoihiXLl8IR8+P2u+9AklUFjQ52lQ7e1tMIh0/itYXPYNiF5+Hp/3gcLaFKmHndaTIQaPLiq883oa6uBYdOHUMo6sFlU0ZiUN9C9OpfAtCSQskqmQ6xZBDhcAwmfQ4qTldi5Yefo6XZiRdffl2cB3V6Jegg2+Gsgi3LhhgaEQhRv6E3Xv/bCmz6dgvuv28Ohg7rSb1F4S/4wx44nEbcc99c9Os/C5OvuBdxTTaqGuqQW2oUP/UVS95Ha3Mbfv7zn4vgFscu2b5ke0daWAyUOJJIf/ZOQaC0OQ9L7wysaYqkSqokQycpjha+FJah9Ou5DP2nW91/oi3/8yY2y+1pljujw7PL22TSpl8tRGAV8Pvf/wnLli2XPuCkSRNFCey/CGip31KvYt2NVDrKHHY+Q5D97AAjpW4VI7AwS9SktNtZEjt7P75fcic48EZw/yFQ/6GWwP/tSYkjEHJJ6TkKPb7ctBsL3/0Ys265Cy5PGBu/3YwD+/eJm12P7t0k++3Ro5f0u8u79URRWTlWrvkCGdk2TJx4EYYM7g+PJyDAxrI3n895Yx5vHgvOHdOSkX11ypJu27IF2zdvllE/l9uL09U1mD7zehSXlkvAECH7nqzqQFDcqHR66sGznxoUQDMbLQj4wmhpbpNzkpdnF1EOBhXMetmT5GwvBWQ4IlZfV4P9e3fjdMVJ9OzZA5dddjU0BhvCkVRmnTLFSSmZiX+3SgmfxwOTkeQ9YMP6r8RGlVn+FVdcLqpqMJihN1uk5M4+O883AwH2JamLTZcqgniWNTXmRYtX3rPnH2Tm73GiuKgAp6sq0dLWhuLSUvEUP11VJWxzPU1/wmFR2iNLnjP+rAhRVjg7OxdqlQn5+UVQ07fb40Se3YaW5ka5Z4uYZXhm6PPfnI/RI0dj0sWTRHs9GqWiuFL4CewvuxxO1JyphjXDIqTGosJ8NNTV4bNVn2JA/764ZurVkkV/+9U6zL79dmF5HztxFC+98hdMvmwyBpw3ECdOnsaKv76Ca+57AJdOvhxeBiDBiDDnzeYMYb57PF7pzzMIsZiM8HudeOnPf8b5Q4biZ5dcIlLBnLNnYOMOBpCg97tY8FILwACr0SJys2wAxyJBqDVxqLUqJFWEd4WIHsncu5K+9nHJFpNhEiiT0KmooKgFNY5icQK/AuG4H1qTDjEV56pDSISjwqK3qfXQKxTYvHkj3l+5Avc+ch/KyotRdfIoao4dRUdlNZKBZui0LSjubsZjzz6CBk81Kk4fRvXJChzbdgQJrwKlBT2Qm1+A0ReNQvcBpUCsCYi1i00qIi7ApEFCqUU4Ro1dPbRqKxYvfB87th/AU7//E/btPYDM7AyMHjsEkZgDOm0Y7nA9tLo4NDBDjRLEkxZUnq5Drx5D0NZ+BhnWDGg1ehyrqMdLL3+AQCgft9/xAjwBEzSmbJhtRhw4sRMffLgcfncEc+64R4SgUsqOKsnIZSxX3Wn4xJZbNDXhI98Nfpc7gZ5qdLyeqajHHnrY50UiEsQ7C+dh5Pnn4fab0iX3mLTiuOKec1v7v13Vf9J3/yHAYymIc5FU3eItTURLgyiTNy3ZqykBK6z8eAvuuGMO8vIKhOQxcKBdHiMnhp4dVCmkLnc0FoRObwaSEs5/B9QpllzazaPzse/HHOmUXp77z/L7n/TQ/jc2znEiZktKBGNqbNlxGB+v/gYqfRZWrvoCGVnZyCvIF6Lb2LGjhe1s0BkQCUdx+WVXYdKlk9HqdGLp8uVSDeEkAufV3W5qq7cL6LL9QcEK/p4eO+SiwJ4yVWePH9yDZe+8LUIWnK+dOm2miNZU1zVIltra7oTRbEZWdpa8h8fnSUmZKhRiNMKZYZbsKflqtqQU4ijcwtI5AZla9MyEObOuSMTg97hQe6YSJ44dQV1tA664aoawfJllUNKSk+ZprQHKp1bX1CC/IB/vLn8X67/dgOkzZ+CCiyagqaVZMuSC/FLZfgIJaTNEIiEJLHR6DVpbm2U/KUhDS0qdlhki5PgRUM+2bOV1xKCCbSOW/0UmVaUS9jnFlzxuJ2pra3C6qgJNjfVyTkL+MHp36w+tRofxF4xFTm6WuHbl5WXC4XKKIQrPw6uvvgaD3ozrZt4AS0YW/D467WnhcLglgEhp3acU3LhPDEBYWufxYGBDow5WRBi0sNrAG9sbpSX5WP3Zchw9egDHTpyCRmfAeYPPx7ARo1BYTEEgPTwemtJYhePQ1NAovuis2rS3tsp7vDx3rvAaaFjESg2PPY8BjX6KSooRCNNhLGVDzBuPIfv7RHiS3ThXzqRcpdZBqdEKszsSJwlPlRIMSkTg8ThFSU1vYBuGY5D0FADUGj383gR0WpPMYdMgJ+D2IsdiEW5Cc001Xnn5OUy75lIMHNgDB/Zvwc6tX6PIbsXooQNhs2Yi5IshGHGg3rkfdS37EYo2oaQ4D0MGnI/uZb3Qf8BQhIJe6C1axBKtCAabYTFpkIzS1hlQai3w+iMw6m1QqWz4es23eOvNpXj+uReFY7L2y9VY9PYiPPeXx1DepRTtgUqYjVpaBSGOCJXo4Q/QnCgPsRgrlXrkWHpi7/FqPPX0ayguHYpLfjYLWkMhoLCgsNiObTsP4v2Vy8S+9he/fEjaljy+6QREND20Ggns+F1K31JyyVRdTHkxUAHSZKEokCk1FogEogEvtMokli2Zj2GD+mPWjNTYWkpmiICeXl47/dC5aJ91O2ef+t9Ytv+Vn/KjAJ0puSyQgNMVQa5di917GnDrbXfg+LGjmDRpMv469yV06WKAjkF9mLrd/PIT/aOiIIWkOoXfnQZcoFmJWFHwH3yc7lxnX3Fp8E/7uPOC/HcF9RSgc//DCS2++mYX3ln+GbLtZdiwZSd0nEnuVo6jx49hyLAhqK+rR/8+/REJRVFcWIrefftCZzLi1OkKLFu2TEp01B/nQpAOvBjpE6C4wNITndklHyfXobG2GqMH98fa1Z/ib6+9Ab3RjL4DBuLKa6YhM8cOh9uDpEItEqxqakyr+XuKnEdlsRRrnMY0dAFTSSma9+zTclGSKolGDZ1GhWgoIOQp9mtzs6xoa2nCsSNH8fX6jejapauw7ylsQtc+e65dVAdr62pR3q0LnvzDM6hvbsLMG65Dr/590dLeBk6r5+bkw+/wp3qzalrDBgQYs21WmQV3ujpEWY7uVZQ3ZTDECgW1UsS+NcmMspPwFY3JZ2HpXoBLpxdASovZRCJBYbDzPp6IysgXmcXbvt0BZ7sTdQ01GDR4AMq6FCOJOEaMHIbi0mIsefsdhEIRnDdgCMq79kRbK4FeJ1k9gyFKuFKONa0smF60Zd2lvKfbLeeL55F/p42AuPgbDQrYrCq0ttSjrcMps/JWmx3mDM7OJ8TeVqlUiw87uRRsxbBS0txQLxyH2to6rFn3FS68eKKoKXIf0v4EJA/yHPKcp0Wc+DeB5Dvzl1gcelq4RklkTEpZniJEZMUzctfqtehwtMOWmw29UQdfwIMg/QvIr9BztFQFsyEbjXUtyMywwOdyShvA73Kg2J6ND5YtQsDdglHn90V9zWHUVR/GpIkj0L9vOU4eP4DKiho01vlQVpaP3gMyUN7ThMISA+x5WdBrc9l1RjLpQyIZQjhKN0GuE1Eay1JJH95QAIm4DkgYYLUU4f1lq/DL+z7EXXeMxk2zbkbXfr3Q0VyF+YvmorLmEJ5+9nHk2fJQ5zwGe5YNHMpt9zQhL6MnvDEaBpmQax6ED9ZuwdtL1yM3rz8umHANuvUcDKXKjEAwiuoztTK5QE39X/zyfkQVSYRjnd+VTr8IHud0wpS2YRZOCdtQHFVLAzrJtEnAbKLTYQwaRRKxoBc6FQF9AYYNGoBbrp/aCeipyihn+mVB7Rwvomff2evnOUD/V0br/8a+/W8AenozvFS+XLcXL744V/SnJ068GDOvnY6SEn55U1m6Rs1RM4I2jY+pONbpcy6Y3Pn/7xCcF5vm7wA6wZxgyBszh/83yvxvfOx/kaeQeBYU5TGFIgNbdh3CsvfXYMyFk9HU5obaYMSGjd9i9949QuChTO34sRfIcQv6w6Kp7gv6Jebhwr9gwQIpp9JNLpVZJlPgLSVzbiNlQsP/SbYe8MGoSuDgvr1Yv+Eb9DtvILbu2CXAMGT4SPTpPwBKtUYydDKw6a3NURpmZGJqQ7U4MGv3y8gZyVdqtjloqdppGMKKDGfGOXLGEm1ejg1lxflCUGusq0dDfSO2bd2OI4cPY/TIUbji8suFg0Hgmjx5NJ59bh6qa2swcNgQjB4/Djxiaj3JSUocO3ocRbklSMSSUvZVq5m9xGE06qDRqcU9ixam/KxGAzN0PTRqinsqUzazLD7yOMSiCAY61dPCBKxUBYPHiW0LThnE4hHhBJjNVLozCE8gHAgj7IvC6/airu6M+GWfOn0CrW1N4ry2c9cOCuljwJBhmDjxUnTp0h3JhAparQlKpUZY6bn2bMTjqQWctzSgpyc5RNK1071PRpW0qaAsZUMbhcXAr0dK712l0ck5CEXi8PgC0i/nawjKHFnMMJlkVI8z3CoF8PQfn8GIMeMw6dJLvxvpI2mQzyffgGN/3LYokXWKB6UlkAnyOpUORg0FiTidEKTmKJIKKv2Rc8HycEqGjhUjlnmt1hy6BsDt9NEoD2aTHpGIC6XFeSIUxFKx29kKi1GNnVvW4w9PPoJLLhyO0yf3wuNsR1mJDt272pGdSR2BIgzo1xcjR4yCRhuHSudCPOlCUhGSYxOPUr2SIlQq4VH4IrUwUW0tGobLGUKRfQjDUgAmeIIBVJyow8I33sX+3Sdw8lgCd95+MaZOvQzDJwyDu7UC9/3yNlw/azIm/mw0XO5m5OUWSJauRA6cAReMxgLEE1a898FGrFq9C6VdhmPKFbdAZ8iHwxmFRpeBXXv244MPPkSv3r0w+9abkWnLQiDGY5eysOV1SsBOez+kjz2vi3TF6GwpaVbDWGlie42ArqfJEZUXFXEB9OFDBuKma1N+6CnYPgfo/yIL///dbvwoQCexiOMoYndJ4gzgcsVx9HiF9O4oSXrFlaOltEVnTJUyKZk6HYmi0QB0GpqadAL6d2CetnfszNAFsDt753IYxEhSIu1UZMk3PPvx/7tj9b//znHEEUQ4GoNGk4nNOw/jrcUfYvr1tyKpNiCSVKC5rRUVlRXItmWjtLQMdpsd4WBE+taUFPWFyDhXCiAQhCj7Si1u2t1Sb59sbxJtKNaRbbPJYpHqoaph0KoR8brx1rzXodRocP8DD+L4qQp8se5rtDvdYtN65dVTRSSGJXF6RnMcjaVasunp1axWaxEMhhEMR0WIRi1qZmqZ82ZJkHDDrICgzqxMyRnkaBhqpQJGvQ4xEqagEBb4Jx9/IkB/7cyZ0lPcsXMnNm/dgksnT0b3Pr0k6zOR8McsLhSEIqmCMqFBKBCGVqeG0agXtzP2+UkWikRDQjyTcqaG2TZdy5TCNBdQVymFOUxyEXvkBPV4LCHlcBI92ZsMBYNSpubnZsnSaDLIdjieFvIH4Wh1ifRocWme9KcNRg2cbgeWLFmE4yeOY+CgQWjvcKC11YF4XAl7biGKispQWFiKvHz6pBugUKb0uAnU/ElnZWlVRJbA+cO/CazfuflxEdeSZ8KMK2XgwtxTfOOUqc9KHgFL+AV5drgdDmhUwlrB5599it179+GBhx+BOcMqc+bpyQBeHwRxHjsGbulyO68d/nDNSDm2aaFWGERhMBpnFYc8l1T1LZmMyudSKxlA8RzFEfDFYTRkI9uaBSalTkcHVBon7Ll6HDl8AKGACy1NZ6DXxrBp4+c4cXQPzutXLFWICy8YgnFjByHPbkKuzQyDnmDsQSTihkYbo2o94ghBCRUtaTjklS7liSqc01cLk9kILQpkzXC2a9DeEUdDhwdVZ5rw4YpPcd2Mm1BWUI7XXnkNrS2NcLR78MAD0zFj5qU4WbEHClUQ5w3sCY3RimS8Ay5vCEptDmIJM1TqLKz85Bu8s/QLjB53FWZcey+aWsJQqrMApQkffbwa27bvxIQLOZZ2iVQpIvEIfGEG5KnjmQZ0AjnPBzP1NMn3bEBPu0OyVM9COqtgSERhYFAU9kOVjOLdxfMF0M9l6P/7q/a/9Dv+OEBXIE5AUTMbCkNnsIjwASG3odErM80zr5sp5CiKGGk0/IKz4EWhBDJgKQGqgYIpJkvwAtRpQE/HlczQCeoEby5czMzTP8wQGRD8l/zsv/TB/t7OsTTLRSgQjkCvy8LXm/bhlTeW4oZb5kBjzIQ3GII1J1vEXJjtsFcc9AeRjCvgdnll0bVkmFBfXycZORcFZuo0KaGwC53paETDPlyqdGr4rhQuIhUs9/l8eOG5ZzF6zFiZ57Zm21Db0Ig9e/fh6PHj0t/rP2AARgwfBqs1A26XU84Dy3wyfRBnC0UtWb2ACqsASUiGTqBkBsHnyRibXoc41dYCfillZ5iMiIcCIlDDYKSjrV3mtenuR/U6Gu/c84v7MHrsGCn7t3a0w16Yjw6XE+0dHejX7zx4XUEEfEEpj5stFMkJS0mcgZ+ImXA0SyxF1d9l5VwESUgT20mJBanEBSTiqc+TTCjElpbAT9EOPk5Q51w595vEP/bVWWo26oziAufxupCZZcF5A3Px8SdbsGjRQkyddo0o5RHoG+pb4HB64fUEUHG6GnV1DcInIa+EnvD8/NQQIDufY1QEUi7wVLk72+40PfHBewlnWf2I002PAk+p0jdZ+en2CoWDWJVwtrfJ9nqU27Fw/jIse3cpHnn0URSUlqOlvV0mKNJ6/wRt9utFQ1ynk/c/20pYts0KgUIlc+4C8ohBq6GvQxyJWAixaAiKBEGcgTt9ym0waCxwO4OormxAS1MHolEnAqHTOHp0C/R6BY4f34/WhlpZAm6/+2Lcdce1yMpUoltBLryRBgQD7bBn2kV/vamtDrZsE9QqgnjqHHJd4MREMm5AMm5EPJ6EWpNAINSBrEwLovEQNKoCeB1qLF34LRpbwvjwi/VocQA/n30Znvvjn/Dl2jX47WOPYtrUSzCgXxdUVx3E5ZdNkPK7t+0MLBmWzvHIGJJqKzTGLvBHDZj7twVYv2EvLrviJgwfeSmCESOsWaU4fqoO23cewOEjxzD0/OGYPuMyhCIJ1NRUIcdug9vrEmXBdFsjfX5T3vUpMnD6ltbW+C7g6/TSIFeDPBWTTiPKf4iF8M7CNzFi6CDcOfu6cxn6vxMo/Nh9/XGADkT9bmiMBFUVAt4gguGEjCOFonFs3rpdSm5UdjKmHEYRTUREcpPZTkpegvIc8kgnmKd741xp+aNN9drTNwF0Ppf3/+6AnkAcYQSjXAwt2LjjKN5c9AFmzb5HsgB/NIaahjr5wkuFlQxuBcvBGYhHUzPWlLkvKclHVVWtRPNclFmypkDJ2rVrRECme7du4lrHhZljXWQrU01NrVRi5/Zt+GLNWtx9z70ISbVFCyVnXaNRGZfhOBRL7fQOHzd2jMibRsIpHfAE9b21OphMFplzZuuAuuFSCiQI0JuZ6lVKlWS4afY9e7mxaAxeVwdCbie6dSmT3jZV4RobGrB8+XJhk7PCMGDQQAwZNhRlXbpARfalSikuUy63W+RN6acdIpPboBf/6QQzQ072k0EdZuCYImgRFFlmZ/YqWTotRpUplTOlSgGVgpajnI9WCLDHYzSPSaYye2rZJ1MBAnX1xW9cQXJnXCRTOa5HMl73nt2wZctGfLTyQ4wYOQKTLpkkcp3UZA+H4ohE4kKKI8C63QH4vC40NlbB53XKeeEPs+O08iEXdAKnsMutVgF5/hD406BPHoBY0Wq1KYleMS5ipk+tfKCpwSVWsx6XEyVFBTh2+DDeXrIIvXv1xLXXz0Kzw4VwPCEldvbP03bADKg4u8/rKe0umJ4ISbcAxOglERUZ4GQsJsRHciX8XjfCNL6holk8gfqaWtTX1MHv9UOZVIgZj1HP1gXQ2noYO3etQ2lpHpIIIBx248YbL8V9990MsyWBZMINrSYMJP0w8KAjAYevXgKs3MxiAO7OdSMCf4j2v1ro1DYYdHaAGu1xiui0wWK1wdFRC6OuCB6HAY8//Doqqttg71qINncbykqL8Miv7odKEcE9c+7EW2/+EWpVkKsaiotzodBo4Gl3wmyywe+Lw5LbQ9ThTtQE8dkX23Hg0CkMHDwWk342HUmFFWdqHUgoTFi24mNU19Rj6vTpuGjiKBw7fhoarQrdunVBReUpWKwW0WtgZYbHNc09Sbs8pu/T7ZhUcJrqo6cEmFLXJgHdYtAB0SCSUbLc38TIYYNx240pt7VzJfcfi5T/Jq//sYAeD7ihYpoRpVKUHlCkHLKYZx8/WYftu3ZhwkUTUFpsEwiXMiKZmoimdLk1htQYmwD19wlxJMyd1UMX5GdJjz3DVA9dBWb5/54ld9YqEtIVViEOFb7efAgL3l6Ja66djahCi0gS0Bh1AmTMDklkM+iMMhnAsRiOOpWVFeLIkcMoLSHbWyPCKdT4Zpm9vq4O7723QgCd8qv0iCd72ulwyLFjBrrx229x4vgJzLrxJjHvIKGJ5CYltaKVKin1f/D+e9i2dTPy7LmYMG4shgweJMpoba10KNPByJltHTXC45KRc9SNmToVwdh/Z5bP+W2WjRl0UISGIOHuaIPNpEciEpJssKKiAp988okAHhWz2CJ4Z+lSIVr17d8Po8aMgS03B3GO73CsTa2D0+GTwIKLIvcpmSTrXgONSgV/wCfiRrIIqjXSEpCyNNnNJHQqGYCQ5Me2AJc9ZuSU0uQ9AT1FjmPZmN8TAjqFYvh8ku+ozKdMEvTVyMzKRFt7CxYsfAvWTCvuvnsOWttaJZhgJuvzBRAMRsWStajILi0o6ruXl+XJ7DonEfhDQD27b06AJ9AySCNjnr+nvc8ZQHEkjUETqy8MaqS3zbK8RiPje+WlpYiFU5K5LD98+P57AvA33nAD2p0uJDR6GMwZKUa11/tdiyKdhacd+dL7xDI8q0A8f0lVAi1uus/FoJLQXI1kJIFoMAxlLCHWrnnZGbDbON7Yjva2/4+994COs7yzxu/0XtSr1dx77w1jbMA2xdimhQ6BbJaUTbLZNLKbZb8kG5JNoZcECCQBAhgwYBvjhnuX3GXLliVZtvqMRtPrd+7vmdeIfHs+c87yP//Pux6OjpA8mnnnfZ/3ub9yf/c2Y2BNEaZOHYu+QA92bNuARLQXN954DSoqi3Ds+F7s278J3/7Ogygb4EEq1Sugr0MUJmQQiHYhFgujwFMp67etswFedz5MRvaeef04I+sAMnYkQhaEgnE4XXSbC8BsTaK7uwclAyYDKSe+89BP8e4HmzFvySTc99Dt+P73v4VnnvkPlJTY0dJyFAUFJry98hVcc/U8lJWVIxEzwG5lub4M6YQBwYAB6zcfxKtvbYLBWoDlN9+BIcPG4ejxZticBejyRfHr3z6D3Pxi3P6lOzF8VBXaO2grHEVBAa2OM7I+xYhIAkblQ6GNpmlCWRp3QSZLsqQ4TdtDA3TuDZlUHDkuB/Sp2AVAnzFlIm5btvgyoF8iWPyFHOZ/CdB5D9FchAW3cBxGsx1pPXuIIVidDpgswJNPv4oBVRUoLy9DUXEBCgvcAr+xZFL6qGZmRtlyGXufFxjuwn7PMuC1itoFJjwDAGZiKsO/VElxBPQkEohx3ttgw7qN+/HaW2ux9OZ7EGV/2EItbXqQ66Az6CR7czmo7R5DYUEBEvE02ttaUTGgHL29fhGSYR+UQC0EKpMRR44cwdo1qyU7X7x4kWRm3JC5cRTk5eOpp55BSUkprl20SEbPms+ehdXugMVmQ7e4t5ngcjrQ092JLZs3ov7YUXmNObNnirRqT7df+s0ELo6qMQumsQoJWsJ2SEPsO6m+5XC6ZNPixirmLHYrTKkYyooKxJCCYM7xqmXLl6O8vBxd3V1SJSDQr9+0UTLYOXPn4sr5V0o26vdTOIe9VIrekHiZEbIa1cVYGg8EemWG3CBGFmwL6MXYTqRHlQMs1UqlH06tA5Zo2Zcn85fZOkGeXxdKnDSO4YgWpU0TcakAsJVQkJ+HQ4cO4tlnn8HgoYPx0EMPStYUola6NWtfytFNmvBQC93BrMwhAj2peFC4Jf3LqVJCz87l8xzzujOY03rXPHe8hnSvC8V4HDEBY7/PJ+N18Sj7/ZDAmXKltJql9/yBfXslCBkyaJC4+HEsMcbPa7KI9Sozf5bY+V78f76v5vTF7/ziutF6uzaXFcWVhTCYDfA6Pchz58Jrc8NttSPX6USeywaLIY43/vw8jhzaispKN/SGPhyv3wOX04BZ06fixiVLMaimGps2r8VzL/wOX334bsyeMxk9vjPIybGhy9eKgpx8ejfKvWKEA8Fot1RzCnJHCIinqWOQCEjQazY5YNR7EA2vZ+YcAAAgAElEQVRZEOxLiqf7Pfd+CRNnTUQ6EkAomMC+3fV44dmVqDvYhCuuHYzcQivONJ3Eb377M+R4zAjHO5DRhWAxKb5BLENuowMu00C09SRx5HAn/vzqGrR3JTFl1mJMm7UAnpxCEYPqCyWxactu7Ks9ivyiUtz/wENSCeK4J7tSefnUPwiix0eJZAZfbF1R+lhdR64DzReDP/M5Wuld66P3B3QGy6xWENDzvW4YuR8no3j1xedBQL/1pkWXAf0LQcpL5EUuBug7duyQjfTaa6+VSFLzJ5dcWeQHdSLrCKMZmWQGwWgCDpdFCOyr1+5E7aHDaDl7FuUDyqRc63Y7MWHiOFSV50umZFZVNCmNckNmqZQAHY+lhRXPjZkFAG20jZsx/44lxVRaiXMIznOnzT7+/xWL+fwXnpQW9tEZmiQzBnz40R6sfH8Tbrnzy/BHEghRxpFa2lTqIplJRq6YQVK3RSeiKXod3dhi0usl+DLT4vNo6EInLmbrFHp56603RXmMcqIUkuF1ZPb5s5/9HLNnzxXyljcnV0C4o6sbkVhMLDqZ+fqplGVW42f79+7B+o/XCSt56tSpuGr+QnHu4uajPZg5MiOmGQhZ75xNZhZ/vq1DPjHfh2DMnl+By4aVf31dtKzHjB2Dm5Ytkw2NFQb6inOjY4+eAMYyPH3eCTQ83hkzZsKbkycBCcveRYX5SHBT1EM+s8zzchaamazLDZPFikAojFA4mgV5BgI8nykk4kk5t8z2ZJNNQ3zLmanTEYztAs6Es7rA5xM86ABXVpaDjz/eIud3QMUA3HX3XfK8tvY2aRkwKFJBDUe+KOxjgtVql7I/wZWjfG6XQ3rlXLcEU2bB0l7Jbu5aBsdsmZ9JY8Bz3M1ktWBAZQFaW7qEeMhgpqerS0Rj6HpDzgIbDZs2rMf6jz/GNVcvxPx5V8rct8ubg1hGJwGllpFrPVyWgGXkMR5XpiBZ9rWc0+zoo8lqRkKXgp0ysYE+GWNxkqCVCOODla+hJN+Og/s2IRnvwJ13XIPly6hRfhotZ4+gsMiJHLcXQBG2frQG//6LZ/C9H9yF6TMnoK2jCaUDShCL9gjXxmbLRW9vGzyeMqTSIRj0HEfLQEdW+SubsH/fQVx342zMmj8TsaAP//DN7+H+e76NieNn47v/+EMUFOTiW//4IKKxXmzYuA6vv/YWvv0PP5LqzONP/xqLl0zG4iWL4cnNRyJO46GoTEmYDFb0RsNwW0sRgQ3vvb8DH645AL/fhIEDJ2HBgmVweopgsbnRF4xi+869WP3RBvgCESy8ZgmW3XwjfH4SBjkqlxKuhNnKYDGFaCQoOg55ecVCwtQqMzy3Wv+c97K2P/fnMfD+5s80TmIwzc2RmlscW7MZ+T2FJ3/zS1xz1TysuOHqy4D++bfkS/+ZFwN0Zk4s9f1ngE6XMI7lGOhvnaGWegYGi+qOr1m3E+2dPagZOBijxgwG95czzb3Yvn2rCFlcNX8GwsEk8jxkwaqHZE4MVzNKx5tf3V3yFvB6AL4Nn0OCHf8oHI4KU1rGMS5hQCdHlyX399cqQL/1rgfhDycQpsqbADqrtiqlJNAwy2PiThDnr1NkdovftFGY2QyK2M4guEkfFhkpuX6yaRPefvttXDX/ShEKqq8/gRde+D0efvjrGDpsOOpPnBRVsOKSUinzE4DojkYAo9obM3WzQS++6nv27MKRw4fhdnsxd85cKedrbGyCEx/dAspFAl5GixVNzS3SV6eASUanQ67HhVeefxZNpxswdPgwzJkzB7Q2ZT/YygpBd7d8JvaN+ZrcxNhjp6UvTYOoeb1s+QqMHj1ays2d7e3IpJKIhkMYOmSIOLqdazsv7YAoz6XRBKfHK9UhjtpxpMlkZGldMfKZoZsMFgH1dFqHWDSOXn+vSH0yK1dAq/rzBHOq0e3cuR3vvveOKMctvWmpBBsMIKprqqTNQGIgs301YqS83tn3TNPshPPGtP81mz7DcL4gg0t7WofjMyxzrSQrwR3lW10OtHW0oaS4CH1+n2R/Rfn58Hd3S+ZWWlSInTu2Y+Xbb2Pe3Cswd+5cOa9ebw7C0Rh0Zo7tpT4DHDzPmhAR348BFq+DxnLX/o3TLXojM/og0rEg4uEeuCwpbNu0Cv6uBhjSPgypycGN18/B8GEFiEbbYDbHJIgC2OowYNOaHXj9z6tw49KrMXXaRHhLKhDubYJOryYVzHYHen09cLtyEApzhE8HjycXiXgGoYART//uPTSeOoPb71qAeYtmoP3sSax6bw3qj7bj5z99HJs27MTzLzyDF/7wa/z+pd+h8cxR3P6lm1FeXoHSSirHtSEWpXiLBRabF9DbkUowgLZBb8hBc3sbXvnzSqz9eBdS8OKqq2/DjFmLYTDlwuHIQ1PTWRw9dgJv/PUt1G/bicIxE/D1f/i2tIfC0bjMmLM9w5E+k0kPE6cSKEkTU6JMHncBDHoF6DzXDJ40cR+txC7JU7Yyoo0hcp8kCZKAzjVp0KUF0Cn0Y9an8dRvf4VrF1yJpYvnXwb0Sx+mP/8n+LyAvmjRIonS+2foAuipjCIrkarG6rCJ5XRg6/ZafLJlG37wo7+XBL6vD8jxArV1Z/D0U09i8OBBKCrIh4cgYaKqlDL/YMmPpC+vpwBORy727T2E3/7mCeTnF+LWW1dg6rQxyM1TY3AWxhFsqXNY5xIEdJYmWHTPwIhERo8PP9qLt97fKIAeiKYQYQZuNYuYXkbPxi8JWwxwSIIhKYu2LmkpqcpNLT02pYFOEKZEH68Xx8WYuTFbo5TsRx+tles1Z/YcbN70Ca68cj5mzpotPebms+dEHYwld856M/ul/rrf1y3iJHl5uSjIzxWjkCOHj4iHdDgUFuOVxYsWSUXg5Il62ZRoCEMgO9fWJtrWLL0z8y8sLkXjmSZ8tGY1ejvbMWbUCIwYOVIMKfieJL2xT04w43pg9k8CIEGFEq5chy1NzTjVcFIkMW+//UbUHz+DPTt3YvX772PO7FliTENSV1l5OXz+ANq6uuAtKMCA6hp0+XulClFYmA+7hW0d9v5TSCVUBm0ymiVo4ihbSVE+jh9rkGMhh4BuciQJkrFPtbjnnn8OQ4YOwbwr54myGIMathxoe0niHisVzLpEPCiusnSCuYjJ0OrSQMa8Ckj5+URjPp2WDZ6fWwNTub+y2bk2i87MzGg1obu7U46NJjaRUJ+aJAj2YeyY0di1fQfefutNYc8vW7YcxcUlMkbHYIOtFTqjKR0EVQHidVMSvLoL8+79AV2rxPA49TChMD8Hba29cNrpfqZD7d4P8Nqrv8KD912LO5YtQCx1FrFIOxxWjmZR4lcFUtFIFKcbGvHC069j/rzpmDZtCvIrBiLUfU4mOiyeUimzp6McDbMD+lwgFUHAH8bJk42YOGkaElELTtX34brr7sX4yUb8+6++h+qaYuzfX4cffu95/NN3vo3qqhGYPft+zJprQlGpDVctnILFS24EEMT5tkZ43XbY7DlA2olk1A6jdQCQdGPL1kNY9cFmnG7phNWZjxW3343Csmq0tveiavBItJ7vxgu/fwkdbW3YvW27BK233H0Plq24FQ63R4JZEkOtNqtUMRkQUydBryfRj+uAUq6Ay5kHvc4k15rnnOuM558VKV4LTXNAy9B53jWPDHJWuNZ4r+sp1pxOwqxLCaA/+8RvsGjhfNy46MrLgP754fDSf+bnAXSt5M7F9FkNdUaGWVEXnRgxSZ+oyxdDTo4FX334ByIHyvEpknSOHz+GEyfqUVNdhasXLkDr2Rbp7bH0GAr1oTfglxGfSDiOVJKldAuOHTmFV199TeaoaeZQXJKHe+69HTNnT8aokQMli7+UAZ2MfYo2klb0wdo9ePO9DQLowUQGUTrZWS1IZwn/zGolQ+d4FTN0YWMzvxftUJUJiF6z0jM3SJDDUUEdkvFYdhbcIteAvtp1tXXih/7rX/8GHm8O9u4/gGISgNIZ8QcfNWaMfCe48hxzo6U3OTNUOe86HTrau7Bt61YcOliH/LxczJs7R9zA2L/XCFz5BYXo7lEbXEFhMXbu2o2V762SZsnSG5ZITzeVobJZCC6PG5EYXbTCKCikbDDnwg1KDpUe5Ha79P657sgZyC/MxamGE/iXR36MIHvmoRCuvOIKmXHm+0+aPAXHTzbAk5eHxTfciIHDh+N8Z5eMClIilpsgiW0EWn6xZ05Qp6VtIp6Ax0VyVhLhENnnEcn6eW7p+U5XtNLyMtxx550Cxq3nzoloCHXSm1vOiuQqqyrcgMVyNdvvJslPjfwpFj3fSyuxa+V1LRv+FLwVoGsKgKqvT619iNgNFfEcVosYiSRiUVRXVqCrswO/euyXyM3Jxb333gunyyM+AB62PHoDEmwIMTNb3SF48DiUJO6ngK4BiHZMF3q5aT06W7swbFAlrJY++LqP4q+v/QIjhtpxzx1XoLKIvTL6xzeINCnJjnRaI4AerD2K55/9EyaOq8HNy2+CPX8Aoj1tommQUzYMR/dvx8CBQ2Bx5eJ883m8884HuPXWO5GTU4g777oXt99+BxYuWIpPNh7E7x7/NXpDHZT1x4sv/ysKC4fgZ48+hoO1p3Gy3oe+ILDkhkr8+CffgMdrQbe/ETlej/AzbGavJAe6TA7iURf27z2LdR/VoqMjIWNn0+csQHFZFaxuD040NuHoiVPYc6AODWeaMXDQYNTW7ZdW4oSJkzB1xgwUl5QppTy9QexO2ztotUrpYfI6WMWMS/VMqmogyNtgNlM/QZF8GTxpWhH8WROS6Q/oWgtEJGNNZgF0CssgGZceOpXinnvyt7ju2oW4aclVlwH90ofpz/8JLgboFClhyZ0ZuhbB919k/H/aMdKViqX2vjC1ny3o8fXi2Wefw+QpU3H+3DnJauhrPXz4MAwbUg1jP7VWltHZD+dDr1OAIdiUAt5ZuRWP/Ogn0hueOGkchg6rFt/isvIC1FSXSEP9Ui25K4Ma7iZGKbmvWrsbf33nY9xy14MIJTOIsvtg0CNj1EFn5Ny0ksJlOZjnRuE3zzq/c/6XpWNK6qaFyUwg57nxuJ3SV+UM+cCaKsmwt23bjvfeeRdnm1sks544ZYryy+YoIMssBpOIzYRoURkJy2bMVgn79LRPZRBGMCK5K51Koe7AAaxftxbBvl5MmzwJUyZPFKlRblDsC3NNcJ2sXvMR9tfWYejwkWLhOnbMGCmdsyLgdLvg6/XDbLMK6Y1z6MxUi4uL4Xa5EGKwFwzBqCenmmNpEdhsBqke7Ni6FW88/jiKhg2T9500YSKOHjsm/ffG5hZMnz0HN3/pDljdbgTCEenbsC+e63apGQkhrTFKUiNt/Ex0ROP7VwwoQTelVZFGXm4OVq/+AB+vXyfOcvc/8GUxFZF+t90utqRU5mOZnRsvKw7cdCVDZ6WB2S+DLWHcs+2cuMBeJlD2nz/WQF4TktEkQbVRJj6X9wrH9RhwsGfOLH1AWalk6f/r3x6VFgA9zstKB8jkQUdXD3qDIZSVV6CtrU25ojHoy2qJa5UArWLA9+7PwtYqdCKCo0vDko6ids8GnG7Yha6OOiB9Bo/84C6MH5OPWKQFqbhPAj0GnzoDWzEe7PxkD9av3yml5x/84O+BTFSEqXw9ATidOXjllddxqqEJ8UQGX/3qN1BaVoXvf/8RlJdXYdDgoXj00ZewZMl4/MujP8OB/cdxx13fxBXzS3Gs/px4Rzz04NdRNWAcXn7xDfzkX/6Ir/791bj3gRuRX2RBNE6RJbYJYvA6y9ER6IPRlIOjh5vx9l/X4+ihc6iuGosZ0xeiqnqE3JehSBxH6k9IEBpP6zBz9jwk03ocO1EPvUWPBdcsxNjx4y9UoGjuw+D13Pnzykra6RQhJo6JUoRHTJOoz8Dh26xyI6+1psKn2UDz3tEUBLXfcQ/WAJ3VL9W+UYBOJzpDOi6A/sLTj+P6RVdfBvTPD4X/PZ75eQBdy9A1hSKNZSmZm16HSDwqo05UjgpGI2Le8OvfPS5R68SJkySL9Do5nqYe9G7u9fnEF5uLNpmmbWZK2NkU9OBoUTya1YjvicKgt6C8XFJxtLXHUFxikZuB41d5Xu8lS4pTgE5lM9oqGPHe6h14feW6C4BODbUYkfsCoHOWOgvq2YCH4CO0A5lFJbFLPK8kg2bQxKyAGSXrKCS20RiHTmsE42FDBuOD997Dxo0bUVRcgoXXLoI3r0Bm0eme1XLuPAZUVsnmRGAjkLM/zP4xsw4qr7HPzM3d63ZKD3f9ujXYsmkjSooKMH/eFZg4YbwwsJnp76+txe49+zBtxizcfOut6Or2weX2SgmY9pA2p0PaCkKqI7lKp5O/ZVZu1NGxLazEXKw2OG12YYdHo71wO61oOn0af3j+BXhdLsQiEQwfNgynTp3G1YsWwd/Xh0HDhqO0ohJtPj8M1Hb3enDuXBu8dgdMnEknvAg5LDvbm0rLumV/m6X1/PxcZDIpfPD+Kuw/sBcTJowT/Xmb04WWs63CCvd4vJKZE5xyc/MQDCmVOmHYUx+R1yebDdPLmgRBOmsxA+5vzKFlyFqLSwN0/l7L0FUQl5aqBYMMisXR2a1qQDmaGk/j988/L5WN5StWYNCgIQiGosLwp3AQDXf6QmEZFYxF+uRzaSx7rVfLfYHXVWO58/faWJWmVmfWhbB741+wc8vbmDtrFKZNqcbsGdUw6TsQCzfB68oIi58VC+hJgLNi95aDePOva1FcMghfe/ghmFwkUyZwrrEepdVj8PpLL+OPf9yO733vPuzZcwCTJ8/AzJlz8ZvfPo4Xfr8FixcPkepNNBbBLx77FXbvrcXjT/4Oq1e/i3A0gDf/+i6uWXgTDtedxdcf/i6+9a1/wPKbF8Oda0agrxE2uxkmgxd79uzDmRY/jjR24MOPtqL9XA+WLFqKO267FwV5JThRfwoNp05j69ZtMJos2Lp9l7gCfuXvvgWjyYkPPliPwrJyPPjNv0OUjnLkRtBGN50SYNdRbtfukDFSh4MGKk7ROiCvhX4BBGoW0CgtRUEkLZDSkiYGVOSNaM6R/TN0nn8Za2MmlBXcYsmdGToBnaS43z/zBG5YfA2uv+aKyxn6fw+o/nyf4mKAvnv37gukuP8D0Ak2FNhABrF0Aia9BfFMAidPNmDtunV44IEvw2lxyJKjIhIzRg99mQWyFcc7kSEDVI0QKdih3rge6ZSRCQeolcCxaYqRud39TFzkf4VFJ0pzl2YPXZOwZbZmwjsfbMVrb6/DzXc+gBAraHoDkuyfE5k5ukbg0TF7VO52ZLqLWIoAOh3QlJgIWd5yjqX8nhZRkfLSErHnfGfl26iprsbCBVehs70NHqddMtVX/vQaTp9pxpfuugejx09AIBxFUWkZzrVRlMMjRDX2h8PRsOq38h0yWYW1ZEoUAF12G0z6NFqbz4hv+eG6WqkIcAb+ww9XC9h95e8fxthxE8RMhKCS1pngzc3F+fZ2BMMhFJWWIBKPCdBV11SIR3UynhAgJ+yaDUaOjyMeJekvDI+b/e6IZO+5Hg9Wr1qFN994AwPKy3HfffdjxKgxYumZMhiQyAA9oTB6An3IGEi288CQSsNi5Mw2z6tyCRJVuQwT3oTMnUciIRhNemzatEHsW5ctW4rbbluMU6c7cL69U4h/PCesQLB8ylE1brYspbNvrrJxXhFm1MzY1dwxNbwpLcSqB0Gdr6EZoEi1inoNWctMftdkVy9IxOr0CAXCcDudcj3CwYCUbVa+9SZ279yJf/qnf8LkyeNw6vQ5mKx2+AMhFBSVQm/SYX9tPUaPHoqAzwdkkheqBJrjm1Zy728IopX8tV6/WdeBJx77Eu65bTZuuWkRYtF25FsziKXaYDUQqGPIxCLQWXKRCUXx7nvrsXPHUYwbPwuLFq+Au9CNYE8dksleeAtrxEzlobvvxtgxk/HVb/+LKEAG2ttlzX+yZQv+9OdX8e+P/VwkiF/90x9x3/33w+nNQXNLi5jLkP3e05XAeys34fHfvIJhQ0fDbNFhyfXzMG3mUMSTfairPYwtm/chFnIimLAhbsvH7AXXYNbMqUjEg9i3Zytq92/DudaTCId9uGr+XAwZMgzBQAKvvLwSRw6exdgxc3D94i9h8U2LcLo7AFgZaOvEE4BLiMJMJKxpxkX0ELBSZz+jF54GJyekymTihEEQNodS49MydH7n+mBVktdcWwdaMKfJwbKHLpoKHL+k3EEqIXPo/QF98YLZlwH980Hhf49nfV5AZ8ldKwl+mqFnZON3OG0IkwmnyyCVTuGZZ5/CDTfegKrKCsluinILRHxCzZwDgb5eeF0eEVYwmikQQqa7GjIXp3SqX+kU0S4SZl/p03PNBczekcgXZziSw3nhSxXQGWFzjp/UNgL6Nvz5rTW4+Y4HEGLAzZueHuRiLp0dnKaSGUf3SIqTfrrqv/K8sb9NgiFLeyrYSUkJtqqiDG//9a947umnJZubMG6c9DRZnp877wps3LQZbk8OLFY7du/bj/KKKixdvkLmpe1ON3opeEKinNUijHHVU2eQZUSwLyglbuqz9/Z0w+WwigELs8UjB+uEABlpbkb5+PH44Y8eQXFpKc6db0dBYZGUfsPc+OIJ8QXnnHhfKCjz8PSUJqksNycPfYEAYuEorCzxW6yiDZ+IEWzjcLlMsJop95mGn5FfMim68JUDKoRNTw6HyWqFry8ICzfIdAZvvL0StYcOYcrkybhqzhx5XWazQrBklcjAwIltH6UK19TUKGNpkUgQ99xzt1jUnj9/To6XXuw0QmF/nO/ldLqkAsXr4nK70dHRKTP6vGcEJM3M2JUBB8l/3G0J8ARpTQGMlQERC8lkhOFPHgSfz8CLmz3Bn2VXk94Ih8mKxoZGaUlYTCY89eQT4r/+za9/QxnqJBPIyy+UAIr2pry3gpEocvM5Z04HOTK8tUBD3XMKOJSdJyszSmUPorOvGNWq1mZIN+E//vVq/OkPj6C6opCK7YhE2uGy6WUWOhWjKqRJLErfff09bNiwHVdetQjX37AcOoMZfX0dcNjDSCT6oNfRTc6C5557Bbt2H8IPf/i/sHPXAaxatRa//d2TKC4tx5cfehD3PXAfenw92PzJJglwK6oGYdiwUfD7Atiwfjv27TkJh60IP/z+z8Svfv3GNdj0yWqUlrvg7+2CXmdBdeVIDB08Ha6cAfAOqMGpliYcObwXR4/sxvlzx1GYb8GSxXOweNGVMi/++mtv4o3X3kdPdxrLbnoQK5Z9GVZzEZIGMww5NvRGQxKsUZiJ6BqJqukSyu8aDSpYpMKjuiUzUtmyWo2gC217dw9MFvKIWH3JZFnuqhrCNdGfs6RVdxgA8gZki0jkbQ0GmFnFuwzo/z1A+b/yKS4G6Fu3bpUe6DXXXPOZt5EokgpnGSBGxrkVCIWB9R9v4vaDK66cBa+UkhRJS9OEUXKt6j/16Od/fuEdPn32//2z8XUvVetU2TqV/nQiBb3Jhpf+/CE2bq/DTbfdi95YCka7AymDDgnxylZ+2ewec3MQyVxmaBQc4fypsNIziMaiUlqn4AntPksLC3Dy+FH88Q+/x/5dO1FWWASryYSxo0Zh/6FDSNvs6PT3YtjQYVi+fIWAzl/+/Br8/gBuvHEpRo8eI4QuzoXTpIVlxW5fj4jKcO2whEgkZDbLjYb9UhLYPtm8Ges+WisCMQQnqtaxn7ho8WIMHTpMsv2MUY9APCRz9uwzsv9Mch6FZ1iudLs80sY523xWuaWZLPIcp90pYMPX1emp2EaSkZoZ5+YmFqm0lkynpfQtkqZkyZvNQnw709SEuoOH0HLmFFLhPjG1GDJkKKZNmyaqYHwus1Eew8ZNm7BlyxYpqa+4eQVqaqrRG1Ce8FaHA+FMWjT3+TOvATdZ9q0JulS6CwZDn2Gtq1l2Ejz1YspjMFvlnNK5ju/Jc8drrUbZzFIhoDEO9e9Zcie5iuNzvO4euxO2jEG+M3B499130dh4BkuX3oRZs6eiuaVTBSdSstHJOqGgDm8Z9vbJyaDJDQGI408kI/JYqBnAagnbXwwuSorz0NnRLUGgJtxD0uHQCj1++o8z8ZufP4iKyjy4XHpYdWl0Bc6KyAxJrRwH+8Wjv0Tj6Rbcc8+9mDp3LhDvQSjcA4fXiWDnOTg5j25yAHEDTp1qxzvvrUftoUZ4csowf8H1GDhkDHp6I3jnvdXYW3sQ3px8kGgZj+tQWFCFwwfrUVd3EGazDQsXLsZ11y1FfkGJEDHLK8qwY8dWnDx9HCUlRRg6bAQyGT1OnGhCU2MT6o8fAdIxmM0ZHKrbja9/7X6sWLYE5aUFOHz0IL72jW/iQO0xFBTX4MGv/CNmzrkend1x+PxJ5BQWwuDQi+CN9LHpPkijd97ZWf17tqdswkTPSEBEMBelP7ZzbGboDJww0HY5pcEhtUehxqjJB9ErSKh1QcY87zOSjFXFzij9eI6tkeCpS0YlmHr+qd/hpusXX2a5/1fA8VL824sB+qZNm2TzZb9QI8NpUTw3+q5uUbYUO0S/P4aNm9bgyvmzUFOdJyNK9DdWoK49mD2qnz4vbF+K5/XzHbNyjosJoFvx0l9WXwB0fzQJg82BSDKOFJnINGpgZpyijhmzcLMwvU00ZEBG/L9TmRSCoSAJtpJFcYQpHglh2KCB+HjNarz47LOwm0yYNHYcRgwdipdfex1Dp05FIBbHmJGjcMXcucJ6bzh5Ent378WhuoMYMKBCNAjKBwwQACDYMTNlOfDUqQaMGM5edYOsDRrEUNVt5cqVYq5CYZWxY8dh6tQpQnx79ZVXhCg0adIkTJkyBWUDSpHSJVBYUijTDdSFP3rsOAYOHCT67PyZ2vD0E3c63PIz+9IEdbYZCI6cV1bqbcomlNkQwVGqFpyhttpgtegRiSTlmPiHHrdH/j3Q04Xuc2fQ3X4edQcPyjGWlpaJdjw/3/m2djmeadOmixgPhRrdi1YAACAASURBVHii8Zhk3gym2jo7kSRzOyv6oynKSfsjK9PZP/PWmMxSno3H0ReKwGBxQG/gqJzS5OZOrgxgzBKYMViiaA6NcShn29XVKSqBDB4O7juAmpJy5Lo9ePrpZ3Do4GF895++j4mTB6H+RLdS5ssa1BDMyVMRNUY9L6Fq4bDCFqVACfXmRcufmaMdvYE+uaYiI2s0IuDvgd1qlmJRONSHooIC9HXsxTM/W4JXX/gBqmqKEQx2wu4wwCykRSuazjbjp//6GMpLqzB71lwhStrseiSTfeKQpgx9iuQzBnq4bp1IZ+zYsesINm7ei87uKDy55Th+ogWdPWGUVw7C+IlTMXDwcJmWcDrzcKaxHe+s/ECU7q5asECIlvzMnP8vLC6SyQleS/7ueH092EI8wXFH7k1mA8aPGIiBlaUw6JJ4+snfYGB1KYYNHYhQKID3P/gQ3b4+LLz2Rlx/0x2oHDwG4bgJvj52vq0i6mOwZJDKcARN2d8KqFNGJpWUYMxus8FuVSx2AjPXKFUG+bPVzqpESgIuVkRICBb54YziczBjV/oLSSS4D6SU6RCrPAR1chPisZTK+ulsx0pLKgZdKiakOAL6tfNnXi65f77N+L/Hsy4G6OvXrxdAZ4Yus6fZCFSVeXUi9LLqg2N44flnMHBQBcaOG4a7714sJ4ebv42SnJKJqofqk3+aV1/K+fV/fQUoQI/GmanZ8GK/DF0DdEq/isw4n0lSVDwNfUYvAihmzjhbTNKHJbhRkSrQx+xRkeI4N15TVQF2cDtaz6HjXCvq9u7FhnXrMGr4CJRUVOKWBx5Ac3u7lJ35+r7uHlRXVAord+/uPVizerVkm1VVVbju+hvEbvTEyZMKwMvLJHAoLnah9uApPPPMMzhz5gwWLlyIBQsWqB61OPFRw13NYu8/cAB79+6Tme0brlskgiQNJ+uxYeMmKbV/7RvfkP5jw6lGFJaUSBsgmkjKLDlFbwg2ZAYT2MnkZqmR2ayUoLOZroyECcmAY30pyWbILmbmbLVYxdiEoN/n64bHboIhQyJTDE3NTcL+37ptGzrPnZfKxIixYzFr9hyMGjVaJjkoeMMMmxUqmdd3OKAzGiS7ZubMB49F1n80Kt/7A72I/9hsUk4lk6Stmx7eqhxPkOX5lOCEBjB6nYyjlZUWw9fjk/8nkZROaMzkx44ajtq9dXj5xZeEeHXHHXcKe53e9GTWExCkhUW1A64jgoc+I0RWAXROqPRx3l21PHje+ZkZOLGqoZXaKd6UTsRkltpqNqCnqxNDBg3Ee288hp3rfojXX/lX4Sy0tbciPy9PgIyCVH/6059QVlqGJYsWY/qUeXIu/IFWqR6x6tDli2Pzlga0ng/j0MHjaGnpgE5nly+T2QNvTgmcrnwMGjwKlZWDYTDZkEqrPcfn86O9owtrP16PEaNGYeiwYVJFYZvB4XTCH+gVNTwS6E6cOIHDR4/IZ+LEBFUGx4wZg4ryEuS7bQgHfEgmIvjw/XcQiwRwov6otIwCfUF86c57MWrcJLi8xTjbHkDG5ELVoOFyT5460468fCdSGTVOKJ4A4qLENhgD8BQs1Nm3sLIUywK6Gv3lFwE9Ho8IAZTaB6xGkS9AMFdCR2k18ihjjmmZBCKoU1HTbDHJdSLPSEyEjDqY2b5hGzIdF1IcAX3B3KmXAf2/vlFfOq9wMUDfsGGDbFQaoEsESpIRU3IdRzqAN9/cim9+82vo87fhO9/7Nh758XfED9lh15zUsos9m5P3L5NfBvTPAvqGbbVScvdFEpKhM/uT/nkW0FOxFHRpHcxGqwB6IhWXzZoz4iRZEbS4YbOfzvEYMtw9TidcdjucViv27d6Nj9euxfAhQzFlxgzEafyi16O6shJ2C3C64SxiBGATLTe75PVONTSgrq5WMvDxEyZIFkQiZEdnp3jeM5M52dCASZMnSyWH5XiWnsmIZ+Z3/nybBAB5+QVSteHUBEEux25De0M9fvqTfxZ1uupBg1BRXY1AKIS5V85He3e3qBBWDRqM3lAIfeEI3DleUKEslkggxL44LUiZzVosAoSyWQqbXLVjBMzZjzQYJdshkEsJPhKBSa8TBYBUIiolf27KBPONmzdL6Z8GMYcOHRbwOHe+DXaHQxThSsrKxK+dCnX83Jooi+ZpramqMRDmgxkiX19z1CJz30fd9VAYhaXlIo2rgF8dL68ZMz4CAkfSaMLD60EZXqqyCUOaXJRAAE899ZSo9M2cOQtVVdWIRhNiBEPBEafbrTJDSsAS0LM+8Vwreo5B6vSIBOOiuMjrJFa3DCgMNJMJyiQDrWGLCvJgNRmRjEcEOKjEx2Bx5WuPYf70NL7198sQiSZgMTtg1+fg+ZefwYaNH+Pqq+fjS7cthy/QKaYkdpsDdqsTwb4Ytm/fjVWrd2LfYT8GDpmCQQM5bpgPpyMHHnc+crxF8HjykUgA7W1doipXXFQqIFdbW4e9e/fiXPt5LL9tBfKKCwTMeV6PHz8u9rvtHR1ynjhyy3NPJUJWWcrKyqQcLnr0RgNsZgMCvm6UlxWj/fxZnDx+DO+9uxI5OR5pXRSXDYCTxwEjOnwhRJI6WBxeIXNSn93loiHVp0p7xHNRr862Gcn54LWjhgHnz5XZigJ0clJiiQgMRn3WYEa10Zjs83NqAkNqdJBhOTX+yc9IwGDUSX/eaLRKe8li0l8AdPqhX87QLx0M/kKP9GKAzpK7BugamGszkzRGiMSAh7/2E3y4ehXKy4vwz//8fUyfPhFWmwFOB7NzPj4tuWvkN5Wt/09/fDZD/8OfPgABfemt90DL0OOZlFKKk2yTs6Zkr6sMnSDF7IDlOPbueLOz9ynlWqtFNpBwKIT83FwZ+5JMgb3rZApWs0V687b8HPSFQwLiNPPgv1E2lNaX7IdTzY8l1927d2H79m1oamrClKmThRjHrLmx5Swqq2oE6Kqrq5GTlydkoHAkIqxviplYRZMa4mFOZm5hYZEAeseZRmx5+y0c3rtbwL6wtBR7ag8gp6AAFTU1aD5/DoFIFA8+/DCqhwxGMBpFiP3tNG1IPZJ1m+kH0M9Skv1ETbqUAC+tCrqxWa2SWUupm6IqBgPyc72IhPzSg6dG/NqPPpLRs6U33SSiIXRLKyosFqA7UFcn1QWCNBnsQlhzuTBr+nQ57wQNggUzRM1chZ+RwKi86K3ZbEtl7rynqO9usNiQzHpes+zOSgYBnWVWkhZ5nWi6QnAnoGuBwb59e/HW22+jvKoCy2++WbI19tHLB1SKkqDP34shQwajra1DiKoyFkoQMBkkuxMLWBiQiKQQ7AtJ5UFIVmnVLuCIIqs09GsQnXAGPzSRQVpaOavefQfx8Gm88vw/oP7IVgyqGYtoWIfvfOsRnDjRgPvuvwvVA8sQT3QjngrCbCHfI4La/cdxsv4sjEYP7N4qXLv8IegsOUJIDAZIkEuLAZHZYEUkFIXD7kBBXgFsVhNON5zBhvUf40R9PYqLizBq7CgMmzAC6zdvQN3BOiGWsU/N88uKEls7xUVFEmDyuvBatLa2qlG/vDzJ1mWKIRzCyfp6vPXXN+BxuTB3zmyMHzdOiJucYtAZzbA43TDZHPCHI+jo8SOjN8Gb40Ffb7dkzLKfEczZamGlhW0HBtNut1RbCOii3WA2Z8V7EtIm48iu+rusIRCFujKfTq5wvXHt8NqzusK1RqteJUGsFKf6AzrH1lhyZw996XWLcMO18y5n6P+TYOZigP7JJ5/I5sPMSxsN6w/o1NsYOnwMJowfg0f/7V8wbdog9PUlYbWRvS4doSx3XSu0f9o//590nv/zz6oAPRJLwGix4/evvn8B0LUMnYCezChCHHvC+rQeRp1Reuii1qbPKEDXUVqUinthmK1KC53gxQ2FGxgZ0twYE/G4+HiTOc7M3+J2iCczx74S0aia60+l0NvTI/3S7o52uX5U1qJj3oYN60Ew2b5jB8orq3Dz7XcKoDN7FRc1urgVFEqGyD4s9dM5mSAZo9MlGXp7e4cca6Hdjlf/45dwIINTjWfQGwzipltuxqmmJhw+cRw2l0uEYG69604UlZeDA47M3qnEVVRSIu0Bt8UGzkhcWMeajKrBKAQ5Zm1SeidxyGAQYh7BnRly2/lWNDaexO5dOySTZQ923PjxF0bNyBtoaTkrxDp+BoreECz4uSh6E/D50Xy6Ad1dnXJ9CBAED1YCWNbnz/zSeudSRcgy3MVohdKvFrtUMlRFQXEBmMHRyU28sTMZUSIL9PaK2Q4f0gc+UY+qgTVYevNyHD1RL/198h0YJNBUhiQ3HrPMjjMo5GCk2SAgQkAXIhYnJmIZBAMK0Fmi10amlLGPG3leDxpPnQRSCRTmeaHPpNDZfh4v/eEFTJ4wEAXeIBqOH8S5swH0dEUR8CdRVl6JocMGQm+iV3o3OrtbxC5ZyGy5AzCwZjQGD5oAZ045uuJ6xHU0/qGOM8lkGeE9xCNR8VGvqaqWdU/hog9WvSvqkpUDyuW8RpNRHG08gaLyEmnhsOxfVVmFstJSuR8on8r5b1Zl2KYg+9/r8crYJs/32dZWnGluwrp162A2mHDNwqsxb+48dHV2CZ+iqrpGDIo6e3zoDYegt1igt5gQpyqjKOkZ0efzqWFbtiJ1iuDGdcf2D4GcQR+DJ2ojENA19zTes+yFM9NWjRGNUURA/5RdxDXAdUOCJAlxzM4Z6DHg49+Q5c4LrZXcCegkxVEp7jKg/w9EmIsB+ubNmy9k6Fr/XMq/LPvpDfjL62uxZesu/N3fPYSRI4qyBiscoaIJG7WqxWP1MzS4y5m5ttA+C+gvvLLq/wB0ltxjlIuka5aOfTIzLEbOtHLMKoVEiiIVdMAyS+bIiJ5sbrPFIuNTBK78vALZLIUI1suebJkAE4lSwWgfPF63kLG6OzroaI2SwkJkEnE0N57GG3/5iwB7RXkZrr/+OiFnOV0OvPDCCzh5uhGFZZWYMm0mhg8fLgDVFwqJkAr7nIFgEN7cfOTk5smx8GeOvTEhZYZf4LDjk5Vvom7HdsmG6hsacMX8+TjZeBoz5s4Gt6y84mLJ2Ds4Euf1SjYbTSRQUl4uG77b5oAumzEzUdJmpAmMfLAtQUBlIMNNnoI6LLeTvHeyoR6nGk9i8uSJmDhxInIpKUtyksEo57G3N4Di0hJpLTB7lbEkLXjgzp1OifVra3MTGhoacPbsWSHeaTrcmmwre+bM3nmOWKq/oE+f1XYnr0RldhpDOnmBOEUNdr4ue+e8liQcEtznz5+PkWNGoyfYi7yiQhmbI7GQQj0Oh0taIWTYK8tTpRdhsZoE0AkkSoiI3uUphIMR0RrgMbB3S9IWS+o5Hg9yvG6caTgpJV2n1QSzQYeAn8p8W2A2phHwtQgnw+koxC03343p06+UVpy/twepTBRuL7PQqMxaG01WxGKs0dmQTlrQ0xeGo9CDSCquXAI5tcGKBtXPUim0trSguakJe3bvxPFjR6VSVFpSJAFOeVkZisrKUFZdjZSOxkFO0fnnvsSKBhX4SEhjxs4qB8WJWP4WZctAQErzx0+cwJYdWzF7zlzMmTUXZqMFdqsDOd5cGYNTkwGA1WGHza0cJLt6fegO9EjVjK+pi5MJocYcpW8O5anAagvbXqyKsZLGDJ33K9sYWindYNLDajPLtVHZNqWd2W4hB0TxQLSqqHAeBOdV+1J9KV8HAjqvj4UiUv0A/cYl117O0P+nYfrFAL1/yb0/y111iYCjx8/B7clFSbEVgT6qS+lkbryjowvFhfkXsnPtvF7aY2Zf9Or4vwO63mqXHno4FlE2omSXm+2wmqygBRtHtQLBHmEtk52u6YUT0FXZm37dNukBc8OvqKgUFSsSqAgORSWFiCXCItfK8RrOrAf9fpTTucvXg1XvrMRHq1ejorwUBXm5It3b09OFyVMmo6HhpMyoh+IZnGpqkZLm/KsWYMiwYUImSiTTyC8sRFNLKwZUVMqGxeydx0XNc5aEq0tLYAj3Ihbw49DhI/hw9RoUlRSLDO28q+YjJz8fvQSmcBjnO9pRM3AggpGI9LOraqrR0dYh9ntsE8hIn8Z050y5CLtw/MssmzjPD8/hoUOHsHfPHglSac86ffZ0uL3uC5k1yXbKr50EPJtkz9xc2Y/me/DfKLLDjNjX0yVMabvNcsFaWJPoZH+bwM7zTHIWvzSzFa2n7rDaMW7UGDlGAi8ByGKm25sxSz5VmTtZ9Rwfff+D9yUzvf666yUb9fcF0BcLw2KnUAMzRjMMRs53h6SETSMWZqYEGlZyaYBks1tAlTop6SfoTBdHNByTYEabe1bBjB9et0uClnQyjoIcN3xdHXDZLbAYqaPvx5tvvCaqdOzfL1p8gyg6dnb5hIHOoKWrp1NGs6LxqNIwsFIGOI44TR9gRiwRQyTBts1pOVesppCtztJ4R0c7Wo8eBcxmTJgxHfPmXYGamposu1u1MExWG/rCCXT3cH3HpBrldrokGBCFNV43Vo46u6QqU5hfIOOTH330EU6fPi1OdXPmX4HKmmpUlFchHIwiEqL9rgl+H4MjN+j+F4mHWdmGyW5CJBGCv68HOpMOXrcX8b4kjFDz+zynYunM7D0L6HxfAjpL5Vrb5IKbmlEHu4PmLVmWO1Uy0xxfZEDHlgstjpXojEg6k0bJ4zAZJOsXDkQkKiJIJCsS0DU/dJbcLwP6F71fXwKvdzFAZ8mdNzqJULzhlNCF6gMajBbpyxHIGT26nGp+kjaqZrPis3NRcnFLAJAthzISiFN0gi5UepXta17r3DSZ2Wi+y/w77f81dqimlMSbVhO/YCTLxc+NVDtGbkzcKHms3AB40/OL/97fNa7/e6iolySzT73f+f6K8atKdyTgXPgs/Y5POx6+h2KnfvoggHAj54MzxOznqjl0DqXpkcgY8MfXVmPdJ/uw8LoVSBgsyJgsSFGjg+NG3ALpQ222i1hHPJoU0pu/r1tlXVlPWcmwkrS/5E1vRJIGLqm0fOfvyH6mkIkCqiRMFj0CgR4U5OZBl06ht7sbZUWFkpX96hf/jgljx+Dk8eNiJjF27GjU1h0QT3Ce52EjR+HLX/06Wlrb8PbKlWLHOmvOHFxxxTzJykm0YhZPwhuPKT+/QM4tbVSdLEWKHFtENqNQMIQOVghMRpQPqEBOTm5Wx1qR2JKJlJwznndmnuw3uJwu+H1+FBQUCNFOJi+yZKLSkhKR3SRItre14/ChQzhwgF7Wfim5zpo5C6PGjEYkGZXMS64vfeSjMXl9Bqt0yuKMNseD+G+sLKhZY8Vqj8eiYr9KeV2R4mQlIOtUxnWnsmMl2sLfE6gIXMziGxsb0drcAkMyjaDPL9eXfV2uTb4fZVlZvmfPnJMmLWfPYtLkSWIxS7MVflaz1SKZIkfpGHSIxGqG76WuPxXKeEw8ToIBs0HJzsl6F1tPOspRW15lmPx7tk54X5JRT/1/MtIzyQTsVhPcdit6fV04eGA/DtYdkHG6h7/2NYweM1JcA1tam2CggY/ZBL8/iHAkAacrV0CcQN/V04NwJIRINIjz7a1CQtMnU4gEg/DkeCVg47rkWJmP5XK3B3fceRcKi4uRV1Ao45JU3hNGOcljFKAy8jOyrx9W9ra0IDXT094sQMe9h1LBnR0d+GTzJ9i9a5eAOycx5lx5Bdr9HTCaTbBZHXDYXDAZWT3ICFGQAXGaZXQmz0ZKsqWQ0sWRSNPjPCbPcxi8MICjucqPgqDOkjvbBnTkE/MkHStFRiHHaRK6SbLVOW1AXoNRyWYzkOAa4+fhaKboDjgcsn+xakK3NpIk2TpJJLiX0SvejoC/V/gNuW6nuK1F+nzitvalW5bjslLcJQDCX+QhXgzQ33vvPcm+6KPMh7ZBaRl6gg5rlB2k0GNMjVfYrGJ38X/MmYsFppQ01b9rT+oPjtqvZXPOGhYo+8ksMSwL/vxZstYsIUr7Ow3Q+wM2N1KNxay1DbQg4cKIU9bZSI2ffCq7ydfRAoj+n18DbelzUqUte4zacWp2iHy//v/22WvH0aokkpw71Znw6htrpeR+zQ23IEpLVZ0BHFsTYxaZbwUsBgtsZm469IMPIZmJqpKdjMuw7MdrpECcX9ShZi+Vs62SpkmvTye/S2eSsDtoUhIUFjx76IGebhTk5KCrvQ0r33wTLWcaRZauoCAfkyaOx4mT9RKYcPMcP3ESRo2fDJuUePsEpOoOHcLx4/UoLSvDNdcuQmnZADW6FokIWDLIYubDkbamljOU1YHNbpXSpMYT4GbI8qnT7pD+P0Gb8q9Oh1MAm4BIYOa1Gz5yhBi/8Hgop8lAiq9DMiAJfFs2fyIbI4MhsvTJCK+urFKl11AfIinyF8xyTPxczIxYPQhldeslAOI4nJTDlXAI1y+z21g8CrudHAGVTWla67xW2rrkcfH+IVBr1qgMTLlJx0MRRHt8sJnMksm30C9eXLd0OHz4MPZu3SYewdS4ZxDpZv/fZpPglFUWbu6sLvBBuVkS+hx2l8jP2qx2JRYTDiMWjUjZ3W63wuV2KOIdMzyS9giC2SCWwaDBxLK8VSprlNdVvgAZcXE7fPAA9u7aKRKzo0YMx+TJU8SkBPo0Orqa0e0/j1Q6Al+vD6FQAl4vTW2i6O2l57sTRcVFMJjTiMT8yMm3Y2h1JYocOSgtKBYgP3j4MA7U1YId/1FjxmHkmDHIyS+QsU4S06x2p3AyOJYnY4upNIoKCwXMGSSzQuNxZQ2BgkHhWLC8zvHLffv2CcjPnjUbM2fMkP2gp9cHZ55TLGSNejLGLWJlyr40PQo4SUElS4q/8DOmdUmkdZwqiSGVjov0sk3vhVFvuWBcxUCJ9ynveYI4++hib6rXC6BzzXLfkoybAyy8t0WzgEwQjrQp5794TFntMtAU1UDOn4u9tEn2WwK8qvjY5R5hD50BFzP0VCwkY2u3rbgJ11w54zIp7osEzP/XX+tigM4MnSC5ZMmSC1rTWl+Hc6t04+KIBx8ss8r8LNuLWXlQrS+oEFkZSrCvJT1DZu7EIQkGYhfmd/tnNX8LlhqoclPsL43Iv9F+97eBB28gDVQ1Yh8zJRKkNADWfq8FAlowIQBEw4+sH7fWdiCA8ffao/8MsupFqiy/f7auaWFrZTT2vs1mjqMYEM/o8crra0RYhoDel8ggRN1nox42J2dzdcLqNsIIt8NN40UhSRks2VIfAx09iYgcFdQhEU9KlE9Akv4cM0z+nuefWazwcNKwMPjK8G/1woBPxehCpdjNTadPCQt42yebsXPnDmFNjxk7GldcMVeyaW62bm8ekhlVReFn5XnlLPqJEydxvq1N1NfIaufIEIGIwMVSNjfgU81nUDl0IM53tiPY1yfZtNftURmW0SSz8dwcg70BZJJpybSCgT4cPXIEB+vqRKRm5JhRGDRksHivc7yLI0sMLNh75XWfMW06mK1TsY7Xm3PBWm+b8+MxzvfyzNCdTlS5UpKV0xWNp4hrVDZbZoRiRmSQEimBnwYhdgerSUpZrn/PU1uDDCJEtjWi2ibaiJtYkYbDKHK5kYooeVUCP2+I+hMn8cknW0Ts5qZlN4mNLAmFXHNt7e3oIUmrt1fOYSwalrXGQI68dWZ3FOXhd2aoDPREAz6dhNXK0j572apky8/BEjwzfFHSM5pApzCCOgMmBk4sFzMg6PV1y3gXwZ3SviXFRXC7chFPsUeeRDzZA4dbj/xCp2ScdocXZaVDkEm5YLPmIS+3GPmFeXB5DEjrIghFOhAPBhDrCKK7tQP762rRTMJbTQ3mzb8KA6qqEYzGxEzGFwiJNbPIxYZox8qg0Ivycg862rr4qRVgcrzLYJD96tTJBimrs73Caz9syFAMHjxYCHMM3BhQcezMne8VQaZUUvkSsCOulNpUQmGyqD2KgC5fBlbLuGLojmRAJJCC2WjPOtJxD+JgeEaZ3Rj0smY5baKp/ymA5tha1m2NzxcdAgpucY0pe2SuQx6D2mspD2yQUjuzdK3CwjUnnA8G+ia96ClQKY5z6C+/8AxuWXYjFl4x7TKg/78Owl/k8V0M0Pfs2SM3xnXXXXeh/MONi5mCkEayvfQEpT+l7Kucv1RWRK9eVXLMcjg+c+hxjh3ZlAjHZzWLswIN/Z7dv5SubYwEaQ38Ne1jLQPXyt//2bnisWma2JogCDf7vw0K+v9t/xZA/99zU9VKq7xZtUf/52sViP4uWup5n5bcYykDXv7L+9i65yiuX3EnQikdgvEkQvEoXF63nEOCHpXivC6vzKGTaKMzq0ybL8XyItnCdHVS89gpEQvRskxuQzGWhcXUgQIjEB1pknco0kIQtxpJfDKIRzjHbsjOPX2qQfzOScwaMmwoRo8ZLdmv2+OFrzegnPayokMsxzP74b/v3L4dXD88P1MmT5L+LzNNlpPZUyyrqsTh06dgsFhkbclYHUe6QiEZs3OwbGmxZkfqDPCSuAV6sLcLC7k30Itf/OoxMQCxejyI+vxw5uWJGcyY0aMxhRkkJVxtNtlwuSbodKVdfwY3nsICIdlR81zuBfEFULKoIo+aLbGrUmhKSFL8d17faDQMh9MqrQupLmRbSlrAq7VoeKV5/RjI8Vxo7ZxkNAo3S8PUdAAkEHr33fdkzppiNvc/8AB4X/Easj9OwGe5NRJJSO9Uzaons22GbGYXpcBNFLFITI63jQI57KFLFSeDZIo9bBqnkO9igMvNcbW4cCvIceCioNsdA3W+x6oXX0TV+PGYNnUKqioHiPVufm6OlJOTCXoQuEWRzmCKIZ70Q2eIyTx9KsngwoRcb7GszWAf0OMLIIUwrHZKFPcg0N2Jneu24FjdYSEf3n3fvRg+ciROnzkjevM1g4aI9oCvN4hkRg+3N1+IfaFwBqEwQTIOXSYIt4sscFWlaT17VgiP9fX1QiaklsDQIUMwZOhQKbX30YKXxFGWwDnayZlwBnUpdU+I5j6rMGxDsN1FdTZVk3vDagAAIABJREFU1JLyOFnpBlEG5DoxoLPND4NeWcyShS4hAdsXMmVBcpxBAnEh54lLodrv1OSB0n2X9xJipAocWU1jL50P7Vh53QnmaiNV5DtVxSSYmwTQE5EQEuGAaCu88ofnsGLp9ZeV4r5IsLwUXutigP7+++/LRrhs2TL5OP17wcovjYuLqnARkS5kWYulMGaI3OS54jgjy3I7s3W+Fn2jeYdw86ZKErOg/iV26Q+aVV9Ke/QHbG3j1MD8b/vh2uwvb07eqBrgar16LRv/W5Du/zOBmpuEkmpUmz2PSeuTKt1usstVEKM9pPTbz1uav9cMLvoDvgbomXRCSu7RpBkv/+Ud7Ko9iVvvfggpkw3hZBotbefgcDtloyEDmHPozNAtJrURJ/TZ0h3LvDqOtDFP00OfNawRL3Lpm5ulV0y1NVo8CkeWDF67VTYnAjczOrvFIgDK68UyPLMzlnZlw2OGatBLSbapuRlkYEumGmUvmRuO8hFn9mejYE0qKdd8547t2LxxgxiaXDlvHoYMHoSzZ1tQXlmNpMECvVltcsxkeG0IFswMtWCQpCZWBHr9fnHaYvbIdcT3y83PgdPpkCz82LFjwjbPy8kVAhWlbEuLS5ToDN3WpNSZlNcWr3KTCc30BCeBycSSq8rGudFSjIVAys8q/uhs98tkBytQig3O0TKHnRmvyu55flS2rDI0vqaWuWvrht+FpOdwyPl1mA3oam8H77O1a9eiumYg7r33PuERkIXN2X7OhkuLJJ2R1gW/WIUhY5pDJMr6lHrwenH0Ejc+8ibYSxflOYIQS79JyegJ6ByDcjltSCVC0vZha4ZkymA4imP1J7B95y4cOXoMN9xwo6iqDaypkUpEr79HAgSWk5Exo8eXht1Oz28av7CywfVPaWLKkjKQsCLUF5EKQ1mZTvwetm7bja3bNuJ8axOqysqwZPEiTJkyHrEE5+d9ArQ85yRXkuRHrk46Q34Dq0BMEIzqeE1cMz7hMbCaQLGZgwcPyr0yeswYjBw1EkOHDEU8QfGcsIxKMmgkT0DWA3vvFNLgPSNSuLwnVKCrsnJWHWlvnOVOZFX8NKMdPpFBj8qw1R3N7wyseQ6E3Mj7P8L5+oSU3NW+phjsymhKB72OJEjyGPg6nF5RrTM+uNZV+4YVFW6nynaVP5OvQDY/7xcN0GNBvwD6qy8+j5tvuuFyD/1SAOEv8hgvBugffPCBbEycQ+cmys2bYMaM+fSZU/DkuFBaWiLjHkrFWMm7MhJm2XDRNdd+tmfOBR4KwWp3iKAD+4MaQLMcy/9nFqc9yHotKSm58DPLjtxYma1o/6Zl1rxptTL6356j/4yoRhUpfhZurnxv3qja32vP/9u/Y8TMzYPjRxrprq2tTYlUZD2juWmzHM8Mgb/Xymyam5ZWrqdAhMXMEqQB4bgBz730BrbtPSaAnrE4EEllEKB1p8wNs4zOGVMKqdDT2SIbTSwTQ0ZPsRlW0GWHkO8G2UpokZyQ8y9BExX+siGYGnXVSf+YmR4zCM7iskTInhwBnoxrurOxvMvPSj1sBmNkfFMkhmIXHBeimlig1y+tFj4/k0riRP0xHD18SDzXmd3FYxGsXb0aRw4fxLGjR9DT2AhPRbVIatocNGHhaE9UQkS7wy59XmZM0hs1GSXrp9lJbl4O8vLzpR9eWJgPq4UjTgk531KeF2W7U9i0caMIkJAwN2LYcEyYMAEDBgyQbF1rp1ChLc2WRDYok8qFcCh0EvQI+JvJCmflhZKjqtrEAIngygCEgitWOgZmq0X8DFqAyb59oK9PwISvyz4655I5zsnRqt5eHzZtWCfnip9v8ZIlGDduvGRtBHGSwc6ebRXVOh4D5995f7GXzntSqY9F5f8JBqL/nSIxkEDHUT1VNeNdSYAh+BPUCQgM0jxOK/p6zgPpBNo7u3Gg7iD2HahDOBbHyNFjMWHSJJSUlsln533AOWqXyymCQwzcSHxzuQrQ3RWQ88JWCc8/9wknR70YmJmUURDbQ4cPHcSWLVvR0d4pQkTTZkzDwKE1CEeD0lOWoIO6CxzDNBjEHIeBk83C4JVuegGEQzGYTVbY7U4BuHPnTmPPnp3SIydYkusze/ZseHNz0Mc+Ols8dsU70FzvuNa4/llmp2qdOKJJL5u67AnpjytlvYwQQLM6fmp/Y6VdGy1DGmabSZwkNfMk3nNiY0zA1evkenNMkvcXg1txrZM5ct6JJPYxO1eZuWrr8LiU9Gv/qo8WcFDEhv8van96ndwfrATYLEYpuaeiQRGWYYZ++83LLvfQv0iwvBRe62KAvm3bNgFvanNzgbHUyZuHoFZYlA9/oBuDBg/ExAkTZTHyZi3IL8S51vN4+eU/4htf+4ZklnxQfrGttRUNJxswdcoUmGxWtHe0w+f3Sxm2rq5Obkr2W5mR8f8p+kD2L3ukQ4YMwZEjR7Br1y6MHTtWNmaym2fMmAGC6saNG2WemJs7NzmKe/DBkSECIsUnqBTFDVb7+yeeeEL+nmNB3PyvuuoqeW9uUNyAeQxkG3OjYkmU54DHSdlPgsrq1aulvHz77bcLeHNj5rlhn+7FF1+UQIi9O/5O+nZZpy76NxPQzSY9Mjqj9NCffP4NIcXdfOeXL2ToVpcDcTFlUIIVBPR0grx4gogRSUMa8SQZtykBdROzCG481IJOKDKYVD8Ucw4Z7uqUFiXLneDOLCShRm1sZqsQyxSLTr2f39crx02jC25sISrNkZBI5rPNhlgkJBs8XdcIcDarWebX13z4Pvbv2YWrF16F8WNHo6piAKgJ3tPdiVMnT+LokcPYu6cWxfnVGD9uCqZNn4ac3Fx0dHehs7tTWjH5hflweT0SdJhtnKgwSG+bgYXYxZoMYIvTYmKfV+mms7LA4IMKY/xMa9asQXtbG1rPtgrjmKBOYlxlRYUElQa7E0Zm6zqdkPYI6tosO8+P8A+EUa3kOIX7YTAI4CYJ6KzcZImZmiSyZPJZiWQCSX/iJIM5VhL279+PM02nUT2wAtNmTBU/bwYCzEoZMHBCgLyHAEfQyH1IsrKSFjIcJwT4mn6/T3q5HKPjcVLTmxk6GdP8fwI6S78kZbGCwv45y+7hUBB9fQHZ/HtaT+Po4VqcOn0GLm8Oxk6YjOGjRsObly/mKSSgEVhZZVOtCqWHwPsgQclctwVdnd0wGZ1w2nOQjCv5WgZa4XAPTKYEDtTuxKYNa3H+3DmMHjUR1yy8HjXVIxBOpHCq4ywsLjLCKZSUkQCXpjSJaBjBQC+cNjuCgSAoeeyyuyRx6Ony4fChIzhRfwJHjx+T68k9o7qmBh6uF9HJh5TSuV4SorqXFEB3upySodO8JRKKIxrKSHBMb3LokqLrIAz2TEKkchngq/4202OeY9rq0kpWgb/BRg5Gtl1DPhDbGwxLs14CuTk5AuAkcxLoedcp+VauERPirOjrSFLUeBoqGCP/RasuKt6FUvnTyv2avjvvTY6vcgrBYWHJIoJEpA8vPf807rr9FsyfPflyD/1SAOIv6hgvBujUcmcme8stt8hb8ucf/ehHkiE/9ti/4yeP/rMoTxHgGOk2nWlGaUmZlADXrv0IN1x3gxCV2P8lcDY1nRFg/MpDD2H2nDl46pmnRbGJYEqbSoIxvdfZByMoc9SIIMjfff3rXwcrBj//+c9lfIejdNSyfvbZZwWEv//97wsBhhsyv69YsQJvvfUWTp06JUEBj5FlOYLzQw89hPHjx+PWW2+VEZY//vGP8t4E9NraWskyWKrlvzOY+fjjjyW4IFBzNp9lSB4TZ1pJHCSgswQ9aNAg2cz5Xk8//bSAKQmFnH8mqPO9GQjcf//98Pt7YLZSvcuBFIx4/pWV2Li9Frfe/SBgdiJKErzRqECU0wM2m4B2JBiWTIHkMir48N8JZCa9AQ6rFWaOq7EvHIlK9UFjYJPNy02NZXMCOrNQvcmoRrP0dCrTI0FmM0cATRYp+/Hvm5tbBGxJoorElGMUwZU1AKfdioDfJxl6YUGejKK99cZrWPPhKjHmqaoolzl3kt0Y2HR1dsgmyUAnGkpgx5a9aGpskc2LphlTpk2VWXSWE5lSEsw5thcX4lUcUVpP0pM7ay/q62qTni6vF68xgcbX0yMBIoGdPAIJTPx+IdMxGKPKGzNXm8OJMeMmoKi4RII2GpQoYRmDEv8gizjbHiKgauVz7szMoJIcgTTzmmRJUFQHy86QM5vXWjw8Dmbae/ftlfXHbJdrb+qMaRg6YggCwV4JMgnkvKYkpYnICDPjeAI9Pr8AFK8B7ytmnqKF7/UgHgvDTCa2ju0sAocaX2PwEY/SoUtp2zNTdjmVqUxLU5Osx5bGUwj3doqBz7jxEzB46FBhktOfntkjhXSo6kcxIG2eXwGWKkEjE5e+ubRYbLmIR4FYJIO83Dz4fZ3Ytn0jDhzYilQ6jLKyQkybMg3Dh42F2cCsFYhndAik40jqSabl7DZLCOwXsC2iE3c3tn/s1EM3mHC2uRWbN2wSJ0Bm6YMGDcaceVeKbDCvN9d0JBqRSooQ5MwmqYbwevF88boy+OG4GF3YAv4Q3PY8ZYzCiT96jKcItnEZwxMVVuGSsBVDSV4TdBm2VniIvH/iSOo4QqnaKOo9lGphOsvTUQG10kjgeWImrwV4RoMFyRTL7dSNIKgb5J5jNYLP4SQFZXvFtIee52aTBLE89TIix5aQWdkkU2vf67Qhk4giHOjGC888gXvvuBVzZ0xQSnbypXlqZOv5ssqUoI320GUuhghfFPJcfp3/T87AxS4f+3pcXAQ6LjqC43e/+10Bv1tvvQUff7xOfKIff/xxBPuCePjhr+GHP/whRo4cJZkIb6yZM2dixPDhePTRR3HbbbdJ+YvZLMFy2fLlkskSeBkssIzOTWfp0qVCaPnFL36BO++8U0Dzsccek8343/7t3yQTZpbNsvY3v/lNycLp9sWbavny5Vi1apUA8U9/+lPRdGZm9uSTT+IrX/mKZJwszY0bNw7PPfecZEsEWgYRzMpp7UngZlmQwcSDDz6IH//4x1LKI9nm3LlzEgQwu+fGz5I0N2QGPTxHrAQQxB955BFxnfrlL3+JX//611L+Y9DBz87jYfIXTYeRIMvc4MUTf3gJ2/ccxtJb7kZeSRV6Q3EYzHZRWEtn0vC4XZK9sFVBgwyqXaQyFDnhTDsj+7hwFghg/H9+JgkCslmlkqdk6VgJbxCkOPZC1ru0DNm/y2rGc8OW0RvhRCjSFsvP0ntMkJSlWNvUfJfMymRAQV4OTjfU44nf/Qf0urRIq5IIdNutt+PD1WsBnRHNLa2YOXsublq2ItvicEt15XzrOdTV1gqJa9DAgZg8cRIGDR4kAMeN2e60oLm1TQKQQLAPTo9bBEtycryIkG1ut0sARp12bWKCx89zrk1D8LPwfLCqQ8MZX1c3jh88LGNP/Ly8LkOGDkHNwBrkFxRIqZY+8NykWe7n+4kmgckkpU4CjctkR7BXWY1yTZKrQADhuefnorPc6cYzEsw5XW4JBKfPmC5VrG6/D6LVnx1zU716tZnzOrDMLi0Hg0HG0tjPlyoEzzsZ2CymxEPI9bokkFCtEQI8yVcUm2EVwyxAT2b8saPHsW3bDgkuqqtqMHHyZIwYORIFRYUSMLB6wD68jNeRC6Enn8GqXP74JaYmFGxhpcABt9uOYOh/t3ceUHpWVb/fU953yjslM6mkkJAQEsArqAgiIBpAlqIgcC82QLAu28Lee9f1AdI/BBUFlWLDLn7fAvUqfHdJhySEQELqZFomU97pM3f99nn+MydjdHCNCQOcd61Z055ynv2cc/67/ne7K/R1dQ02MlJia9c8an/9612ey9A/0G/LD1rm/AUoc5Dd9PTgSQluZnIUqmsqPdM+JC32e828JxA6wJV6giTz4s6/3mVN27e70vz8w5/va3/eggXW1dvr3hxVlniuB8mf/f2+Jhkn4Sb+r5JU98DkiG+TYwO/Qz642AHejHedzoUqdfV8C2exKzp/BqRClACid7W0bLM5cxvHwpEYOqw/3lGhUOVyD81VQnY7irYn3zmzHDwRFTYwGHg8PMw0EnJuQggCsCV5MefWuYfQPHkzeIrwDJUMDznRz9BAnw319VhNVc6qciV29eUX25mnvcpefsLRY4BOCeJ4GnOAE1juEqDvFWh9ai46GaDjsmRjOv/8832ANLEA+AC7G264wd3aq1atsuuuuy5sdllCGFYuVg8Li6xjrFLAFwsFqxsr/+yzz7YPfOADY12RAGU2XMCOzZUFyUYLoOPWxirnmOuvv94tDNyULHCuxZg+97nP+eK54IIL7MYbb3TlAMpNgJuFTeIR3gasNY5F0UDJwN3OBows+BvKi5LieHasb54V4Od5cPEB6HgGcLmTuEQzCBYeC5nxooygqPA7NcVOwTprli9WPBXnnnuu7eraaZW1ed/Uy0pqHNDvvPthO/3/nGMz5y2xrt4RbxnZRc3tyIizSpWXl3g8eniIdpa4c7EesKZHXf5y9ypOrIRAxeOUfBh+x60e4sGBWCRk6Y9ZEBm5jhSCsKEMhXiq10ubW94U0vQVu70WtmXHFrv15z+xoYGi3X/fvV62tnTZgfbQ6nV21IuOsZ27ijZrzn62fMXBboXDVEcZUKGqyjra2u2xdY9a8/YmZ/eC4hSGMJQsmOFmz5vrVntre6uDYKG2xppamsfAVDzpUkRQOngWvlDM+GDFA/ye0FhSYrW5Stu+eYs9vHq1PfLIWmvasd033LoZ9VZXX+fkM8T0D1i6xKqc1ANylpy1tDTbyOCw1eSq3XpEwWW+0j99zdq1tmHjRtu6dZt7bPAA0OyF3BBAekYDden11k/NOy72rHGLkjiVq+JKF56WDMABFr54Tn9fpaOWs0Hf0HHlemkU4QkyvnuLPtc3b9piDz282tavf9xy+So78MCDbPmBK2zBgkXuYu/oKdqseXhESq1r165gWRLWoIIi689O7/NGvAE0x+npdndyKEcdtlkz6627p9M2bd5s9957n91z7/1OePK85x9hRx99jL97yGugUu0p9joYkhVPmKdjZ7vNmTUjq5MP7m0sbeRIchtf7DesG8JtrHfWGkDLMZ093VbTMMO9NfG8VaKq5nGc3MrcVYKrkhbZGwT4rAvmCucGkp9AA8y6Urkj9+IdVFTggu+1GfUF76HAeV79k60hfmZf0fuSp0zKMqQ4I6NV1j9At7bQKtVzZbJ+6XKrQwaktenlbkq6pBR1cDAkoA4GQIe5sKJ81K658hI764xT7aRVoWwt5PgB6KKOZZRkOyVAf2qQdy/ddTJAx73MpKRsjQ8xdCY/QAmDFaDNQmMBAH5YPwAosXeOA5gBXTYXJvZ73/tej2PjKsftyP05lnO4Nh+uzYLlviTEsVliFfN3joetjWvgZgeAWTgAMH9nw8N9D0hzHj+jNbPYUChw12PlX3jhhZ4oxQKnX3JYSIPuqueegD5/i7tk4V5HMeGZuS7KBc/MQsXyYkyMEwufTQKLBwDHW3DUUUf5+LHwOZ+fKYEpKcG5x3ZcYZdc/W372wPr7NQz3mj1sxdaP6U/hku930uJcJti+ZJtTCgcK2x4BGsquPkE6qE+NZCs8N3Zwqh7pjFLxg8t4hMvxco40NmweGaVdSkmzHWkrHjtcz+lNiE5rLoSQCuzYk+nVVWWW6EqZ807tjnY/M9dd3oMe/GSA2zFwc+xs885z7bvaHMGsYFB6nrNs6IxRGCqoxlIsavb2ltavTkM33/zm19bY2ODx/D3X7K/zV+0wElrVO4IMAZqzKExeQMMss41v6UcAqoin8Htvu2JzU4XSlyat0Cy38aNG7xpB3P27vvu8WzyxQcs9nlMnJacEa8QyOVty+ObbPuWra5wPvbY47ajucXmz1/gigwZ68wDLOvQynTYOdYDdWyF9fQRg6YdbCipi9utqrSNua2ac/7GeTyTktRmNtS7Kx0vQmtbq23a9IR/bXxioyu03PPAZcvtsMNfYMuWLbfqQq0NDYYMeNKyZu8310u3djQ3eY0/76AGgp2sfzeWcmU+5zkSWMsoXvQ8B1jaWptt7ZoHnTUOhRrF5aSTTrYjjzra3fUdHbusvb3DSnFXk1jolGuB4Ij546QrQ4NuyfL+KI8FxOERYO0wV1GuWb/sIwC7chKYh8W+XssXqpwYhjnAvGfOxsCrbmVS4jiP4wI5T2BhQ0GQ5wO5Ks+FucIx7Be8H/3uHfeGhtz7VGJDXmURyhhDgiLjVtmsKmpCzkFgf/MEQpS4PGBu1uuhEQisgkcsHDvgpW2AunI6QjlwUNqDkk1L2yGrpvQX2tmBouVLR1zJ+87VV9gbX3umvfLlx/wdoI9b6aT5hYRPfZLLfS8B7b667GSA/pvf/MYnGP3QmbCBsjTrLpQRwoijWtnmojjVM3APzxjO5ezWW2919yguMyf6iOhaWQQCGmWQi+VNdKnSllmETGwWG1q9ytykScckH9osuR/Mdxxz6qmnhrrjrAZeVK0qMVMmOuMh5o9loFp4XY/NlvuiKKAIyILlO+MCtPmIxEagy2LEBQv7WqB+RW8uswsvu9buX7PBXvma11qhfq6NlFVZVy9xylHv7kQsbWhowNt9EnPk/p4pS7clGrLk877RM042EuQcSCyCi50vWfChTItMaWqSA7MV15NLXW5feVwYs9p+8hz8nZwJuOL59HR1OKATUwfMSYoi8Y0QDRSeK1YeakuWLre169ZbQ+Mcg2GQLO1cvsT6ervdMqTNK/FoEvrqawqh1evIsD366Dpbvfphe2j1Q95JDo745x7+XAfOlh2tvh2hvHkntSoY00LWvEIhChvwbBzH+B3grdT6+wKFpispdMfy5jM1IUluoM+2bN1iDz78kN1337320F13mRW7IUl3K72uUGNtDzxsubnzPISDV4Y49H77zXc6XtzLyLytfad17Op0wGYTJuabr6Dkq8PfKwlwAgLGyhrjPTEHGYcUQ/7nTUwy9zHH+LU7Omz94+ttzZrV1t7e5goQSgfK57KlB1ptbb3l8pVeotVbhECG6xTckh8Y6TcSM7C88YnPnjnTk9rgcie0Q54AJWqUYOGCp7Sxva3NvS8PPnCfFXt22coVKAzP88qPuroZHnbwpEFvlTvPnti0xVpb26xQU+egz3MU6QDYU7SNG9Z7KSIgzhfPRMkhYTK8G6rbj71HyNHpUIeHrFBfFzLWs3nOu1VCokBaHht+VxWCAD0opqwD6u4DUIf3VObeHO6ryhrJXkqBAy1hiYxbgPtKqZYnAMVfJZ9SOuQhcJa3vsApAIDjsfKualkrZEIQZNmP5WV4KeW4d4zyvf7BUe9TUGrDNjzQ60xxpcP9dt01V9qbz329veLE3V3uiqOHevYE6PsKZ/fZfSYDdJLQAAjcztI6GRwx7ZUrV/pkpp3jsmXL3O0sVywTGutVfNRsOiwa3FgsjLgcjIV8yy23uBua46XVemlHBh7cM3SdmuEaNSBLsh3XYuPCJcfxLLaJXO5s7PFGKJecNGrGPJF7XRsDzywX2cQSNkBPm6vcd7r2RPBG6eB4xsJG4cfDYOdseaWe7fofl37L1j6+zU465Qwrr26wsso629nZa6NlOU9CYwliOZEdH0qRQstGFjwyAQgYI54KvSu9DykbsUzZtAToAhLV3XMdjpWCxc+xu9Ldw0MwzRWyzPIeqy1U2kB/j3sRyFru7u7099XR0WkNjbO821ZLa4ctW77SuruLtnnLZqurrzZq8SntmUViE7H/XR2e3EfrVlqT5nNlduihh1j/QK/1FIv205/9xJp2NFlnR6d17+rxbmFYTwCB3Kc8hyobeBcohion9BgxjWLyFdYLhavzrIfyMqwgwhudXbu8Jpo4OoqUu8vpb90wwxoaG0KCY2enVZaWWcuOZj+XOTSjodGWLTvQ9l+y2DPD3WKsqHRaVpKyyFtQTBa+co+5Zy5aZMw85V7yiCiMohp35g+eLLxBuzq77dENm9wanjV7pi1atMCWLFnsZX1s2Mi0mvahxObpsTBIjDgocvzc11+0qlqoXsutD1AZGHBrj0Qr8rr5mRLGQI7S69UJcKHjmcINf/DKg2zpAYu8VLFx1kz3GKHkQTTklRB4AUZGbWf7Lk/Sg5+fzP0NG5+wB+5/0DZvesJ27GhywiKUX4WuWB/IgncmBd2b11RX+3xkbvO/nt6ih10IQHtCmvPtB2pVJTCKHyDU6geuAIUGuabYHnl/+rsUX/7nFRMZvz3zn/vKlc9zosBgF6gkVWEeGTd4+5SDwnvmGuw7nidQQU4Ha6YvlGw610WIlzvZD+2MZ5IISQ6AlIVgzfseWZazXd3wuResvARFuM8BnbyK7197lb31vLNt1bGHu1NdSXGEUWILnbyWZKHvM7jd+zeaDNBxmTJ5sNDZEJmoJK+RBIf7nFg5bmZi4QAzbklizPxMfJpsctzNxJpJsDvttNM8hsyGhJuOZBmUg+985zvuhhcY4bJkweH2lMua+wJcJL3R1vXDH/6wJ7lhDaMMENfnQ7yaxS9XlaQYN1Zh4bFpCoAFdNLu5R6Tm1Peg1hhYHHKxcc9RCqjmBnnsHnzd55FiorGA2tZRXne48J9A2YXXXqNrd/SYsef9CobKa+2ytqZtrOrz8rylVaWgQMkGe4OpQe6AT64D/O+MYnsBotCtc+ePJWRpshTIis91L1mFJe53NjGJfeh3IMKR0hJUJMUmleUlubcwoW9atbMBtvZ3uwAjIVOrTMWOkrDwkVLbNbsue5ux1rs7Oy2XZ00Vmmw0tJRd6/TrpPqIdyH82bPtC2bNtnHP/phW7H8QHvu/zrUa6iXr1jutdDEix9+aLVt39Jsqx9aE2hKvR67xJUIwkDMLdpk8rwolLEnycGbZh/Do1ZdC/85meEhTkp7zllzZvv4G2Y2eMKS4rbVNdUekoFHf7B/wKlyu7OoJutIAAAgAElEQVQ6fcB267bt3liE+YUi3NVNIx54zPdzTxIAtGDBQgc32Nno303SGrJlrrmLPmvsozAWiiyhGpRYnoPn9FDWfvNt8bKVVpbLW6Gm2urqUOoAPTLeQyMiYtXErcmVgB+cWC911ADRjBm1NmJYuz0hebC8zAl6IF+h1JQErp6uLrvt97+zO//6V0+QO/yww+zglSttwYL53loVDxOKJWGE0MQmxPfJFUB54HdyCaAChtJ24xObfAzBjb6fHXfcsa7AsF4VNmPe8TuyIJ8GYOOLvUfZ5A7MQ0NOW8uH9ya58dzKO+Dv/KxjFK4AUFkvyDJYxEFxZ73KEyWlClc/41FzHVnYDuj1jd62Vvsox3A95ouuJxe5vFysT46Hlx0Z4nEL74qESwiJQgIdxEXcl9+Dghponp0DHi7+sgprbiOEU2llJSNWOjLo7vaR/h773rVX2dvPP9teesxh7lQXoJeSFzHG70n4IwH63kfZfXiHyQCdRDIWFgDLpCdznQQxXNdkqUPtyQegJvmLns+Ui3EO7HJYTV5SMjLi8TGyv0mGu/nmmz12jlsNcCdRjsx2QJeFRnyba37729/22nOsf2LdLDK0eQCM7HFAnEV70UUXuTIR86t7CdPOnW4R85EbPba0J1rd0qwF9HoVcv3LjSc32J5eFRsSizlkqYYPmwQblqwPNn/vmsX6LDPrHTC7+PLv2Mbt7XbMy0623tGcVdfPss7eQU+Mc/ITp4WEZYpSJGJpgQQDLV/xb8bPlyyBiTFFWS/yQKjEiedh8+A6MaAzdrnhBehyW7Mx5yvwtpB1PWy1tQXbvm2Ls6dBi1pZVREs2xJKemBgK3OrEjCnZzfgU1tb5Vny6x5Z67Ha6oq8f82fO8dWP/iAXXXFZbZ08SJrb222Yk+XNTbOsPPPP88WLpjvFKf19bPt0Ucf8xg2wIeSyHvG1clGTGWCMozZrMVN4Gxzg8NWkquwuhkhrt7bF9jEsJzcBT46bG1trZ5pjxXJOWyGWOhd3V1ehz4KcU+JOUB505pewKff2dyYe9ubdtiO5mZrbmn1313Jq6IJzKBt395k+y/c393wzF3mONdAQUUhRpllnuBxIqRD9QRATkjBPV21dWa5Kg/ZwGiG25wSQeKszAnWIHS5ZGfDD07TlpLREpdbXy95EJyJqzeUodEMh3gwdfsP3He/bXOle523zX3OIYe6kjQ743agrro8X2al5aOumAXlrtQ9EIx7R0uLAzf14jS7QbGYPXeuHXLoc3zNotS4p867p42OubylVMnFrlCax9wzRj/FqF2hztggg8WrpLLAq688hDGin4zpUZ455rGUVuWXyP3O+2F8/F/hLK19KffkkFRUV3smu8bG3ONn9rygRMAWGOLmKD4kCPJOWX/wAlCehzLMNYOBQD+ekMsScmFQlmAyDAmrwdoPZZLkJrTt6nXlqWRkyPL0ZigddkD/7reusLeff46ddPwLdrPQE6DvQ3B9Km41GaBD4sIkpQSMD5Y0iW9YINdee61vNAAwbjgAVvzJbDpkkpPsRrnZ2972Nt/02OCJX3/2s5/1OPpPf/pT33hIiAE08QSQVIa7Hg8AZV6nnHKKff7zn/fjPvGJT3gpGouRc1iA3Oumm24KpRxZHFnWuWcz53I+ZgG7wDlusCL3Ms/IZiCtPY7NC6C1QYxZ2lm7VGniLEYva6qu3q3lLAuZccfXpmsagF7sN/vmldfZ5uYOO+r4E61nsMRqGubYruKAd5oqxZJ3NimsH7iyAfWBrM91fixRiv+r+UtwIYf4umK0sfXCsV625u1Wac0YAF1xRCXTKVGHjVDlWTx7Tw+xxnwoeysxq6srWGtrs82fP89Z0CiP44PigosdWksswyIPayXuTq+pqXIrZdvWLTazcYbVFaq9/zatXCGnWf/IGpvd2GCtzdvtkJUH2c9+8mOvv8Y1fsopr7bb/vtPHp8nfk3YB6tY/cfxHGGhKzscaw9+AEDRQwm5vPUNjrqFIzrO6kKV1c+YkbHOdTlvAh4B5m5be6tvvPwfC53GNbMbZngNPkZPoYYEuCqvXccN6++7rt5jpANDQ+416fCmKkVPWHv00fV2z9/usb7WNnZqq5yNVyBYqv091DeX2qLFi/19AhAoKcx1AUyuotJqGmZ5+RcuWTqp4eWAihYLHQ8CTH68c9qq4g4H3OmXXqiutrlz59jQQI/V1YZ5SggLxXrt6jXufif8deKqVSG5srQ0ZJZ3dnrsm7lAP/NdxQ5r3dnmCXD8vwhpO209Z8+2/fdfbC844oU2e/YczytAbrmK0JkM+RDaYCwqh1QlhtzXrCd5l/TMStSUBw1vgqouxjPBQ6iI9x4nt6qFMnsXcka5UymbvFqsFykVyJtnEgCjRDF2hW9Q9CiflEdQJZGMjZ+REcaHPHk8Cz9zLz4otBAzQdnMWiOnhBAa4wzKCKVzhcjlHsIF7mGDH6osZ8U+CGroQT1g+dJRqyq3AOhXX25vO+9sO/ElEaCPudtDR0n/JAv9qYDdvXfPyQAdQhWOoUyLCYo1DaBiSaNpY0kA0jA1hW5R5tnrLKRLLrnEJyMbKeDLxgA5DL9T/01pGf8nmUaLAvDGUmHxcM0f/OAHfjzWPwuRaxOz//GPf+wLkk2HDHMsMSwIJe1NjL//IwlO9vwT3eQTrzPZ+f/szTl7G53piK0Nm13xrRvt3jXr7ajjVlntrLlWHCqx7r5By1UWLO8Z7aMuA3fNQZKRtfWUdaANTUDMdzY2xQDlJYhj4+oixnOEzNngVVASHRsfG4wsCLfCss5igX4TWk9CAMGaIHMfHnRigIAu5waFoczZ2+g7zT1Ddv2Ide7a6WQiZJJD90n2PlZLe8sOe/SRNdZYX2s/vvlGO/L5h9sdt/+3bd/wuJ125hm2bu1aa93ZYb0jJXbk0cd6aSTzRB4WNlTcngJ4vDu4rAFSnoW5Q+nW3HkLra52hi1YON8335qa0EKVjRwvSFPTdreymI9cj02XuTpCW5KaGivj7WWu4DJi00NDtqur03uqA7Rtbe0OCFjqzS0t7gFA+/Hyv95+52eYM2u2K5vICnkrdMLYCSUo0VHJWZzL+mpta7dCTb1zlROC8S5nVRXOGc77gKoV5PTacicCD8VLJAN685DSUmtt2eFZ8lwTzwBjxbVeX1fv3xkPX7WFWk+W4zgH7mLR+gb7bUvrNhuF1p0+AIWCrVx5sHvzlq84yJP9As8BGeihIZIPISCJs+9xDFa64tZxLFxepFBXT8keFjhzM4wBMiWojdVYiT2J9QoQsxaQnxIiFWbS/FYSnVgl5YWSa1/3E2Mbc15gyujdQibUUFHuPAiuNGWuf1WWcDzXV/6OK0H0tMiYBfFyQP4DaY/i+2qco/uHuH6Zs0KiNfJeg5eNipVRz2Fh/u03p9Zd663bt1vZyIAzxb3l3DfYcS96rpNRBcc6HfjgiGakfM8I61OW+94D2H195ckAidI0JhUWumLDuMBFDoMVxIe4Iv/HupBbkxpSNkmseI5jgRFf5xhIYLDOib3jlufDNYl7iqyFhalYN4uVSY/ywGbG5qwEKG90UVs7VqP7r8hwsuff24BOtjerDZf7RZd/29Y9scVOOf0sKzTOtv6REmvvxFIjFhn4p2m6AdEHG+somcQkOtEhLctyF6jL2lG1AO+GzYQvxSKRk8c9vRtFYMXiunEiFiCGIqZSNpVNcQ02a+KxuNx9PCXQYYbYH13C+CjTHuWDBh3wcoOBwcVJ32eSgUY8fqvuYTWFKgf5tuYmmzOr0f7zisuso73VmrZusSWLFtryA5fZhvXr7biXrbKNza12wPKDfN4wVllrWEPyVMQJUXhqcM+TWIbrf+Pjm53Tm00TKxjrnd4E+y9a6FUIWIAoKsiEOUgWOc/nuRX5nK1bu9pLutj4cbPv6ux0Kxwwx5WOnHCxAzpk5y9atL+X3bm1R8IcLUurQ3tc3pVyHgScjIn/Sf7cl3XiseC+freMYWHs7OzwTR62NciHfK+mzGlwwPuawzoGz3tf34Bt37rde9Zv2rjJwf+FRxzhyjPrLZST0UQkWOXIi3W7o6nZWuEG6Owci0+PlJkdcMiBVtNQ59a34uKsf9j84J73zG/SsJx+OIBIALRyj6872GdlhxwjsNO64348rzLJpbA52Hurx5DlrSQ6zgu950PjFCVAquqF54vXtJJX4++ubmTUvbFyG8fwPfRlw1bXWGs9xZ6gAGYeBd1TnjyNXeEuKS2Io2yUToXjxDcANuuA8Y8r6jDcUWsfAN2bMjn5kLkHBt4AeqFXwlFR7LLhvh675spL7byzX2fHveh5Y9SvsBX4SeNVahmop7K1fwUzpvWxkwEaiWhMVMhj+B6XmWnCykXNgyrbl0nN8WxSqvPEwuBnzkMpIN7JdQHpeJFxPUCfhczGjNXAfWUpShOWBq9FN57sFSZoSDypmJL89zagD8DPkuWl/Mdl33VAP/11b7DikLl1Xtc4ywaGAgnMGDAh156iW8aDg4BycKnLPanEIR5c8UJZ1pIR/wvvLWT/6n15OZCYyjJrXHF15Klkn1AZUGm5Mug1Q9wehi5KvXrhlyaGmXWXQgnBumPzqaTOdijUUTvfddb6ghgh9fX9/fSfL1htDZ3eih5Pf2T1w1ZfW7C7/9//2O3/9V82Z+ZMe8Hzn2dHH/cS6ysts8q6urG5oWxhZCFrTPkOHq7INnTu39vTa8XuPmtpbrMtWzd7NzisVAhtSAijThomOkC9t1j0jGxc7aooADCp04bBT/SxKC0kiEGeUsCCdwAOyVfukcmavLhylXWpQ75K1gphkPHyQcV4FTcW4HuSlLfOzGdJknhIiL/mPCmRBjmEBODbp0/8hscft3Vr19m2LdvdsmtsnGmzGmd57wPAm7+xzvA+oDAD4HgH+Jk5Uk0mPV6N+YGnAUWjvCpvVl1uuepKq/BGLJQ+ErYp8/am9GiALc6bA0Fr6m87eIK4J3JCEQLUVY0hLxHf+WjPiRMFJQPmFOyUKB7KXuccJbop3BTyTrI56nMurCWtJ7nvFbJT/Jp3pMoRVbTsxu0w1G81dVU2MBjKEzkvJK8FBYy/8V3Jd/IKaE9BGa6urHX+fWfS9S5socw0NHsJfdPH1/NooHzNqn+wtgk/jaDIlZZ4X4NK+AiattoVl1zkXO6nnHyClY2a53m4de7aSrQlqk1c9qdUhz4luHjqT54M0KFkZYEQ92YisjDYNLG8VH6hcpHYymMSisxBE1ITPK5T1+TUNbRwFLvmmmjpbKLKEg0JJVUOCnJVaTFJohzDteLrPPXS3n0ELC9PEKf6rNzs0v/8vj22Zau97pw3uXU+ZKVWZMMjE31k1F3sbGIAJADjNcU56sCzvt2ZVSHQ0vsSsMlKUYwyuM6xigKgC+SlKAkAZd0L0PnuWdlQk5LVSz1rtmH3UW6TbeKy7D1BCdc/mz1WKxtW1mbU2aog2qiC15oa4B6v4eYL630QWteKCps3e5atf+QR+/Mdd9jSJYvtyCNeaM1tbTZj/nwbzbKCVXrEfBWjGnNUFQYqu+P/bLTEkxvq6RwWWNakSGKFd3V2unXb2tzsQL42a81KhQEJbPPmzfU1sGzJAZ4ND1XsnDlz3QtBKRrKDm1AXSl1wh4SokLfcUq4uJesMVyuyCCutHCXfJaboVmjREspb/y+bfNmd9kyBghaykppvtLlSYS7du50ituNj2/wL+bQogWLPNRAVz0S2Jqam115JlM7lJY1BF77qoKHeAhn8ZwzZjT4F4Ct7mu43EcrSgPXfkaawjsnl8BL9PjbyLBT5brCmNHaCnRDBjqJnVk/8gk95TkuBvggs8CUFjwJwbpVCEhAqVwW9oa6utpMMRhPPFPCnPJKYu+H9gsllcrDJCVAyqF7Cmh9PIyrPWTfi4CJ8cm9rqQ6JdnGigV9z6sqa7Le51miG8qJyyn0rSe5UfkdAnr4Etx65/lLSyxPa1UbNlSm2qoK2/rE43bLj35gbzv/TbZi+TLndgjqkVA7QvQY3L177GSIMN120TSe3SQw2esjXo1lTYw61pI1QeNNR7FZWRssDm1UAgy5tmQxKquUjW/ih0Whe8Zu4j29Qmnh2gTGtGBppf/gvSsp5qmZFqHFoucslZldfNlVtuaxx+wVp55m+eqCVdbUWic84yzg0kDuAXhi2dKYYWgIathKOqb+nQWi54+9J5LheLwOZq2QOR9vWAJ8jkeZEqDzOxaLlDo6sxUq8lmCWShRAtDd3Zwr9+Qw3iEhAgKmuHdpIINlywYTOoHREIM2pTk3I7Dwsewp38Eapmxq3pzZ1tLUZA11dTZ/7lxra272+Ckm6SCNNypCLTdzUQlNSizib+qah7dIrlH+Xuzp9Rpx7yznpB54c+hSFiwrxgixDd3JeObajCKU1qfbtm11i/bBBx5wxYDrekM7YtM0ackFop9aWqbW1ft3wBDGOErWAqlSfox7nWNlNWrNCLzGEqEyd7WAzXMkSihxGnLlh3yEbds222Pr13n+QdO2bTbQsZNB2cLFi90iz5WFzmy0OkXhOOiQg20mysjsuWO8/8ihuqbGx8uzuTWdNYwB9Jku7g3KlVt7507nSOBnhTkCmAfFjvaxzDfvDOgER7SGDRnoih3HiqTWY6xMxkq/5ibPzhdufoWRuKaUTc5HpvIOcg3lgXCM3NnyWI25wTPPlUBeSbUqiWR84woFZEuhcVLIYld5WbDQd1M+Ij55vU/kSPUHuQTyDkihEKDX18MwOOghLGQn7wRKKp6jLZs3Ow/AjLoaGx7od273Rx5+0G777a/tdWf9b3v5CSdkbX4ySCduFxxF4ZMA/anZ+vfWXScDdJjiyH5VYpUWXCifCBNRSTwsGLkLVQfK5GXBKQ6mxcm5bLAib2ChSmPWosVycOutstI3T66lzFQ2UM7lPlqMsQYvd5pcd/9IfnqOf/T/yeQzmUv+n703SojyJTQ/GbHSfN5u/79/tvVPbLL9ly61Usg9ynPWQu4ATVKwcnBDsqEOwytX4gA6QE/v0XFA13gVA/RNP7K+tfEED0YoySFBTVZNrITJ3avMd3lG5P6tKKfNZW/o/1yeC3Xd3t50yDd5KE+5rjekGBq2nFsS9G3HYi+1PNn7peVeq43Dnow4aEhx38II57W5A/2etAUl7FyykgcHbcP6x9zCrCpUWx+tQSvHm8boeWVJxSGgOL7u9b35vHV0doY+5xkAMC6PYZaEDZoIMFY6xCpYr7jXXSnlmFJK/QrOnEZZGtnPMKABYt09Rbc+sbZI/HKFlVyF7LrySOGZ0NxXLTWAKoBnTXgv+oyDHNlLMUFxInud+UNSHH3hRyEWoaSR34cGbeH8+UEhGRy2+to622/ufKutpfZ50LpYX5XlVlmocoscoKfDnOdEeL9us4o8jU8In3HfUJLH2F1Jqa3xSgUHcrr8ZQo8bvaeYreTANH4JYR0guI4RFkH+4Zb12W2NaOSjteRPBHyNAkYxxQG5lmWDxKywcetdu6hNY1cY8Ve1rGsfq0LhaoYl4BcXioZLAqLxOVtrEmUN6oJXHHN2uYqhKXx61rjinRQGCm5o5aeUAxjCXkwoS7ekxqdJpYk0wDmMaCHZNUq3wNoyEN1QUvTdmuoq3Vv1txZjfbed7/bFi1cEHINPE8Gv34C9L2FpdPiuk8GsEgg0kR27Z1622LRNyllXUvrjeOV0rIVT5LLNwZZFhMLQW6zWNPVguNvSiiJXVf8X2Qu2gC1oKVJTybkyZ5/sv9PBdBLR0tssKvP49CFulorq6ywbjZulJuqCusDELKaUzY/X5jwOHtLx8CM1T807M1E4nEKzBULRDb8HG90yIVNGne7vCbaeCQzfldSneSprGHeF/HwckxsviAUwTIbGXZAp+QKwPT34Rb6iAN6CeGD4WF3FdK2UoAOHzeeiP6hQSuvyFlFVYVvdnyK3d0e/4Nqtbe7x783NhRs44atRr944tR675qH4fmGfaNlnigfg3HLNY8mUllTCDLOksEAaqwuMtwxXqoqqzLwLgkJcs6Ql2Vl01J1ALIlOtFB7lMXEvEy0hNc1ri1NTf53XOSBG7wgVcSaggxZAFOrCxLSZXFybNoHVFuV1lgbeCdIEGynwi9VwpADUyJc2vzDudfr66o8lJHvBK0WCURr7q2YKMVJbazq8N2dVAbbVbhdMYVvvEHgKJyIQAX8wUlEGBwcM3lDXYBqHqZg44XLneeJXQ9cyOQd+tB3MwoJFEObwbW8BBsi+OcDZqD8lag1GvuSUlXKEnKG8AoDx3fYwVW5068rtataF5lRAS3doizax0pZOhu9ix+zdrD21GZr3ZefCmL8nTpHL4z5/ho75Kxg+uc0j8x3eElCnsjSnoIy5Bb4uyF3tM9dOEL4J+z8nyFFftC2IxYeg/etJJRj6l37tzpiaI+OcNLGGvRsnsMffcdMrncJ0OMaf7/yQArlE2ELEwlrqgkBAuZSa9SDGVYxwkicRxbLnlEIlewyEpiMWkTUzKWEkukQcf3kYtKi03a/VSAdp+9Mt/9Ql5YX1ePVdYXfJfrLvZbdaHChgPdsm+0niCcJah6i4tsc2RjHO9urA1z/An6+0leC6QUXvs7TPyRpjDhd3fbU25GK07oQT0BL2R987eBAXpL7xaB8+MGB4etMs9JvMzhsGGAIN5TOtTWy5vnLkUSkTzzGjMoS4bLPAdOrpMlBnIutiFd5cgdYH5UV5K0Zd6rvVBV4S2zoSStqiEbHm9+qM9lDjh40kvdCeeGw8/eYxqGutCVi1iyAAbx+5aXtbQc90QGqeJ+Z/MM5wHg/c6B7k9HrANWltiHiRXKBo4lnpGBSPZuUZeQEDYuz8GhkP3tVqO8or4+wjvU3/RGh4bHc0PY+6mOcNHTPn4cM31Evvnrb6oXY1L5vAqIOjg6YCVlcHqHDT+D4L/zxcZzLJuOPh9h9uP9aT1nToixCajzAHfuog+/I0+UQbwi/A85xIDpFu4EnzDvWuDsyWcoh/4OzHMw+MS/87PA0T15WUWHv5MJY5q47uP/+1vKQlNxUlvJSJa/svsSyeZLeDfZsMJUCcUH/uF//DghL83HJSXbX9PYAQHo+Xj7Ve+fVmq9eEYz/og8SgHZ8Nm+HSYSk0B+drxE0ZMml/vE155+TxKYggQijgdf7ALq6JIh9h3IOFioAhhco8RhsZrEJNXS0pqRj+S8sxduURjJ9ttvnmvySkwMMWY6sUHdOc5oFz+Jrs/3YB2V2c6dHZ75zYf7UsusagZIQwBUaq2xPHHPhrgi5YxFz7hGmejpCq1q6XDGhx7TNCshO54kILLmed6u7m7PjGfcroRk9/RnRTkBsHNlzkxGqEfds+Q54m98sNL5m6wvWUqetAWhS/Y/hYw8/pmRg3C+Mo35mYQ+3MV+3d5eZ5EbHAhdvgiNUELGc8WKavCEUPoGeUifv5NwXUq7Ol2euOpJbEPWIUs7TAQ9Oz9T2w7RCH8LHOPUeAcw5wMDHPzroVabMQFuodueFF86qrGje200vQBs1Hr7+6yyglaeQTHCzd6+s90JgQBJQLHPFRti/r3+Hnv7+l3RYpSaZ/4uSXIbHvb3KLk72119fTbGwHnvSXLIcgKgTGElPQWnxsHoqdx+oko+8Vp7/n/YK0JZYCgtlzoWqWVZtUC44uTCThb6VN5jOvdZL4HJPCRuhQwNOTDyGXMz0g0sa/Kga/A/0V+yYcpdHjbasCHH19KGK2sgAAisb+MuUDHs4YVxNyNNZbK8CCUc7eklArLiI1B83mOoEbgok1sZ6XsaI/dVGdKe7hMn/fF/yqxEcLSn45UXoBi25LmnXAuNR3SeKAj8jXuIOz+WsRKo1DNALnSeW0qEQgD6XWMkDMCzEqeX+533pS6DE59FIS+5YOOKk/j96TyeQdn/8XyYeF3NDz0L/xfr4T/yejEWFIT4XUDgw/uPlaeJz6z59qzfBPaiACbLIZp46wToe/FlpEs/8yXwZAA9tvYUWgDg5WYGELWpakMWra1+F9DpWgCAl55lNeiKs2uz5z7K2hVVbrzJ8zMbvJrVyPoNcb+QF6FQjQCOa8c/qwsex8fuTGUjA5oK0/Acur8n2nn8OTy3Eiv5u/i3lZWs59V3Na2R4sMYY8WGrH7R88ZgHc/EOHQkOXNdZCjFi+M1XoFtHB5SfgL34BqwJXI8SgN/49liAGVceCBQlERhrIQwvmusXJfrkdmvZLpYwdHYeW8q/ZSipux6z4+orNwNoIMBGGrVOQ45a7zxnOSYGEQkd8bPOxElKsdw3lR5Ip75O8TUnvBfDT0mQJ+avNPZz3IJPFlAj8tmADNZO1qwAg8BOAQhlEaxccYAoePU2z0WvzinJ9bucz4bL9eCbESsfPHfuR/WpQBRuRXe9KS31zdyfWIrmb8BeBw/2eYuCxCZqXJC14yVnriUMgbVPZVGTgRqgZn+Ho9d1rKSnKSQiFchtqaVpAfYqlROjYM0VsAV6mS45ykLlfdDWdh6R14Sl7HuCViV5IgnRoqZgFRzQPJCvvwNj8pED4YSVmNuCD27hyQyYhQpPbHywxhihYZn5ZmQv3Pft7WN9aZX0poS1nSPyeb/s3x7mPLjJ0CfsgjTBZIEnrwEJtvQlKmurNk4U52fxexF1zoAhc2fTRg2LzZ6PrKYRbKiTZnWpmzyUH4KTLxUK9uoARs2Z2hBAXKOU+Y4x8QgIOADBAAi6FVpliKGP+7FOfS8Vh2uQD5uksO5nMMX4KP4NnJSSSTPFFvJAAfXhnGQZ0YGYrQTgMjLIJCDpRCAVeMTVVoI9BmTqIX1NnkGSFeQUawcKCyh77E1KrkIZMXEp05fnKPn5Tv3RRGTosN9uB4frG4+khffeQdY7ShT8prwt4meCcaBG5xnUjko3duQm8aIjJAzYxPjnqpO+J/GxX3puoi8m5ubvT8k/NgAAA/VSURBVMMiMhHFKWOUnHlu5ihzh48Uvye/QtKR+1ICyULfl9JO93rGSeDJALrqW2WViUCDzfF973uf94c//vjjvQ6aHvG0r2UDpWwFkMBamugmBujOP/98+/KXv+x8+7EFDTAAeA8++KDBFEgr24997GPeKve2226zI444wu68805761vf6nFSWX+yjGmTS5/6Cy+80FasWOEb/y233OLgceKJJ4ZWnRkFcGyVA0yqnIi9BN7hK7PyOTcGDv5OBz6ekb4AcsUjVykcyopm8ogoh06BuK7f8IY3uGz0d8mKZ5FbGXDid7oGotzAmshHY4LGmFACVvZEINWE5e8qxRJY//73v/emRe9///vHrqcStxi045bAHCiLnU6INCRCvhMtX4VgZOXTJZHxv/3tb/dnYe7QCZHuhigDjF9hFzU40th1Lc5jvDRGgi0PWaDkcO3PfOYzLk84K1DkAHnVgcehGrwaKAYKOezJM/CMW+RPowdKgP40ellpqNNPApMBOiNWXFIlPYqZspnSk/7nP/+5zZ8/33nIX/nKV9qtt97qzXAOOuigMUtdCXNcAxClrSgtbf/whz+MbbxKxpJ7lGMB8U9/+tNG1z3AHwsVJeKDH/ygb+Af+chHdosbM15a6J5zzjneoY/jAAr62gM+tC/FukNJUAxe7XO5B4DDfUUYxFh5TkCcZ4zd6YAS7upXvOIVdtRRR9n111/vngEaAAEc8kwASIybjxQbxkVXP1r00uiHsWCxxh8Am3FgraIg0SkQ7vPXv/71rgAAhPyPfgd8ff3rX3dgRC7IkvNRsrgPP4udjHvA7fC1r33N/vSnPzlA8q7kHuWejPOee+5xWaE44a3AQsdTwrOgNH3/+9+3N77xjd6BUPFyLHqsZo6JlaXvfve73t74jjvucEDlXLoh0uL4zDPPtLvuustlyLiVJIkiw/Xk2eFZUOw4/01vepOPmQ+tkJEjChnPwnt685vf7HOQZ8JbhHeAd/jPEhan3+p89o0oAfqz752nJ/43SmAyQJd1I+ucW2P5AGb33Xefb8iAJZv9FVdc4X+7+eab3VICjNlYr7zySt98cbWysZ511lluaQPqcHVjAWJVaYMWhSrWExs9oP/Od77TAQ1vAJboxRdf7G7VL33pSw5UcsljWbJxs7HTIhcLn7/RWY+xAFSMkzGQCKbkNLrvfeMb3xgDZYAOYKPLHy17jz76aDvmmGNc8sgE8PjjH//oFiPnvvvd73aQufzyy+1d73qXg9rdd989lmuAVS2vACB1wQUXOBBioaIQYVHi5UBGSsCj0yBjAPAZL1Y97wGAA0ABcEDr17/+tQP8q171Ku8syHN88pOfNFq28hwAMl3c+HA9xs/4LrroIh8jYMhzytshLwPKGTJGkeIeyA6FBSWK50ZxW7lypZ133nk+B7w8rK7Owf8d73iHj4V3w+9/+ctfXC6AuPoycB5yRGa0KUZ+zCvmBcpQU1OTX1tlgMwL5sh1111ntDmOs/+5zm9/+1t/PpQNFKb169f7HMQThALBudwbmQH6ccXFv3FJpUtNQQIJ0KcgvHRqksBkEpBFKfeuXJacB8gS52bTxQrGkmZTZsMHxLFsAR2AAfc7XwA5dL6AK8oE7nk26KuuusqtJ2Wp8z/AH6sXEAfwAR5i4GzG3OurX/2qW8dY2LLsZBWz2b/mNa9xdzLXpFe5M1eZuWeATZ5z9fnZz35mWJHXXHONj+V3v/ud/fCHP3Qw+dCHPuSACvgS0+VZv/CFLziwAsyf//znPWyAm5/n+tSnPuWKAp4CAA3XP4qFys74jnuevt2nn366u935HesbYAZYsZ4POeQQO+GEE+zPf/6zHXbYYQ6seBgYN7JAzoAcxwP+eEgATZ6N0AeeAn4G6JCLXNc8M+djERO6wBJHaULhiJkPuQYfxvLiF7/Yx4cSgBLFPMAK/+Uvf2mXXXaZe1AIk+BW5/nPPvtsO/bYY10JQEkBULkOQPzFL37RlTiAnFAIigrXRQlQEh/zjev84he/8PfNO2TuMOdoi4x81UtcCg5eCtzwKFd4cQB3lLdf/epXfk/kxPlxmeWeStkmWxPp/3tPAgnQ955s05WTBMZczHEWN2IBPABvLCGsu/vvv99BFvBj82fTf+lLX+oAdNppp7lFjZsXqws3PV/EPdlQteFyXXFSY3EpIxpXNMCluDogz3kAL5t9nEnONZTIhtUHUACaALuSunATY7UCOCpdwhWM9QiwY3HjGUDR4No8Ixb6a1/7Wgd0xgWIE8f9+Mc/7uAIGKJgAKBf+cpX/Dxi27jkAbzbb799LDGLMQL8WPxvectbPAZPeOAlL3mJXx9ZA0goJPydDx4ILG8UoCOPPNJB69WvfrUrOtyLe/CdsQOmuKFJeEPuyEGtf1FGAHGAFMBH6QAoUSpQdGLOcJ4b+QKCH/3oR/294h7n3WLtMhbeE0oW4IsMkAcKHtciRo6yxfNgzaO0oMwxJwB5wiIAN6DNXJJSg8cCDw9jZKwoD3gYsN4JlTDHeH7NF3lZUCqQE+8R1zzjQvH63ve+5+8ShZFwhSzziXH/tNyfegkkQH/q30EawbNAAnFSG6ALALJZshlj+QAkWLQkKOEWBgBwx+Oaxd2NFcYmCxBgzd5www1uPd14441u5aMMqPaYTRnrns0e4AbA1L4W8MF6BkwAWRQEXMuAYUyIAohgpePGBjgYDx+ABPACEPif4rw8D25qLEnGhncAaxMrEBB72cteZu95z3scNAEYLG7GArhhOQPu/Azo85w8N8CEsoM7+qabbvJYtghlsKQBdAAGAMYSB9yRHSBJvBlrHXDk2ZcuXepKCM8NkJ988smuCCBXQJ3nQtEAhDkOYAXAUAKuvvpqB2Z9AHneA88PqHEvFBiOw03Oh3vzXFyX50aB4RxkxPkoKvyd47DckTHnIjNkwNcZZ5wxBp68MxQD5ghKFAmPjB1lA68ACgHy4zjCADwn7+xvf/vbGEEQ84ExoYQA6iQ88s6ZA7wvlIhvfvObfh08KgA64Z9zzz3X5ysyQJnjnU6ki34WLOGnxSMmQH9avKY0yKe7BHBTAmYilCEmitWJW5b//ehHP/KYJa5NLClc7sS8tSGTmY5FDvDyAagBZNzcgCoWKx82aCwtlABAg/MAHuLmbOQkaeGKBsTY4Im3ohAQG41JVRQiwCXMRo5lJzDGesWNv2rVKr8nAAOIoJQAoLTsRSEAbFFWsLwZB5a+sra5J+CFckKMnTEBsigxAAtxWpQdxn3vvfc6OMnlT+LapZde6tfGMuU6gDvny9vAeFB2yCPg2riqAVWeAxkC3EoWRCY8I3FxlAmsYN4B1wKwkS33QilDWcKzgdcE9zQfrGeUGBQElA51/yJHgL8TSiAjnuQyQJkYNWEErG9CAXhbyFfgg6LEuHDnI2NxBXAdlCXCDCgogCrPwhfKG/JAFg899JDLi2oEFCa8PChgKGcqBUQBQaki/4LnQ+HjvaC8IG9CFCRA4sJHcUIRQUlizgD0yid4uq/JZ+L4E6A/E99qeqZpJQG5KLFqVFqEO5fNWhYdVhbWHNnYHA/gAWCq+yVDmeP5P+56vqvhDpu1SpdUw4wXgGxtNmKAmp+xQLm2KF3lcgWkGIey8SeGBzhO8WOOIVEMNz7gFX9EF+ttUwcHHUB4TrmrsZ6VJY0SADAzJsbO+ABMgBig5Fgl6gE2/C7iFZX9cV3kwhfhAAGpss0ZD7LCNc5zcy+enWdgXJSLcawy28WCx/+wWnVerOjwvIQuUETEaoe8uBdJgnxib4xK7gBQ3hPPL8pdxsYYxLTHdVDO+Dvxdc5hfEqUE/Mex3MMwKqqAZQogJfrcx+uJUY6xhQz+TGnxEbH8VKymH98VPYmzgL9HnPqi2FwWi20NBi6GmaM8EkYSQJJAv92CYgsJOZynwgQcbIVG6W40cVcxhLl55h7XRt5DB4xEMe1wzwUG7hakAIUABwbtQhWAFjuo5a2arGruvGYYEWtKjmHTZ5P6AWdd3DVOGMFJlYKOEdx21jgACljQh6AFgAm2QhMOF7PphyBWH4cx31FoiIwUwY58uJZRK3Ks3AvQE0WrOTAuSpf42eRtHiL1Yy+lvvpXoxLnPnKtFctfEwqI052vUPc3YCzyGBU2x2z3HE/yRu5MEaeG3mROS/lRPS5MQc7x6l2nPcjxUAJmgA8ig73V4dEnpFjSUBUyaQU0ziB8t++YNIFpySBBOhTEl86OUngn0sgJkWRRSzWNLngxU8OoPA3kbJMZOVisxb3ue6qTTZWHGKKVW36cf13/DObuDjbJwI6GzrXAoy4jzjNBTgTlQbGFNOYamxY2gBK3CObawDgPLPq8nlugSXPqgQzlAqRw4i4JZY6rnJi8PoICMX8FlcWyBrV2PV+JJNYdgK/+F4cLyVKhEE8l5IRJ5K66NxYYUJGKGh4JuJPPAZ5HcQmt6cENI01Vuq4Hn/n+eQl0T3kLYnHKCVQMpKXIpaZlDaOZS5wPyk7k9H9pv1h30ogAfq+lXe627NUAtp0ATk+AjE2akAqtkBloaqEjGNiqyjmHNfPMb+4LCr9LT4esFPXNm3GAjUdH1O5xq8rVh5EMRtb7gASYCFiG1nycoELeGVt8nwCMY1BHc5EwhO3Uo255wU8sRUrAEeWsrw1/tiK17uQXKQ4cR73R9mIlR6BMfLBYo159DXuiTzx3FdWMuCIXJBZ7EVhTOLYl7s9vi+g7m1Ss8qAmNRF4QjuEzffERVs3BhnIu9/PFbkxD1jpkH9X3NFyoTGPllHvGfpEp8Wj50AfVq8hjSIJIEkgSSBJIEkgalJIAH61OSXzk4SSBJIEkgSSBKYFhJIgD4tXkMaRJJAkkCSQJJAksDUJJAAfWryS2cnCSQJJAkkCSQJTAsJJECfFq8hDSJJIEkgSSBJIElgahJIgD41+aWzkwSSBJIEkgSSBKaFBBKgT4vXkAaRJJAkkCSQJJAkMDUJJECfmvzS2UkCSQJJAkkCSQLTQgIJ0KfFa0iDSBJIEkgSSBJIEpiaBBKgT01+6ewkgSSBJIEkgSSBaSGBBOjT4jWkQSQJJAkkCSQJJAlMTQIJ0Kcmv3R2kkCSQJJAkkCSwLSQQAL0afEa0iCSBJIEkgSSBJIEpiaBBOhTk186O0kgSSBJIEkgSWBaSCAB+rR4DWkQSQJJAkkCSQJJAlOTQAL0qckvnZ0kkCSQJJAkkCQwLSSQAH1avIY0iCSBJIEkgSSBJIGpSSAB+tTkl85OEkgSSBJIEkgSmBYSSIA+LV5DGkSSQJJAkkCSQJLA1CSQAH1q8ktnJwkkCSQJJAkkCUwLCSRAnxavIQ0iSSBJIEkgSSBJYGoSSIA+Nfmls5MEkgSSBJIEkgSmhQQSoE+L15AGkSSQJJAkkCSQJDA1Cfx/6ax2aDK2N7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F3CAYAAABT8rn8AAAAAXNSR0IArs4c6QAAIABJREFUeF7sfQeYHNWV9anQOU3WKCNEtAEHHNf+f9tre4ONjXHABJskhEBCSAIEiAwiZ0lIQmRMBuO1DbveXf+7sGsbe1mbnJNymBlN7NxV1fV/5756PSUhWHvELobt5htG091V9eq+V/fce254hu/7PpqvpgSaEmhKoCmBpgSaEnhfS8BoAvr7ev6ag29KoCmBpgSaEmhKQCTQBPTmQmhKoCmBpgSaEmhK4AMggSagfwAmsXkLTQk0JdCUQFMCTQk0Ab25BpoSaEqgKYGmBJoS+ABIoAnoH4BJbN5CUwJNCTQl0JRAUwJNQG+ugaYEmhJoSqApgaYEPgASaAL6B2ASm7fQlEBTAk0JNCXQlEAT0JtroCmBpgSaEmhKoCmBD4AEmoD+AZjE5i00JdCUQFMCTQk0JdAE9OYaaEqgKYGmBJoSaErgAyCBJqB/ACaxeQtNCTQl0JRAUwJNCTQBvbkGmhJoSqApgaYEmhL4AEigCegfgEls3kJTAk0JNCXQlEBTAk1Ab66BpgSaEmhKoCmBpgQ+ABJoAvoHYBKbt/DeScAH/wOM7YZgyLt8qU+23aN49NvbH/c/fyfv/e7JYx3Bn5MUxzRvY73x8MWMnTuJ/5aVu+M72dEqbnxzrEN47xf/mKbt3Tvo7aU6VtE0Af3dm53mmf6XSYBQ7gmgUy0qrcYHUf1sD+jhd9W/+X+T3xurQgwZDGMTPS+sf8Z2hp06yti5q1OCovj8saq/nRr9NgbbmM60U/MemIkC6GM8kWGgrlbgW16jEh1d16PXCb23E5f/I22JMYn2fXGQQdmPaopt7LTtbuCPXeFNQH9fzHxzkH+OEqgDDUCnslMArcB8W0AfhXv1LfV46u/DH6NC3mlA5wnq3ET5PRPvzuFBAOnvKaDvhOjeDbEbOzN/JuogqG/70uARBpFRX3J00MqY2gmDdEcX2glxvv8ObQL6+2/OmiP+wEqAqs0L+Uej3vmop/52Nx/W5X+s9f3fJ8h3A1nGNrqdu3LgoY/t0u/OUTt3Azs/BoWqYzrP23mH+mRvBfQdXeZdAPQxjf6DcNCOvXNt7I/lDpse+lik1jymKYFAjdK7CZPrYVB/i57dXu+Scg5o5/+NAh3lKsZ+99t7l2M/03tz5M4ac2OD8tF7fYs9EBrQf0ncvAtrd2fH/97M2rt3VTJ6bzXIxr4qmoD+7s1N80z/yyQQjkA32EM/lCAX1lZvE6j0zbH6Vzsv7J2NoG9jvIxxOObOaHRDMSTvFajv7P3vzK2HYWCs5yGYUP5jhw+gvhOgrsc91vGPccn92RxG+VuSQxOsYOPtgx3bDzrsRIQ/awL6n830NgfyfpSAgGJIKTaU4zuBefhptN47QHqvAV0AcWe0+fsc0DUo74wIduZYAZQ/NonhbVCfgL4zBtXOjP/9qC/CY1aAXlcKRL8aoM433p7DagL6+332m+P/85TAf6WRduSGNJ5Gf+ddpJ2QCmOoTIr6r27h7S4xmgS4U4MY+8EBmOwMoIz94qNJjWP3cFWFxFjlv3365Z96L9pD/1OPGwWfnatSeDcMmjGP/c/gQJF/GNC3AfMmoP8ZTFFzCP/rJCDWdaDSg18NBb0j+l0+DPnGkhY/dpW+c/ImmKtM27G8Gv7Dzgx/bJduDPePdTDHcn//1TGNaoax3n9QcjbWwxWgq7qKsbxGxx8eQTCrcsrR8459jO88sv+u845FHv/Txyj5h1/6r+3n460ja3ro/9Oz1bze/wIJqMI19TLgOB7sSEzgulx1EI9F5BMJkfmArTJgVNRX02zhrKR68L5pArTW+Tf/LSehdbADxa3jb1I+RI8/OJbHuC5g26PzwPPJUI3gXIYahqGuYQTn930f/OHLDK7Pv/Xnajg+/HodpmntOAlA34tlvf06IGVe9+CbBsxgDFLb73mwLEtXmcNxHRmHxWuJKH3U63XYJr/z9i+Okd/juGu1mpwjGo3KAY7jIBKJwHVdeV/fZ/hsO5IDPy+Xy3Iey2IChA94wRrQ9/rH3HsQp/GlbFB3JQhWh19vyOMdbk/WmVPjtQ2RF3/e7sV7oVz1PFImYg7IIdosUsaB67mo+4Bl2TANifI2oMcNxqaNOV2m2VgTwdrR68e2bbVWgvWz/RoK/7297PWa1Ofa/rvhNfl233kn+XFt7Gjew+/r9RN+NnY0jh3dH6+t17Iex/bjdNw6bNtCteYiGg2e1dCjrh97yluv2R2dV5+/GUN/pxlvftaUwDtKgMrUge868NkkwrABMyrKryIPqimK0XXqAs7RiI0IY+auB99zxbeyo7HRKzRAfhSmPMdRIBYC2VHlUEc0Hjr+HbX/juJ0BHTVFqehELYzGvinshW29aWo6PiBZZijQB98WX9Xg4gGTB7DH74v70VsAXNdKcBR1AOw1uMhaLt1T4BXK3j+JhjbNKKqNZhinxhyTv7WQM7fGsCpWPki6PFcGpRjsZj8zZ+wstVj5u9SqSSfJxIJ8Pt8Ubk6tRqidqQBpA2lro2gel0Uur62Bjd9LybXh6EMJTFg2OglkJEYMJYl1wnLPgwsBN94NN6YO2VbqOvJ/ABiyFBWHLcYINu8fFSqRdT9OuyIDdtSxs5oOZsJp+7BMm3pt1BzXPksErFBO0DOVlccT3huwmuJ1w+/wuDOwyK2LWMNGxu8by1/fS8aWMMGphh1IYNhG2NlO+M0fPy2MnzrQ6PXUPg+9Ht6/Hp8eq2FgV+/x7Fzzeg55fn0Gg1EB8c3EYkaqFRoXHANG6iUy4jHovA8F7ZlIRblSgc815X75QzVPQ+mGHDb+fj+9k/qOymF5mdNCTQlEJKAB/gVuE4Vph2DYUbhwUYt8C3Dsd1wRrQmSdVD+vaEKXXSOzm4HAhxql4f9YCoEEQpByBsWervhlPe+EzdBh1j7dxv/z19fh6riQLtfGrPwQ6cwrfN63mH9UL5VGkX6IgFr7OdiiIMh/1OHeDgsa7jI24b6pjtXHV9T3qctZoXeOg79uk1eaHvc0fDpk1RqzmiVKNRdR6npkgQXp+f87cmRTg37zR/70a4QK4Z3H+YnNnR+DmeatUVgBGP3iY4U3o+3Lryyjkm8c7tiMg1FBwKcVHq7JwDmje6UmH7OfhjAgHh77wdCfV+VTn/1f1QfjTXw/Q55aGfAR6fHymiJZeSZ0ABOv/lw/c8GA1ADxnkTUB/vy6X5rjfewkQ0KvwnCqsaBJ1RPDiG6vRO5DHuIlTUQe9Sx+k1UwY4qGbhg+fWtj3hDKOWDH41KCB9U77WnuL9Aqq1aooX4KI0KSB1lT/BmKxCFzPaShpegBhqll7h2GvRHtxvK54OHVFTWsPR9O3PBc9LH5He5DbeFiG0fCswn6B9i55TXrC4XNrD0vG4NdhRSOwbFvAVntpYe9nZGQEyWRSxkBvleekt8lzVsolZFMpsWooM32v9Ejj8bh456+88oocx/Noj0nLOpPJyP2FveJUKoV0Oi3H8p7onWsvkMfxc/5wXgYGh9De3ikg79PLDZDccRSbQE+WxyvvbZTup+cl0RHLRKValuP0vCmjSilojjc872HmQX9PGBKokAKvVSwW5Td/KpUKurq6kM1m0draKuPmPI568B6KpWFpYMw5iJItMkzxxD1BIwsePXArIhYdl6nBMIepmINauYKWZBxmyJoLrwO9lnkP/OF1KTd9X3yPbBW9dI6L3+d5OZeaYdCMSFgu/Ex/jx6wlpdeZ5oB0syHXs+8LuWkny/KnOehfPjvQqEgY+N649+Un14rOpyhx6UZIR7fmItQ2EPLWLMuWi5hD93j810H7FgM5VJRvPKIZUqinFH3sPrN17H79F0wrqMdcRvilYuBLlSMywWkfsIMWxPQ33tYaI7g/SoBUuk15SZH4siXXfzovofw4mtrsO/HPw0zmkC56olSZDwyGokoQBe63UfEjsJx6kEcVNHBAlSVSiP2RgWgFWI4die0pGWgUBhGrVYVZUgg4/fDCktTzuJRBdRmg2Ku1zG+q6sBaFrphAG9t7e3YVBoUNezxfHkS6RsR2PuYQXIz3O5nChxbRgQaLWyJNgTuqiUNbXN98LKe/z48XL/PD6fz8tY+X1FR9eQSSUllk/FOjQ0hM2bN2PDhg3guPl9vlS820JbWxumTJki4EYl3tHRIWPjMS+++CJef/11kX17ezvGjRsnALjPPvvI9zlugiTHQYXf0tKCWDyOweECtvYPynzxXjm+gYEBuS6P0yDM63N+KBMNWCoGX5fxaYOGnwvQ1esNmWlDjtcIg53ILJ+Xe+O4aLRQBvw9ODiI4eFhrFu3Ts7PMdNQ4ZgI8vxpyWXQ2pKE61bh6XwIiZkb4qFHCDSVGgyh3JnvwFCJBTsSFeDnOh7u7xPvcVtDc9Tw5DV533ptU96aIZAchmpNZKtDH5x/3ouWF+9ZG4gaVDnXnCeei/Ok5aNDPPyt1zBlwPvXzwHlx+N5Xh5HA4jzzbFQbjyvNgb5XW0UaKNL36c2OnnM9oZw+Fnjv/Xzy/vW4RYJGcWiqFsmmJdQzOcl50aBuZLrb371GM5YeAqmTBiHRIQ+gAZ06h0vyJdpBD/Uc9ME9PcrmDTH/Z5LQHhdD77rwYjGUKwBl12zHL9/9mV8+W8PhBFJoOoybY4x0gii9LJRR52xMYN0ZwzReEoSYpRHFxFFQ+DQXgwVnI4pakAeVRIWIlET5XJJlAqVovaqNcBToYYVjAYF8WapIGjwe8o7D8eQtZLUXmfYsNDeo8S2/bqKgYe8tO2ZBCpJDegavHlf5WIRqVgC6VSqAfI68YfX096QNlTCnr7y0mr49W/+HUNDg9iyZYsAKWU1ceJE7Lnnnpg8ebIAtwZIKnWCNMfCMfFv/qanzn9TudMQoEFAcF+/fr2A4O677469994bnZ2djbkQhRyJIZNrR2//gMwXrxUGdBoQBNYwgFE2GlAsxs5NxThooOf4ORYqfq4DLS8N+Bx7A+RM5hBURX76GA0uvC96nDyOcuG98L74bwIh32c+x/jOFnR2tGHa9F0xffpuyOZaUKk6GMkXUK5UEU+m4BsWao6HYrkMx6U3H0EkEhWGyPdqQhGHQVevV32vGlzDsXJZTzRgAw9de8scG4/TTEh/f7+cW4Mi1x7lx/XD79Ioe/vnwxZjTecQ6LUcZjoIyJw3yk+zGvxe2PhSIRZlFOq1rQFdM1DbM2Ga9eFvGgj62dYGDec8noyjbtXheA7cWg2JeBSG58AyPGzdsgmP/PQhXHHJYuw6dQISDJ3zeeXTJrEQT8XLmLejshmagP6eA0JzAO9vCQQBRq/qworbcAzgsmvvxJPPv4ZvfPcwlBwfhbKLumFJtrCit124jlKC0WgcZaeOUkVlYPPBpwIgsFBBUIloMKMi0WDMf/OzWJxKBijRSw48V54nrDQ0ja0pQP1baEn46GhtkRioBnQNzPo3FZY+Ris2ThoBo1StIJFOSbewMHsQNg6ouMJUuqZWhequOUDNRcJW9LYGcypzTXdTYVPpUrETbDdt2iTAxL+rThUf+fhHkM4qz5MeMj1RgqBOYNPKnuembDge3hOVN2VLuRG0+RnlTtlpmptj7OnpwUsvvYRXX31VFDoNhY997GMC8q3tnVizfhNqrkrq4kuDRTjsEAZ0fqcBypxTx0EiHhf5cYy8tvZWyTBwbDrkoanmxvlsC8NDA0gnFZXO82pDjuPh/XCeeJ+UB9cXXwR6ym9kqB+vPfcUivkhFIpFSbJqbW3HhImTMW36dHRPmIRSuYpkJotYPAHXU4lxkpVP6t0AhkcGJaarqWQNdBr4tLES9uDFk2QSo65jqKsMfO018341CHKsje8HSY+aOtfrRYO9pvh5bt4zf2hQ6ZcOXenwBr+vqx94jJ47fT2+pw3RMKCHx6PHrZkTTcXrtcD39fzpcfO3GIRRE1aUcQyG3wykEjG41TISERMj/b342UMP4PxzzsAe0yYgRoVBtqLuwrBpSbE6YkeATr5MRqgyTFUeow8puBHTW5W4sEWlfE3X0Qa1s4wOcmIa7YJMR4L8LiIqE7KuYgyeGZGv2DqnVs6rL6LLIvR2iGE9zxt+a53kaCIBz2qCuZR8j9e0xCdS78MPUmoa9+fKMor4tjog6Kc9Wj2krsdv8WP6VNvuUKg+Z3Yqr6AKZ/RP45RapEHGQyjtYbstI3kV9Z/KFeW4R8tEVCyNn6hq4eA6DXHUg3HoVCF+t7Gp5Da7emmJ6iQXdWbJKQ4+UmVCby2J5udcPKFcZMli0qkbo9YhFbverEQ1TRhNmNE9y3l9OTK4bD1ofWoxPUQWKeclaJ9mAA7XLFPN+BmPMXTMSFmqtWAGIpLRE6wVU7cEVfLif/qo0ZkIMoBkC8nR5BS1ft46brnLkPAExIL7qBSriCRj8Czgiuvuwe+fexVfO+j72NKfRyrbBs83YTLJiHFit4ZqpSKeMalL34pKiRs/I5DxpQGdSk17U9pD08pcgCsew8jwIIrFgqwgvmeY9NjLQoNTmWrQYvxNPN7G467KlmJRlfykFZBWatrD0PFiKibtPWqwLZSKSGbSIgiOLziJKEYF4nXEAs9G06Wuq+hOnp/PVme2DUZdxaoJPhxzIplEuVLG1q1b8fjjv1HgMzIicV5S3aThd9t9N0zdZRcYpLEt5c1L5nkozq4BjJ8RGLTRoz39dDqDLZu3oKWlFdEYPbSiHB+LRYOYr4vW1hYZ7/DwEF5++WX85++fEDaA3v++++yHvT+0L9Jp5ZmT3uWLYyQ1TZBU8mccWlHuCkRUnJiA6FQrSIYA3bItxBOJRtw/Hk8o5R9kcwtw+Cr3gTkZwwNbkUom5Lrlsor5Erw5KZrd0ddj2IefRWw1Js+pIBePCKDTc+/buhWbNm3Gho2b0T84iGrNwR577oVJU6Zg6i7T0NLaJt458wGY/yBzGGFGoDYIFdNTJx0cGDecTzHwxItnmEj9yHsMRbGKgfJgvoCwE4qelxh5MBd6LYouDPK/9HtkDMLy0UYB3yMIUwYS7w+MHc0W6Ng251pXMYSfFx220gaSNqzDyKSNsHCVRNho0EaCNnA1+GvmiUowk+X8mvIcRmwT+aF+JGwD5ZEBPPyT+3HemQux1/QJYA5m3XWEjmd1iFJGVI7bx9Al+0HpfseoIw9H3Poc363xLJYAuhdXZfB2paoKaq26lDtUYCJhJmBUJUgHJPKi1N8YrGBq6zjEnCE5eZ9HejEOozSMmG8gFs/KeBynSNSEYcZF7dZKDiwPiDJoIDNIJR/u2KxUrit1lGxd6KBcczEUSciwkgDiqPBMqFc8+PUcrJgJtw54ERd96EcCCbR7WaIB/BhAUOnZ2IcJ4ztRGhlEoiWNAkuP4KAVCaDowDYj1LRAhg9LBbWYAoEYLJjSkZemyiigN8DMCwCRyUqOCyMaxUjJQSyl7o+y9uCgKndP5cp/0yiKUtrw4CIBC9XiIJKROGKRFMAyKK5s00XZrMBT/YZgwUIUKrmIiViJGONjHmKkeoPB1Uz2BlMj9uGgLtfiKwYTNuwwIjMLeagPsZY4YNYwuLUHrR3dtM4Ag4JjDbJMnty4EwF6SkAqCVx5xY0477TjEFNsMuq2khdNCBbHWFX1ZFZjSmZxfxjwa4CZAupJmRsi60iEv0pIFYaBch3IdcIbycPKJaVv5aCZRKFawGQzCbge6iNbYbYkUYnFUFWFYRjJD2NCplX+Gi4VkU0m4VdKsCQJyMJwrQwnllR9wf0y2owEYlJi7sGLCMnFJaqMEFX2C4dJKvSyOX+cVzsKzwDOuWgF3tzYjy/99TdhRNPiofMz01I1plR2HsvcSJlxjTkuYvFkoxyKAK69SR2303E/KgbtJYsSY+JOoSAeP5V8JBoRQCcVzpgon1sB4QgDcD5qlarEm6nQ+Tevlcqk1HdDlDnPRQOASpbva8pTlPF2Ndv5/EhDeUs2vFzTRMS2JOmPlDLvly+b8ULHUYl+tolUIgXbiMATD9dFqVzC+g0b8Oqrr2DTls2oVMpyT1N3mYo999oLkyZNQrYlq+jLeh3VGunfhDIAQynWms6VGHMQk5f4ZZBwxfejsRhiMcbzIxgcGpZ5SZNt8Aneg5J81NqWw+BgP1pacsi1ZJRHOjyE1avfxNPPPIXXXnwJ9UoNe+22Oz73uc9j2q7TBagr1ZqAHr1ZxqEl3sznQ0rjlCEXS8QlBFMYGWyU3QkAaC8/qEaolOlhR+U8EocOkibFYKq7sE0mldGg4XyqhC/bogFASpzGXQX0xqgHmKzH0E8inlQxZb8O36uofoH0mAOjg+C3ZUsPtvT0YPWaN7FmzRoxTsiW0JAhOzFx8iREIzFEognUai5y2YwkAeZHhmEwT8Svo6dnC9o62mUcTN5iaSdlYTAJzuYYIygWmDTJmLcpSWF8ObUqY8HyN+clkIqsXf4tqs8wQeOn6tA4VOEivU63Z7O0AafBXK4ha8GRnDK9dLSRoD187VnrRDpZN0E8XhkEyhCVOQ1oee31c340uOvr0big0arDYzQmsgE75HiuKlVza7DhYrhvI/7l7/8OZy+ciw/vPgkm+zXUHZEdx2lYykFusByBpWH4Div+FdhXDRdDqIFfbaNLVaWrE4E7NIxSR1oWVUIctTryhX4kc63g5YuFKjJeFFFUka+sRXZcJ/JoQ61aQrtVBSoOSukuEPOzzKgkD1A1JZZoxenqeChLLCAmzIAdYKBCPEnHUDEDWe2s9bVQI0DKEdT8NkZgyvnLTgFZ20ELZ4mgYeRE81JpW1kLRZSFO2hz08RlFLlgYhYSUWDd+s2YNGW8AM+gX0XSiMEvFdASTwGur+o5qNVNF6UIAd9FRs5GQI1sA+jay/PKFVhBg5FyoYh4LgtiXL4GiVW1pHxEqXgEeGke1FD2qjCsFBRUG0jCQpxHiZtrw696MMSoclEySyBLwgksVgpojaYRNaWYJAizBC4wxWgCrgU4viuZqRGTU1+WheHRcEEUduDk0gOVPs9M+ioPArYLJGKo5suIZdpRrNJgSMOoeDAiFkrMDYtCvNQyS6kc4LKLrsOVF81vlL+IfUb2h+clP835Us8wEv6AlIDBzAJeGjKZNrApCgyOrMaHUy0K5F0biCUAwxEAcLPtcv7YYB6RcgnoyMkC2lQeQjLViarvIWPEMbBhKyaN7xAwpgecysRlPdW2FhBtz2HAlOUgBiH9ZHuoBCOZlDHQ4BNvnOMOAL0mJAKNEwI0QTsuH5178Qqs3tCHL/31gUA0jQrv0yLQKqaISsR1a/D5gNJeDhS8jtltT09zrBpENY2rf9sEjWJRPBwqeitii7daY8a3sB2KmmcWMePkjLcyZsnMaCrHaq2GeDopx/KlE4CU4aE8MI6LLx2b3SaGKJ6ZMgbEiKRhwfNbprAHoqCZ3FWtyLNOL8Tic0uFZBLgI+jp6ce6tevx8quvYOPGDShXKmhta8Uee+6BadOnoaOzA8lUUgCYDgQz+mlosCGN4zCxMEO+TS2ioBZdAzr/DlOmEpdnpnPgsdW9OrK5VgmHkGBgQ5VKuYhSpSimZzRCb5nMCueJCWk1yUyXhkF8r1LFs//xn3jmD3/AwMAgpk3bFXvt/SFMmzYNbe0dMudVR5WDeZS/y7gna40tOBxHtYxsOiW6TYOOkF8GG90QaRSAEBCFnzOoZ0bp6XrdRaU0LLFXgr4CNq5VZUB4no9SkQBCmt9FrerK9zKZLJJC05sol/Ko1SoCNJqdkGx4WyVXEkDJABG4NmxYj+eeew4DA/2SYNjW1oE999wXyWQaXZ0dMue8JxqrBHcBY8sUuj4Sj4O+TalaE5mYzHyPsAcA1w/EcOMxjCWzeoGgHQ+MDim5pANCA0QAHrKOyNjAtEW+er2Gwz1cEroiQnvFmvpXrIG20NX6D9P+Gowpf51RHwZ6fT0aSlKxwJyEBgMzmuegwzc8Nw1ZHQ6TkBmTFeNJOZ5GINkOlsBGLR95Avo/PIRLzz0Ne0+fAMMng6nqIFk5A4uuBGTlh0v/DL8qwTRRglW4KMIV7y0nfCa1mbhIKEWA1X15TOvMNBS0sruVp8IfQkLCKwBuFfVYC4bKJbQlLPiegaqZQL7kIZP0ECco8oBiSSlny0TBMlCit08vkecrcBx1xNIR9i5SmcTiPVpyU2UuOEKQX0GM1ZCeIbp+I0rIwkZrnUWjVKIx+I6PctyHE/FQhytebIquIV+0HiwDr7y5EZN2nYRScC9U7MQa068hYjgsemWwEvmaBzvXAUQSgUGhEhUI6JqUFjtE07ZUduUiLNJgpKoMAxUf2JqvoyNrwitVkE3E4BMYVZaJop4TcRRKZaRSCdRKFcSYWUqjwvMhGRKiZFi6UMdIcRiZVBZehY0ukkChAiTo6Qb8dpGemQcjnQBiBjxa0MIpuEC9HIQd4qgiJjLVtDglZDOrS4wY/ljoz5cQyeWwmZhc9TEtptQpc5O5sALViv48EM9A5Mn3M2LMAaYTUN0RQzBdmWNAjB46/zISQD0E6Ep3oqPYD5vHJrOo5ovwYxHEU+kGwIqTJk8l14qDcoRNRmggAW4ZkiXK9VPbnEd0QgaVKFAsFNCOtNxw3qihEjOQYckThUCDouQCKVtuyo8wjBR+eFRoinNPzysM6Gs2bm0A+kiRVnW0Aej0RD0vCC+YRiNjWAPq9r8ZA5QEmni8kdylQV+CJGyKEgC6Tfrc5gPP9eiLMhXwJ3oKxeoIsEuIjDFr10UkQaAc9XB0LFQrLJ2drBWlBn3xdtgUpu5JIwwCp/I4lKdWrZSlFCedSqJGj9w0kEmnRGYbN27ECy+8gDWr12L16vUCDPTCd911V3R1dyGVTiHJn2QCRSb8kUtyHVSqNLl8xOIxAXgyWOUSAWGUOdg+hqvj1TpjWceoqVBJ8W7t7UV7W5uEK5hcWKmUxGsj2HGeHLeKVIpxeca5Cfo1qSogwDnlMpKmhdJIXoDe3XwQAAAgAElEQVTuX//1UfT09mHf/fbDXnvtJYYDE8s2btqMfKEoIMoXY+MEI17XcZhhrhrbuMLmqQ5tUgdOVicoMiebQCAm7c0kLq4HsgjZXArJRByk5oV5Ey+bRgArJnxhP/i3aRIsaATxR2WJ02PMpJMyX7w3va5Y6yzGj88Mc8b2a5I4SBkxAZGJZuvXr8OGDZuxaWOvJHdmMynsvtt07LffPmhrzcmc0+iSckKBTkOaKEViCVgMQ5BJFA+33ABDMjiULRv2cDzxWEyMUI5B6UZS+jyTqgiRH4atghwQDcjaW9c5EzqMpD9XMlZVIj51qBgLylDSwK/XEUMU4ZJInRin8lmY58IcEdVxTodFdGmepvX1M6VzYHh9CQnYEblHHl+i42db4qET0AtbN+Fff/GTANDHAxwnMS0E6AT2GGUT4LDoDr9C056OnyuAXpPWGPRUbMCNIt+TR6Y7i2FLeTAEcQKdjtpSYVJpry84mJ6OYFzdhd/bC2Sy8FNJoZJF9VUhXrBr0FMYQSpGF8cHCjUgnYVjRkDyR7+oxKmDFWnKm9EeuoobeHzg5PM6bLY/dCMysD5hNuvoJPDlHSAWF8Tgxxx/CRVkEUeswMxkGht5eLEolt58H4447kj0kNU1gTbaG70O2ruoNkfYkyqI1SfgiM8MGC4Qk+uRtlYeuoR5AzBXcXkf5ZEhJHJZGTcBrL/kwU6qODGvVc9XVMenEN1d50LOkK4DnHwNkXjgyvI7caDC4wIjyiuVYdMw0gPgGg03hdIhfr7HuTZYeVqHTTfaC7IPIqSoGaxQw+BtMYUmqpqhoTAwiHR3K4ZNYAuAHsYKAXTyuxR1yUVbShljA0PA8tvvxoz5hzesyPbg+6iqBue1qCGYSTnyzmzQKwpWl68od88GXrHUOKby094exNvbJc5eNoGSA0QrQDINFIPchJjrSPCATRcG8iXUInGkEiaGh3xQ5bVTp1pAj6nOmwssuEpaGSX5iouYU8c4epcawSmzqMJ4Zeyo2VYckfK8NKCfd8lKhAF9KF8VD53KWT3gtOgVbcj/RaIxOT5cey4rOFRiRuWts53DVj6T2WxSsKyD5vMSi4qXLrDABz2oI6c3Q3aBNCbBXNUu8/HzhenRrVS1l8s1q5N8+B3S6Nr7JQiSmpXfpikKviWXE4VPRTw8NCTAyPguY7s0YMgQEPTXrH4TL77wvCS2EVAZu/7Ot78Py1Yxaxog9JIJcPSErUgQd6ZR5jmoMZmQWeHxmIzBc33UGIbxVYe4cCKaVuK6DE4BnYpFU7FK5n21gq62FqQSiUadOwGbgKaYCR+DQ/0CaCwH27Rpo7AIjDczHECdRMq9b8sWOZ6lYFRpjP339fVhcGAA+3/ik9j/E5/ApEmTJReAcXYNjmQjeJ/COBAgRMcxZGGLB8sxDw4NibIvFktCqdMIY0xccg6qZZEVDSkCvgL9DNra2pHN5mRMuWwLmCvAvwk+pLkpJ9Lv7LJHACWocIp5TwR7qQZIk5Zna1wVIlHhH9UXgdfjdWgkPPXkc3CqDl55mYmDL0sYoKO9DR/72EfxhS98QTE3ZD4YamF9O80OhgRoZAS9BSSDKuixoLv+acBmOVc4zCNMkSThqXWoVGy4sdJot8AwsPN7XNO674B44BGu4cDzD7Ws1WPRHnmYite5Igrk60ilMo1SNA3omqLnNbn+dNKeBnaeV96TkJQKl9DwI0tB+WkP/ZePPIhLzlmIvXbtVlqZjgDzC7w6DDsmv+OWepb1y/BLDMzV4UYUmBMgCWERqlkGPgWAFAvKqk7q95MWXYuP7robUPNRqnoYcgqopstYPOc45PoLGMdEGXr7xQIKzKKlfsm7aE/ZqNRJk9VRKvZIuUURJqJIIkou2AWqEaAQsP30EOnZMTpNz1roJvm+CasWUMmkeStVWBUPSEYxELOERJ7okFsmgpeAbBL1qFLYveUKuhJxpEoBt5zwJeLeUwGuu+luzJh7uDANU1haXFeGwFClB7l4FMN1UsIdKNQ8TLLjKt6skV0SAUK5gTr7ShJEyAKYGC6UEU2nBdT5c/4lS3HZmSchwZbbBA+V06IsmQDpRvI1JBhDC9r88nQjhovhOGl4A+1sTKBTDAhyeQfJXKRhWZTKPpJpQzKRq1UVh0mQEeBDQavPZSIBOa8IXCMqLImmcjgMOvC0JUgFrhkEzHZgPWPRAK5d8RNcO/vbmBjYD6TaiddXrbgLJ530A1y88lacc8IxQmG3SpxcGThMsMwHkTFF9PNFiQQ9sf04LT9UbGCdAZy8+Grcc84p4uHzxpgjzkpfiuuyZTdj0dxj5ZOSV0G3FafPjUgZ4GlWM659661I2UkU+gcxtXscjjj020KtC8MTXPWClTegUC0h25LBGUfNlDVAgyWlQxCkZOW7CsilY3uQhLc9oK/dxBj6gTBiGRQrnHtFuSsvgDSm2wB0emJMPtINKra35nVyj04u0jF2UQoE5sBDZ0yZYE4PnWkxnC8qPHq2qj2nITF3lcCqQFqcHmm9quh1sfCDbF/tlegsca2UdHJbONGHcqCfQA9LZbGreDWBkJ76k0/+Af/5xBMol0r40N574zOf/pTQ0vFEEiP5CqKxRFAnrDqW8V6ktbuhPBlhCWSMymMkEyGx5JoLp8z7U4+NBgHtbemaX31fWpbifdJgImPhVMTz0Z4XDZTVq1dLmRfj5QRvpeBJsKkQBjPqx4/vRmd7B7KptJSz0eji/dGbJ7Czrv3BBx9EqVjA3nvtjc9+9rPYc489ZA2QsubY4szlIGUcGHCKBlbUugAH8xFsW9aHZJcH96gp2qpTw9q1a+RcTPrjWOn9E/C14ce/E4mkjI9GYWtrG8Z3j8e4cd2q0YxpoSVH0E+LcUBjjMdquj0eV1UK9OI5r5J1LvNiw2F1hxFBd9d4MQx6tmzCls0b8fyzz+KVV1+W4z7xiU9I8uKee++N9s4uOHUfxVJFwkK8x3h8lNKWEGo0gmhMZf1zjgiI8kyEwJuPXkNGXGuSkzKaX6Kz03U9+/ZVAnpdcI2p/umjISdtGGpqvpHApjPzQ3sbEIjJfuj2vJpe10ly2ojQ9L1eY3o98lkkk0GBUockkgnpU0FAH9y8Fv/08/vFQ/8TAZ3touqoRFyBzDg9N1VUI4Qil1FvHohmABYAUIne9MBjmPWtL8JyFLNLNcz3L712CZYtmAenp4quiAtkU9hqA/0OMDWiFHqh4iOSMNBX6EEunRPzgbHadEVxq6WYAgs6ThzF+AAI6gYVOZPw6FmZiNNFDbxVh8kzdEFsA8MRAnoE7Sxd4ODLNSBuocD6xnQSTOGhZ9Yqg3ZQS0XkvgY8IGEBl15zN06fczjGRwGnACQzNAQ8kPhjTDuCGCrlGnaJRRlKDwA9QPawqdSwmehBqE02RpjNLMlawJYKcMOqW3HGvGMUcLA6gwaI8EmAS7qasZmgHWZpENItiN5oyQD6gq/SdiNFXCsDdgriuRZoiLhi3zReypf0Ea3WkJHkE1JXzBRkbD7IHrdsSSRTyV5qKMOlOmJJEz2DQKIVOO6yu1HOtCE9aVcMb3gDu7mb0IkqTpk3R4Z/xvV3YMGJR+KZnmH88ud/h8tmHiVATFCnh+gYfmDQkDA1kKYKk9AAjTaOiTa8LcH4vAWsBXDh9ffhwhmHYGpCMQfrhgvwcmlsBbDq+luw4MQZIkMaIJzbiAdkPaBnoIyLH7wbR849VgwAsi5cV8uvX45LTpwj64vnuGD5Kpw/Z5aMkVO69M4fYcYPjwBly2P4PiMOFIgr1Q18RkZ7WIcB/fxLbxAP/S//5lsC6KUqDRgV59Nx5jDlzvgiqUcqjnBSj/YK6EmGa3C1gpEkHDarYZy4UhXPjYuFQM74rFDuEmdUtb4cAAFdUe+cc3o5anFJvF2ykBWQaGWqxxTO3OX31H2obHXSvyWWezFzX7x2Q7zZNatXS3nZE0/8B/bddx/8BQFt993l+yppiTRzHW5d1XAQRIqloihneuBM1iN4MrudHrMh9KjqxsZyPZseNGOyw4UGGRUuX9KZzfQk+dIGCJUtryXZz9UKSiND2LBujTRg0ZnwBH5mqhP8aHiQambMmF4u71HT9zrzeWR4RMCSSXUM4zDUwPvM5bL4l//3Szz5+z9gcHAAH//Yx/DJT34CGXF4GG1MolRjvoMeX/Ao6v74EpeNytxyjfEeuAjp0Yun7jhSqqeAYrQXgPLAFa1ONkQ13RmUUAfL8HifBH3xMBNpMUy6x3dLgxVm9be1tTZq8/lvGjYC9DXVIIihEKnbLpYRtZgcCzHcSP2P6+zAQP9WPPzwz/HLX/4z9t13X5mrVCaLcePHY+LkqRg3YQIy2VwQmmFSGVkuRww5ZXQxDAQxZBTAcv5VHoF6LujRc51COqsx6VISxYIkUHEPamQfVBMgbZTqtaupdanCiJOyH13/OhFVrxk91w0QDp4P/TeZDjInOhuex0sCZrD3wPZle2H6nzfJ3BI1p3WkM2nYliGA3r9xNX7x03tx8dmnYu/pfwrlTg894qNgkw7xQIhVpWqMc9gYKAHRJLChH0i3AwtXPYBTZx0sVCsVHcFpyANaLIWv88+9HjdceCLGqZRmbGR5TlR72hy8jX56TwkqVxcTSKgP5pFNZiRO+YwLFKJKcfPnw6SVdX9/20NJEpQMJFjPRDzyfJgRJl9QVfPJTaPGmDwT2wYdTM9IRT6qjo9aIiKK/Y31Q/ji5BahzEkfM2OZ7/N+aEB4VWAoCiQNIB2M9fkAMAgc4wIjgzlcaj+DoCZQZnkURNW/mMHroG5a8ExbDJKeGvDIv/waX/jq59Fi82EA9mRkIAj7lw1gQ9VHKmZgEB7ameddBDpTKmlrS7WKoZhKB+yqAt1BpvjrPVWkx8Uajj7nhp6mjlMTWOkpM/pfrVJeLG2iecQAWlC/RyWvk7+YZW4Bm2o+0lEDr41ICFuYGsr3vpv+DctnfkEqHFgtwHqG532ghS1Jg2tNZvgmMFR828eI5NYTfA3EeX2hGU3USaGKLaM6odN0omE34+r7ce4p3wcpezImDFGQnN9AIF72U6ya+y2Zt4Gah2zUkuuS3GAhwG0r78LcY34g62q9DTHmeM4bli3HFXPniJwWLLsJF82diUlcb2V1b1ybJy9fjvPmzEEXQZ0eAYXJV7QO12S+iSoboAFRd0mBqaQ4Ajo9dAI6k+IYQ2cdOpWRiqFR+QRFkfT4GBIKFLhWPGFAJaCFE9G0FyrgZZhIsItapSrKfXtAl6xl0qas96Y3QS+nrrLdCegESoZfFFDsGNDDdfB6XDoWyd88B5Um/83s72eeeUaAnOMjKB500EFSZ603nahWKw3FKymZVQ+ptIoJSziCbgRpRHZU81w5dyRK88lXNHmtKs+YZCYzCazqBBTsaAayVug6lqlriHk86XB63/wZGhjA0MBWoYgnTJggDWm6OseJtypek+MKkFM8pMFZHSDZ6pItbknculgpB5R3TLKzCS700knnr1u7DpMmTsDQ4AB+8+t/xxO/+x2m7TIV3/3udzF16lSs37RZEouZGsN4rCTGBeVd4u0x+ZfAS2YnaM0rKW8ElQBYRoaHRV564xXNaGiqXNWfk2q3haIna6ob/dDD7uvpR2GkIBnpfVv7BIiy2Yxk9nNOaHxMmTJZcgJ4rq39feAc8nxOzYXLRDuGlKSsypUEPSZDkoL/t397DEcccQRefuVVPP3MM9i0pQeJZBpTd90Vu07fDR0d7YhFLaRSccmJIKgJMFNX1lVVAOPulL2UJgbJhTSAdZJmPMqUZGXM6GoQzn84qU0nHGqvW7RykPTJfvba2NPPFuWrgTeszcPPiX5WmQNQraj2wbrDXPhYyilsUIYBnXlN0lyHiaOOK8mfrFhgGHdg0xoBdFLuf1pSXJlbEgFDJh8mD63C1dNyt1E3uNEEUGAs3gbWl4HrHvwxTjziu+gMQJywQCqbngyV4cKVj+CcEw5A6wDQnQUWXX0H5p9+JCRnm2UCdgaLV/wE35n9bfzo1vtxxTHflwskUjY2lYGrH3oIr2zdgrbuDlR6e3HDvLnIBcpc1X8HST1uEEQOCod9DEr5TgTjJG/u8UEXP3/4IZx3yEFIRiw4loV+xsUBrLz9Zzj7iAOlWJ9AfupVP0KqLQF3eBCpwTwuu/AUUf68d97XQAW46J4HVAlZ/xAuPnW2xI1j/CEzIIZzCMlD/3QqRUQScTlXmeVnwXnnnHcVLr/gVPl7+Yo7cMXsI8XDJOAQLC+66RbMmzkDl6xagvNnzROQIhiblTqWrlqOzdEoPDuBeBWYP/MItMaAs665FUecfExAYQNLb7tNOg8VC8PYZdokfOcvv4z9M11IwZdM3kg8KfS1JKXR1tIJABrQya5EFBBecN0qJDsn4Y2hEhbN+R6W3fZbLD76s5jC1eoCIzbQS2/63h8jXywhVXZxzdxjMJlsfsBkuKaPovi3ZABMAXRLGAITHmObAsYqHsyZpCzmXPdTnDX/WwKcHZRNKQ8/mZEY/qXXP4LlRx6AqUlWDbiIJVTpYL5URiaZQEysTZW6PpJRoQI+/Jcvux7XzD1RAP3UW+7DKTMOwX4uEKkBBQeo5IBjr1uKC+efJMZbJ5kSLnIOPO7Bs1neqaz6NOEkBOgXXLZqGw9dx9D1FqXKG6gLPU0lJV4IY2lBFyrtRWglpGPrGnC10hHPhUBDZVCpitdGup3nlEpUU9G1Mj2szeZaZc02AYllVdLYJiKAruL6OkaklKMGbXqAO3rp7xMg2HjlySefFO+PXt5+++0nntmECRPFQ6S3SmCmAlP0pKoZZ5UH2QuyFDwf48IEC80U0IsnUKUzKWmzynFqelMqoNgmN688dAWwTA5TrWXpnRHQeX3Grgng/DffI2VOQB03rgvTpk6VciyCPulpAiuT1+i9Dg0xg5zGCjczYcMXrkLSpPQcTclZgG1h69Y+GT+T/nRZFb1VGlAs45K6dhNYt2YNHnvsUaxbuxaf+tSn8M2DDpJe3lVXtXmVjOmgVajEuyNRVYoWxKEJ7lLTTs9dqhcsROm51lWPcho7XBeqzSkb9YzutMaJZ4xcdxUUo8A3kYynYRq25CjwMxqQNHqYK9Db2yPzwUoLnrOrqxPTd9sVH/rQh2SeaQhETBulQkmys+ltshUvDaTnnn0Gd911F7797W9LqVtn1zgMDA3hqaefxfMvvIjhQlF2Izzwm1/DuK5OtLSpNrnM9iaYiwFMo5OxdkkOVBkrBH0BfknF8RGLmFL+x/uRZkelksiAzAzXLuWi+xNooFdhoWD/giCUo+Pt4aQ3PgO6Zaw2ALZ9DpmUyRa0ykPXLWx12Irf5XoLP1vbUPncilbuiSWbFcS5ZmwT8YiBoS3r8I8/uw9XLT5LytYky51JcVKySdZP5WxJOW3oAZUsd3owA1IaUEcbtTNNRtJzpto5aqDkI5FkgRMw5+prcMkpJ4snW8/XYGUMlOsFdJitovi/sfgeXHnOYeLxEIAWX3IHTl94JLKRCvJeDSUri7NX/SNmzvobXL38Z1hywoFoMRUYXLrkJpw7b6ZqPBIA36Lly3HGnDkCrGQPMq4BjJQAZoySWqSFE/cx7G9GzkjCLufAKvxnLOCS5TfixlnHImeZeGFgENn2Vpy/7H7MP/H76GYSCIDzVt6HU044RIwG4g6B94obbsHFx8+Q+z1z+R1wKi6WzJsBOvs0CM6/egUuPGW2eL9C6JEz2+FWQwEyGgaGSJ3GU4IvBK5F196GUxYcLVOxfMXduHL24QLulCF/Tl+6FBefdBLOWHIJLp93pniht9zwECKbXsUlFy4SQOP4+HPh8jtx0Zwf4tKV9+KwEw7FrQ/9FJXNfbjsxJliJGwqFNGdTuGmW1dh3gHfweSODnimJ8cyR5+LIqUBnZYDnxZxow30RYA5l1+MbLwNp807QSjqxSvug5F3sfL0H6AtMPbmrbwVW1wH58+dJffH+b/64ptx4VnHNijRqlNCOsLsZGC4kEdbOqNqx4sVIJeVS9JDZ6fzrQR5w8TZN/wShxz6VeyVU3R6TRJDIlhHYF7+97hr1tfRFsRQaWUNmczVjyPBkw34QEql0tezwDoHqCaAS65fgiVz5gkRNWPFnThv9g8xtaxi5jSmiglg1rIVOGvubLkPeulCAPE6MQ/1iIdC0AAoJQYR2QUVnjp78fVYt3kAX/jqN1BjlboREw89kUyJoikU8lKnS+VP0CWg67IbroXwAx+mibUSUklJqmEMyyBbUimUiyWJKZM65w9js9xWtRIkM7FUK0KlSAAslSW7lrXpkrwW13UJSis0FF2QJKRLcTRQUHFSwRO8CWT3338/uru7pTaZv6lE6e0yI5vULr1dadwRbCUpZUQcJ+uoYSBfYDBLdfYSr8+toVgoSnmZSk6zJUGLn7Pxy6jCTksGPZmeYTZBqVZFifP8bPzy9NNPS3c3Uuns982xkT7/8Ic/LDFvYT1Ys++xBLcQNM2JSRY4KV4COD2vvr6tyOVaJZmMddf5PDfwqIsRwMY6PisJbGVAMF7OJKdsJiNUcK3CGmtPZaEzRMdQWV8vnn7ySbz26iuoeR6OmjlL1G02kxUvnMYHaXZmsxPgVYmeyvKnx6rHJjkAtSpyqTjcmmqtyzXC+1eJf+xZrhJeaUyp+ng+8ao7GuWfTKRRKdWQTqWD8q7RrV75PZ6Dv99c/SaeeuopvPHG62I00CCiDFPJFHbfdXeM7x6HCGu0IxaSiZiUr23ZtAmPPPKIyP1rX/saBoeH0drWLuGV4ZECXnr5FfT29eDXv3oUEyeOx8c/vj8++rGPoZ399WsOKjU6fzaKNM4zOUkeZeJYpcKdDVnyxhJIA+VSQZgB3USISYdco2RW+B7vVTNcen1rap7fK1fYn5/nrTS8bN2pTxsyzDXQHQ81la5CU6aUAur3wnS9TsLUSZka1MP5HbIFKhNsoxFV2heNSKOoiFmXLPeHf3wnVlx9Mfac1q0AXYBR0fOkhncM6I7vk3KmN6S8QAI6KWS6M2xnaWKoWpfmLFweJ15+Ma45/SwB9Ei9ji2FNWjPtiOCDNYXTCz68eOYddRfCEW5awxYdvW9WHDcoejKOCjBwg8vW4V5Z5yAa+96Gqf/4KPYPbAyZl27DGctmCu9aUgNWwwJRoHT77gDJx95pBgHGa+KzipRtQrkGFBVHezYHmUYvUhTkQ8n4WWieMEELrvjbqw88nABrI1B6sN559+Iq84/TkDnklWrcNKsWSj6wETGRwG8TA/+prtx5czDRcHNW7IK18ybhd08wHaAdZRiAjjr2hW4dMFs8eAYs30L1S5mEx861qFH0TOSRzzb2gDh4869DtdcOF9kumrFA7h49sHYUqyjkDJx498/gYO+/inccNMyXDBzblBlDlx07krcf+EJkgTXWwEqKXVfp11/G6478Wicf8XNOOO0Y3HB9bfi8hOPkTkqFoAWVXKPy6+4EktPXQgWjXtpVVXAoVOlCwByxJLKwMJIToyBLTZwxtLrcOlJ87F20EOyVQHXipsfxNnHfo8MNLgD49EXXI7F550uoEhDJ78FmNANXLT0NnzvsAOxS0cbIqzbV0FeUSgWm27U6xjp3YpkV7eq+UYNm/PDsDKdIqtzr/oZujrGoTqyDoWhdZgyMYffvvQ6Wj/5dfStXo9/OONw2L39SLS1SD8DhlvYYMcaZIWDit2wHcEwmf04cNyFi3H5uedglwC8Z6y8C4tO+AEmcLmXAS4vCuSSBx7CnIO/Iwl/pPttneIecaX/MvM5+CLTUPdoMcfAqrpzFi8Vyv3/fuUAAfRYskUaHzH5jS+CKG1lKviaxA39RrmSblfJ7+nNJ0hzKmpbedtUUJraqxRLSIsMVQma7F7G7El2pCNo1usCgEyAS8TiYO9wevPxaAzJREJ5wxYbnaiMaiomKjHd7lV7NLqvNj0derkESv6wFeuXv/xlATcqboIMFSqTsEi3q1gnjZaaUOb0sglWjfIhlnBKMxTVhEMSsOrsZV8UA4RGTzKVEqAksBNICFIE7EIxL/eRYzIXwapSkfGwHI592KlwmZx2wAEHNFq7Ur66lzvHScUYS6ZQqlTVBiYJ1uSrpiX8rDDC1qlVCYuwZp4d4djohWNua22VjWmoNAnslBvlyxg0PVRp50rWoZiX+Dlrq3k/lAvjzS+++AKee/4FvLl2LY446mh0d48X2XZ0dAq13du3VTxUKXUL6ukJbgR0vRuYUy0jl4jBCvZUD9O5mnUhG8L1oulohi900hbZh1rFVbushYCeslZhCjbH4W5/OtnRl/VLOb/55hvYtHET1q5eg/bWNrS3tWDP3XfDpAnj0Zqjm+PjpRdfxLPPPishBnrZuZY2aXhFA47sTDwRQyaTwL/8v3/Go48+Js/Cpz79KXz6M59F9/gJkggn4EXgrDkoFLnHAePecbAxD40nlrXR8ND15jpEpXv4hz3kcOhKG8/9A1sbRizXIGWrOzbq5EDdhlbHxhtGNx05xr+DcEnY89eZ7Pq7YUBvGM11DzEmG0qWn8p3KeSHkWRi92CPAPqSy87/0wDd9Xyf4WgqTwK6tD0RzkNtgtwzOIJ0e6uKN150EeafeSrGs6tbXz+6khGYKabSmegfYU+QFhx10QM45+yDBd+WrbofF8/6vkosklpf4PAVd2LI7oBdSWPZSf8HU4L6txcDdpTKk8tLx0JPuXo5zjtljpQt5Wp1WKTa6R0lDQx6FaEdGUf0UVWKvBqXemLGvBdfez2Wzj0RaTYoITgsuQE3zDte7pNUu7SP8IF2A+hnprmtPPSjz78RS88/DpeuuBMrZv8QWR9oy6sKuKEyUMoBZ97z95h/2NcxnYaG9hB3ED+vlgqIpZLgvlKbRkpIZjO45OYHcNixBwtQ33Xrozj8wC9hz3aFoYwNH3/Jj7D/bq3I967BaSfOlTWszkUAACAASURBVLj5iRfeipvOPQaTa+yy5gsL0RcDnqKHfvt9mO4nsfDob+KUq27GdaceK0AUG2RjBWkLIDRylKTLpiLsthRclr4FYE5QlmZ8FkMvYseiJehteuTFF+PCs8+CMQJk6eUGtsvF1y7FeQtOEpBZdOnlWLrodDHCWikLNnxLqgS9M667AYvmHy/edYoMC6ldMfxJkVTVAMlHsu0BN3pg+0PYkvR34gVX48bzTgE3zWpXuU3CYtD2OPGGh3DR8d8R+efgIY+q6i/A7nVcI4w/sqGQoXoo0GA94+qrsfyUU4SN4XgYgjly2c04Y+6xst4kHk5W5roVcMt53LTodMkVoYHJ+L0kiDPxQla8nnTG9piMRnMFYNkaAf3zf/k1VP2IAPpIkeVFKu5HEGX9MCn3UqUsyUH0SDS9Fy5PI7Bqz0B7ylQyusd7lQre86SXN0ugCOKZXBYV7rxVyEsL0Xwhr8AxlRbAoYdOIGSFiTS4Yd5+kBSkmTudOEYAp3KjQiMA/uEPf8Dvf/97uY/PfOYzkrktCjam6sJJWZOuJTXdIjuNkXJU3iDdU9KnkhAXxIMJutlcVrUoNVQvewIGvVgmkmqlPG3aLhKTfubpp+Qau+wyVUBvy+bNYHOYZ55+WoCc46U3vssuu2CPPfYQWp11/LpXu1DVkUhjcxYrGkXf4LC03uU9UJlzkml0UCT0xgmovs+sDhMdHV0C8ByD2kWugnKVjZ3qYjQxhCGtS4NN5nXIoJAfEW9SJe1ZQlfTMHvppRfxu9/9ToyjffbdF1/9q69KkxsCHpvrkIYle8DyPoIFAZ0yVXIqY2tfr5TdpRNqtzLKWbfQZUa+bvvL39UKdzkjLay2nuU6EuPKUYmGam0qcOT6ItjyfYI73+O9jq5R1ROeOQP9W/vx5uuvi4HC1qRMUGam9pSJ1EC+lO9985sHKkMlmRYgl6x98aq5mZCPllbKsiZhm8d/+zu55912212a9Hx4nw+Ldy5GgOywpuLVZFf44txKd7wgGY2sEGWl9wPQxqNO8NQ5IZpC19/XYK8rISgPHd7ReQm6Tp/rSCeG0hhiToWm7DmmcM8DynJbQ0u1xxWDAr40FmJ/BcqEJYzVSgm5dBy1ka145KG7cPn5Z/xpgF7x1eOsE7YTzDKmmywKnfXeBnpdUvJ1LL35Rpw263gBmFjRRVvSRqk2iAqzT+PtkkF8yY3/iK9+92/Q2QacdulK3LboBPFg2wkWVMS3PIATZhwcUOjK+xEK+tYH4Gay+N0TT2N8RzemtnehMjKAieNbcfT3vo5dbCCtB2rU2cAOI16Z7QmQsBSNK9nR0igUeMMHfvTATzHv+9+SeyNQXnnlcty3cI4IczXj/dcvQZdroCM7DgU7g3VbS4imO5Ee34WDvrE3rr/lAayccTCm8YBCVegkx1MJc4dcexcuWPAD7MPyptHwo9aJwW9VWF5hbCvGLALg9eEqrrnpRzjj1JnynauveQQXnXyAyPSF3mFUu3JYcsujuGLGlxqZ289tKOCBx57G7B98HrtWSI8zlmJjkw28ZgErfvEYTv3bL0qM+cwV92PR7O+juw/ooqscsAcsO5TWnBROvgS3m/FzlQcgzfiCWrXNQU4cmQe+dcwV1+H80+YLE8EXqX4aQzfdtAoLZs6SvIkLly7BVTPnYVoMiPGkktQH2Fng9CuX4byFc6XMq14cxORUTtd/MXioAF2avtBSqaNi+HizVIaTasOZ16zCLSfPapSYkQ6nMcaQxElL7sBl844UhicND0NwpHFuhm3dHBNV30Qlrow2jvmsa6/HlQtOlMx1r+jD8Suw0gkxHA4/bynGTRmPgeF+MMnm2hNn4rbb7sWCww/F5KgyLnXTIHb5Z6GRKe1SJYNJWloygZTr7MLLbxRA/9yX/haVuo14ip5cpQHojGMS0FmnXa5WkM5k5WGmEqCi0HQ6Za09Av7W9dPiCQb7o9NDZ9kaPSQqQdYxd47rQr5YxMDQINo7O0SRsw6cgE42JD88IvWvKUlk42YgLJNSyotgoOtm9WYnbJhCupVlWASxz33uc7I5Ccc5PDwipXFMDJIytwCoCUCJVFIASTX9UDXvqoENbTkaNAQLtQUqZZJKJCVJinFYeoDMh2FylhgAkjHsS+cwKkF6slT+HBOZDzIEBHECOL1yTZkKDS6lZGo3N6109Q5Z6VwLCuWKZJDrjngEDFXTHRPKnYlvar9zA52dXRIOGBwcErbAMAlYW5DNpsVbpNHDe9Fbs5IF2drfL8DHbHGCAMdOL50JeAR6w3fxi1/8PZ555lns95GP4Itf/JLIko1oJkychOdfeF68Vd4D27jyfnm8as+6BcnAENFMjtridXSTFx1zZ0Y6/60TGDVz4zle0LRIMTRihLBtrzBCvkrwk61ZhyWhjnLivSeS8aBUzJKtP1nlwO1Y+3t78Pyzz2Dzxg14843Xsea11/B///Ir2Hffj2DS5Clo6+hEhJsSlctBOMGRUIlq4OJhJD+CjRs3SaMe5mZM3203fHz/j2P//T+BdCYja4NhCY6PVQeSOMjOc8G2wdoI1kCvgZfPEJ8bnSCpGQv1ntqlMAzYug+EZsd0XJzf02yW6kLIWn21zaouW9MZ95qC1zS77jinK1Vo5OUyael4yXACmbK656C9JS2A/vMHfyRZ7n8S5V7yuVQDhl0iHIwG0vxSTW5JxxOIGeNetHQFFsw6AZNjhoCHtPAMun0RJ067aAnOXjgP8ZgqN1p2+89w1lEHBrXkSv8tXHEP5s8+TDxIJoSQrl146bW4YtECwZ5QNTLOvOhmXHTqsZgUH21mQ4yq10pIcZTcdcZ0UGNbxpqNaCwJNo6it0cvbl0FuOJH92DBcYfhqlvuxzkzvo89GB42gK+cczGuWXyWGBYjHlC0lOI+7eqHsfiUbwj4Lr35J1h57LcFWJlmsqW3H11d7RJHPvu2X+C0o/9WMQcBnR+IQ7HvAvIK0NlYoWaxzputZ4HTr7kNc04+Wjz0i867F0svOBSDIyVks0kxPC5e9k/40dy/RgfL/OhatgCn3flbzP7hZyWmy+v1DwP1nDJUzlpyO5bMPgqtEeDc2x7GwqO/oZLR+gA2jmP/mC1RgO3jc6RiuP9JCugrFdHFukMdP4+qqgSOmgDOt+fe8iDmz/geMkVVjz4cUaVfl191Jc4+daGsjRvvugsXfvcHmGQDJTaeyyiPmMffcOPdWHDc4eL9xqRI0Ue1kEcmlpEOXxVWFdKaqQwDcROuGcM62OiBiZX3PYKlhxyAFgcoR4C1wwVkc2m55iU334Nzjj0Me3pAYfUGpKdPRFXq33gFoK+/jEx7Am/UgBtvvg/nHH8I2kxlcLDLcNEERtiYhl+OKiNFchg84F8f+iWO+vJXMYWuuYC2anITFJgoQJeWp3Qk2SGBcVRpziseOsvW6KET0BPptm0od9LJBHTGGQnAQwKK9NxUYk+YFpRMb+n/7YsionKhd6jL2zTlnstkMTQ8LOuMID6cz2M4P4Jx3d0SeyWAJ1ke5zgYGRoWD5KATuURizGWrjclicl1CExvvPGG9PBmLHq33XbD/vvvL14vlS/HJGVf0qPdQJG9HoLsa4qLjUwYwyegSyctZtZLeU9VaGR6hgRNArrnViUOyri+yiivS9kTPULKiOBIhoFAz+5kv/vt43j5pZeQSWcwfffdsd9H90fHuHGiZBnXJ1AR8HQyH2VFsKAMOW4qYd4flSqBid+n18zvUOHSK1fUPD0/FRpSm5t4aG1hCZfaa1wMhyiT3gYwZfIEFbvn9YsluQ9SwvT+aMBwXGQsOK7+frXFK8dXyg+jlO/HuM52kfO/PvqY5B985at/JV55T2+vyJLj5Mru7esTUM61qASy/oFBtHWOU33RLSa2sc0uk9NYwaCat6iEXROVUkXYSGFm2JmsWFTJiVVu2zkad9fAx9avdABIt3NNKK+eFQpqf3nKMV8YESZBmv5UKtIhjrF0xvTpFK5fuxZ33nmnxJqlSiAax34f+Sj22Wc/ZFtaxMvOtbRImIWGktoZTm1dmh8ZEe/+8ccflzG0t3dgzz12lzXIDHx+d2ikgHgqoxo7MbRTVR38NG3O+RytqQ9KHoMthnWinGY8tEFHrR0GYlL42qvXn2njWq8LrhHN/qiSTDUezXwIHATrTz/P8gyzLS4Ne8bxHVeS4iSPLZdCZagXf3ffbZLl/icDOgFc9YSlciKgGzCI5PRuyoCTVQB98e3345Kjvi8JWvzhWuGxa/qVEr/v7odw8tHfkXPNvPImLFo4U8BBl0Ofsfge7NmdwDkzD5KSMRqBBMcFVyzBdafNQ4mNSSwVgyXu3HTLL7B4xt/K3/o8gpP1MrJlxmBtwK6gVmFpUCvMmPKSWLKUMlXd/DeuXYXFC2bh+ktvxc2LjpFNZ4bqwLw7HsDsYw4W74/j4/Wo0K+9/VGcdNSXBIAuu+4eXDX/MLWZiPZQ8x4uv2oZzr1gvjQwIcPAc2gnXRtHjJ9JF7FqSbLJGRCgN7vVBVbe/QhmHHkAzl/2c1ww95siLz6wvMfZN/8zEhUT9876CtqpJ1mBYAGHrngYs+d/A+3OIKZFcgIiHO/ZKx7A+bMPFgBmY5dDFl+Hy86fj5YSJPu7EvQQWLj0Biw+6Xh08kb7CsDktOy9I/POC7NWmZur8IHkLliBTA688jYsXni0GGBcETQgbnvwESz63gFikNBrvuC65bhu/hzUanzYlVFGgFyx5A6cOfNITEzq9aU61JWrRWQjcTiOJU19UlHAZMvg6gjcVAc2I4p/LFXw8L0/x31HHoxkAfBzquEQaXLCyNW33YWzj/4BJqjW+uIG1qXMT8mRb7025ODmn/wUi475HmIloDsKbN0MjJuswg2nn3UFll54mqy5V1ncYamqhmsvuwkXHzcTrVI8ryafn6kkFG39BJS7z2xcGpZR+USXrf2fL39dKPeaZ6Hm+RKH5UO8PaBv6elFKp1pJHRJCUuQtKSVAJUDAYefaQ9dqOMy2wZzUyK1sxcNhHgygZFCQVihjq5OOKTyDENaBzN5qJgvNCh3Ajp3eqJi4blZP85s8LVr1zbqlT//+c83SroIWgQpvfUoKX2WOhFQCDwc78DgoCjwXGurAAoVFRO7SFWXuDEFyxXjrGOOsdcSsukYioURMTbUfu5MdFJxfPLe4zq78Prrr+HXv/oVXn7pRbTmcvjkJz+JvfbcU9qIdk/ZRShzvR+6zmCnUmXdtfb+dPYy75NKmmPlPuBvvv4K0ik2XGGWjurslUykAsNFhSOkq5pDT1Il+nEOCOhsx9mzYTW6SEcahtx7xI6iq3ucADkBnoYBN38hzd7V3Y1ioSRGmVDc5TzKw72Y1N0lgPXoY4/h5w//HB/eZ18c+K1viYy4SUp7R6far73M5Ee1mxoNjIHhPFKtXaKxdTmdiueqTmqWGQky9COSmc/FzHvQm4owSa9SUl39eJ+qi5onfQB0qRvflzkpl0VuBNxO9tdPJmUf79XrViPK3vaehxZWM8SjUk3BpMA3X3sN9957Lz71qU/L5jV/ePIpPP747yQ/gHT6Jz75KUzZZZpUY5Dh4BPGa6nNhNgiQ2XeP//cs3ju2WcleY0szB577I4J48cjkcrIboXM9SJ4coycH8qH49Pxc+0R6z4FGnQpK65lGpc6/s3PNIBzjvi5DnFxfWhjWj+b7ODHsJM+TlPu/Jzn1OyaZogk/BQYDbKpjsumQVWZV5atsfV3SyaBYv9m/OTeW3HZeaf/6YCuNkRRkOLIhh0m7ADQixHg11scLH3sl5h1yNca5UMSuw4SyVbe8QeUqgM467ivijfLevZ5V9yE0087XhTnGirJe56EuXUAD8z9CiYypGY7YMHJG7CweMWtOH/2MQJqsv8GQeKah9CZiOHCEw5ApAokI5AyM+Uw1VGvlZFiR5p6SQ5wE11yrHSlI7AUPGxttfCNex5CvuLjn2Z8F5khINqiGIc5K+7G7NmHC6Cppq70NP8BWzdtwnWnHStgTV1+xtW3Y9EpR2G9C+Rs4JF//hXWPvMCrjrleImtckz8Xtg7V1n6uvarLskckVSLyOLEC67BueedjPUOcMPtv8SpM78qxgSvd+5tK7HenYJlM7+OT9eBONHSAMpp4Our/gFzj/+aZFxXMQADbVi24n4Y/cNYec5x8HqA2DjgyFvvx9xjVN4CR8DQ83krV+HEE2bJNfbJK1aE/d9TXYw+e7LBCNjRzDSRZ9IMTLS6wKANzPzZf2BtvoyTv/ZF7NUGzFv6Y/jlAdx9+nGIcr8WlrbVgVOX3IgFC44To4UG2MMPPore557HqgvnIsIEvqEhJBIW7GREdjBjTgGbDEsLIxeIl7cASQsVM4knhqtY8cTTmPtXf4m/4H4WZRZelDFIvRFP4NxlN+CUuSouX0EdHTCRdAE2feqt+ShGDekvcNVP/g4zv31Qo4+8Nt5qwVxeu/wuzJvzA/mubnm78tZ7cfYxhwoTwnAEKzj5kmdE6mYCQJddbFQkTG3Yq5IFWba2fsugJMU5RgyFsiceOsGNCoVKibpLx9DpLRHsqYAIaMLrBI1bdKxTJ+vwbx3zEy+pXJH8EXpZulMcU46K5bKUr5GiFCUdZLn7PG+1JjH3XDYrfaMNg0lTEaExf/Ob30hMl9djsttXvvKVxtaSVI66baZWXlTE0ovbsgW4OG5SzAR0ghCbidB7p4deZjMXdnRk+Rf7jrMTGJM76lXZA5rHsksY48PsN8/abSaT/erf/00o9wnd4/HRj34E3eO6RHFT6ulcK4qORLAbdcXMfpbSNSaSOY4qZQu8MoYHKAuOkaV8TOQa3roZlqG8N92MhOBOQ0DFbFXsmJ/xPV1OSOZgZLAfrz7/pLCajG+TJqexMnnqVEyZOlUa02zp6ZOOeCke6/tC19PL53lilo+Nb76I8Z1tjfyDTZu34De//a2shUMOPRQ9Pb0C9sx6J1AxR4KtXfnvmm9jqGbAt2ksku1QvdrZsEcDOr1I9lp36eVwo6dkWjx40vdsYlIs5hGLqbbEsrlOvS55ALw+PWPFDjHvoIqhYWpOSG06gbdQKsCKsiKAu+jVkGXnOYIy+3dIjsMm3HPX3ZgyZSq+853vCmvApDhmuP/+D0/i1dffQGdXt2zNus+HPyT17jwX6Xvqz4T061clnmxu88xTT+O3v31cQhVcC5/5i8+j6ltIpNjEJ6dCFfl8o3yR64TzH85qD9eYq01r2E5YAW84W10DM9+jrMOxcM2kUTYE9EYpIctCA1aNx/M50vvRa29ddeBTTaQI6NxGmQwHWRR66Cz/yySjAuj00McUQ2dKGetZCQGsFSa82YFLMkhKMwbMXHYbYrlWpAp1JF0TriTspFB0TSw89QBRmkKHVwaQjWcxAhsnX3UrCpaHll12x9cP+iIevusJrDrsU9LFi705+70KSlar0NDXr7wHwyMVeNEEfNPCufMOxkWX3IplZx4jHebIrjOpkL3gVSIy98hmDXNJ6pgrlsog52dp6toKUEsAX7vhDpxz/JHYrQhMtCHdx5jJTKxceOWt4lK2d7Shv3cTTltwLO64/R7MPeow8bypNHjOUy5ZgYnTp2HNxrU47eTjJQ7LhjMdTDgLjAyZQEpOsexqkxX+YamNCQrcFMGIYfmNd2HG7CPEiOC5L1jyY6mJSsT7Mf/YBZiz9F5cf9Kh2Jv5YkQI0sAW8GIcWHTn3agPvYTWZBzx5FQsPPSH4pmzIUoncwps4E2opiid0QSiAgwlnD13ntwvve49OM38g91VKU/mpPGhYaIdDFSDaoZkHRgxgRdoENz8MKYnOjDY04OFJ38L16y4Excd+UPsonYwRcFUSYdn330v+opFjE+34fSDv42ptpRto55nz+OgubxfRc32UWLMClEBSiZMWvTQuZuAnUUvIjjuxltwznEz8PFSUEWQqMOxTayvuFh5++04+fhjGyGaxZdfiFWnnyv0+dZqHdW4iaOWXY0aM1bNFHJ2CgNrNmFyazuinoPz5h2JYtFHLmVg3vlL0LLLFPTVC9i8ZSNuOvMMMXzcvIeujOzSLkYHoVYS45jKTkqD8aZg83gxui3loZ+z+Hqs7xnCF//qm3C5OUwsLTF0PrAqScmTzHLPqWH4/7P2FtB1lmnX8D7ulhOXJm3qgrZ4keKuAwMdnBYrNhT3QosX10LRQqHo4E7RYaCFUvekcTnJcZdv7et+nrTzzvu933r/9WetrKY5J+fxe1+yr72jURFVyRfUTKwadVGMc71np/uh0yOc/U2dxauITmnYOdoTiwvzlwDOUTVmk8zUJaOOxUVjnVU3zisXc3mwRM/+NMvYXDB//PF7/PLLL7Jo7bPPPth98u6yuHBbzJAkwzGUpLeq75/0GEsFmK1GrbRMxS5mNGlYLXb4fGUwm8iUVjO/SmWMRCyOVlml3C/lcWaMhYKU/ckE5/FyHI4kq7Xr1mL4iOHYc8+9MHbcBMlKGRQwo2LmPzgQRVmwWlUMrEB5hQ8kbMcTYXEQo5tVJEzAcsBqccDhcMFkMEvJnOeovMyDfLof0cEeMWnp7mxHIk7Cm0d6x/FEFFtbtyBf4shXBj6/V0xaFHHKgs5trchFIyj3+1FdUweLzY7Orh5sa++QGfWq6hrU1NTC6fJIa6WjoxupJMlpBuSzBRhKWZR5gEwqIvajwbIKGI1WZDMltGxtx7Jly3HMMUchm08hmgghloyK1kB5RTVqqhvh9lWhYeQkWJ1e2B20fjUinaXqGm9aBpAOJFNZWK0OAVJeRpuVlTHVMiFQ0m2Nx2q3U51iu+GTwahJFBuNKgjIGRCLMgUzyvkxGYuIpWKI0TxHtDiKCAYCMkpHBT7eY5xOeO+d9+Q+POSQwySwC5QpFzoGsryW336zVCpCtOEd2dyMyZN3FzEeLqKcBtDbQgxAGfB1d3dhxe+/Y8WKP9DV04vjTzoVZRWVMmUhI5Vaxk0gV9m3EqZh8KmDuXJn18hCImOlyuRSKtcsUlWAk0NcTHVUsC2BHTUdNN8Ars1scej2qWpb6n7XgwhWvXYk1emBsQJ8I3xeklPzUrmy2q1CiqPPSWKgC++/8RLuu+N6jGn6X4ytZbUeuuo8CudVDlD0d7QMhaVdZjBKEERTO9X+r3GglPkmRz40Z0wSl/Q5aclupC+vZnqttNikXauWjfN1MsnZAmX5U2cyy+91gDQpe3blqlmCg3cn5yRN1Fc3IA6Kt3Aq1SD7Io5ZJYAVBv4ovEwahymjMhjIwTIDaWEuk2Gt7L3lImnldX4OF3chjfHPqZym4bVYbG5XH5fPlPE1SfU09h4RwEGpU3VGzdw/bTyMznBiN68FDhwiI92qPWFGpQvwpCNq1KnoRJYsbe3Y++MRVLmZWavzy0Ihr4lumKNmy7XgYofevowNUWqVL2oqfjyAIftS/o4Rq3W7pLy6I4aqznIe+fm8LhLwaOdMr6rw0Pk6zwX7/GoYRu2LSWeVSU+iiKI4vinZ3yG+gZEtH6rpKc0Dnl8fxxd5WpNRyeyNDpfsfkbyMrYHKFdshD2XhY0X0mpB0lBCWHn0yba5H7xeDAylzc7zrvEs+FkJTeiP51C/V8XxjwUg7bnn54iIg34/8gd+mDIuQ5EsdwNw130L0DuYxH4HHYlYhjLHbplD1+VdC0Uy2vOyUDFTcrn90u1QRBpdrU2pVzHbVrPE/CrJYq7AXvtNSSlriSAJd5blf5ZcKY5id8o8dE9XNypp5VkqYDAUgtVsQmV5UAhOlGf9+KOPUBYoE6czWpZWVlWKMhv78dwDzoWn0gkR9EkkoxgMDyAcGRQiT9GQw2CsW/VQMxzRNKKUN8NYtMAMOt0peVpeP7fTCreTmV4U2XQMZQEP6uub4HZVw+0uE+fA9o42/LlqBdo6t6GpeTj2P+hAlFVWweXxI1MwIJkpwmhxiOpjKpOHzWiH1+BCKZtEAQMYjG5BV+8aZHNszKQl0PC5y+G0+VFR1oBgWQ1sFqdINxPQSqU4Nm78EZvXL0MuGcPw+hq4bSb0dLehUMygojoAu9eOxtGN2NK2FQazQc5Fb283mhqHoS5YiSP2mYbailpY7W44PBXo6+/F5pZW9A6EsPS776QPzPvDZnGgvKwa9TUjUF/dhICnQoKPvKEf2VwYsUgYxRyV/wJwWiuwdtU2vPTiK5iyxySc8JdD0D2wDonsADa3tqCzexAd7Ul0dkSRSRYxadJkTNhpN5RXN8JfUY9AxTAUjS4MxjnL7YTRTG1INYrH8jBBiEpylALOpBMIBitQLJLrADg8NtlOLNUJl1uV7M30wCz6YS45YTVYZSY6nQ4hkYmJKyTHT6VsTyXEbEb+pQIaeRHvvvuetFuOPe4EYbkbOAqticPwdY/Djp7uLqxbt06COAZzlRUV2GOPKeLcxnI0SZsMBvnckOzGoJLtlE0bN2Dp0qXS/qDD3U477yRTIwRyPg7Cg5CkhhUy5VhI/XvyJAjw5ESQFGizKNCXHryQ9QgUas5cr5ixusIWCANnVhrUc5eTyoQug7wj6Y7gT6DWNQB0wh3/jlk7Kwlsv9XUVkvwrAf8pUIWlIaI93eA5iy3X3s5xgyvgoGkYW0OnZwBo5mrGmvp/z4xbcjpHPqhF5Q9OhcQ1Q/+v1G4VZxD5W2BK66Q+mJJu1UNN555aRGm7XcAdm2uF6dSfmYiCySNRdg4RyWZfREWDgtz9dQ0X/lfWUQ1MzCutByvk/FoArpYiZLtzYH7EuKiMcY8hEuJUfm2c0UXKrfYumukJjXjborSU5NsO7L5NbU3jk6xxI0i4siIK5uHNVdZU9W+0TyGIKAGN9T+8DyIjjgXe4lSeKCsARdFEpXvIfiImSfJhoq7pfzJqe9uzMFQTMBgdyGXdsBi46x2h1jLlkplUvZdv2kZahvq8c77P+HY40+ktoqMoakRKu4a569VMWH1PQAAIABJREFUxqxXggkIZGUzTFOFYW5bOxHcVx6vkmIeCoBoRrM9oCrBJcbKLMdLIUTAlmdZXNj4klm5Clv4ooEWuNrnSRtHnSNeVoKd7J9UHUTibDuy8lf8fI2Qp4IIpZVO3/ZQX78YO/AgoqkkTA47+qJhlHkZVignegZfurcLfxcuZmDig8p95V3B7epgrE6YyPHS28OqWauyFVHIpmCykoRVQKZQkj7t9gE1rewuQYjWUhG3Ju6/Re6LOfc8g56BJPY/5GhxgysYrVJxEo8oMd9gj5OVJYIwnbXsKBTUa1w/lEqaeupoX8lFguQzLh48fqUUx1G57eMvMpdsMCGVSCGTohq/Uq/LpTOoq61BZGBARolqKiukb7161Z9Y+u3XwiKeuv9BGDNmrCi7kUnNbGnlqlXo7u2WDJys7YFwCOFwCPliDhYrPcLtcLocwnRmVqwsk0xCXrOztUBVL47y5LKIRwbQsnk9Vv/5OyJ9HXC6rKipDsJhZ4WhhEiU42xelFdUIRyLoyc0gL33m4r9Dz5Uzn95dS3qGocjkc4gFCEJqxxG8gdyeVT7AuhYvRbLf/4aG7f8CzAPwmyLwuZgmZRX3gSL0Y1QXwqpOLNTr8gAKaEbluMzqKsrYczICkzdY3fsMn403BaTkNUYrDk9btj9XiH7JHJJpLKcVqAFbVaUCF3WAFKhDjgcPjFSaGvpQpIjogWKIpnw9dKlaN3WJqCYzxbFGS6bpEMc5aUpEJJCTaNbZKut5hJSrLQYnXBYvEiE87BarPj9j19gMGVw6DFT0B/pRHlNFVq39SAcodOjF10tHWjZGhWtrfJqP4LVI2ByBOHw1sJX3gibuxx2px9OdwA+f1DOn8yds+pp5uhZQioXpaILOS40JvpKJrlAwiFVNZJLzDDmnUCO/hUmGKhxkEsgU8wgZzagaKKDn0FK7SRcsn9OXgdB/e2330EylcHRxxwHq1QBDOK6xqoUe+2lbBo+t9LtJ3lw9ZpV2Lhxgwgw8T4/4KD9wbFFtkGoR89MnvedSAVTfyAZw9Jvv8GfK1eiqWk4Djv8cIwdP15aQV3dPTJFwpYQ2xCcJqGxj+j7kyjIKYwcfe/pQKeqBgRngjf7YkLmExlapenABIvjmQR/AjQrXLTb5Vqh98p1YR+d2c4AhADOb71/Lskh9fkLNMqyC4GUAQjJmcUcAb2EWH87vvxgCe666WqMJaAXCehqZVSArlQL/wPQ8xqg//sI9b+DuoZd/+UfDeiHZliley2LOhdA/TsSS0mTn5+fy5ak7McLRTKOShaVFaWFSMobSgN0/lcAQAd0sow1C1cCup2Aziyd6TOzd+nJcikzyvjS0CiWBhZRzi9aTLBbBNaG5oqj2bTypI0kZAF0lftRMCmbU75PAgNdOMakbDp5LE4tdSX5S68AEFSE+S+vMQtVmt/qz7lnqvLBf0W3RwMhA7XBc4OwWal+p2xUC6VOmFhazJfJg2eUxgTQHi7B73fLvlH5ycX+oOyrssjcEX1E1lPOsIIk8UtmLq+PqXFXNaEwGa/ml6kkbQ2GAYQhi0o/pQoiUw/a3ovDG0+NnGi2bNT1pwmeVPy0HrRooHNkUfM19/L/vG6OooQZJpZFVJfnPwBdYFDOpwHRgQF4g0HZlST/3mhEe6gbgYAPbioQReMopjLw+AMS6TAgVIUsVi8MypGOUYVeMrAwg6eWOHt1vC7quubSJDFaFJmM88gGzY5UOybpow8BuuYTTwA1mAXQb5/3FLpDCRx0+HHIFE1I5ihXvJ1V8V8B3WC0ocj73qAkPfls8F8BbJrpWC3Sx2XJl1/MTmj7KIFSsQiPw4FkPCHl8Ww6C5vVJiNqJMExIBLwL+RgtRgxONCHb77+Aiv+WI6dd5qIU/5yKjp7Q+jpC4nueFtbOwZCg7K4lVdUSuZDw5TGYY2iBCfM7JQSUWGZtjxQDWvJjRIXGFMGNjslMAfQ1bUGq1f/gK1bViCV6EUw4MLwYXVobmpCRTAIs5HRFK+FBa+8+i4++Pg3UIp+6sGHo75pIgZiRXT1JRGKpODxlcEX8GHiBLKbWe7OYcL44cikwvjHkheRC7eg3GfApJ2aMXGnkfAG7HB7XaisZOYfRFvrALIZM3q6I2jd1oFMJoVguQ/+oBtWaxyN9SWUeYsw5nOIh0Iw5ouoLKuCxRUEFbeicWDT1i5Y7T7YrA6pbtAIasuGdWjfth6pbC/auzqwbn0nEmkr/BXN2Nzaj6U/r4HD7YLZ7hTlPuENlEzIpPPIpllF4SNVwujRjdhzz4k46IDdQD2WumoXfB76tHegtqoSS7/5Dq+//gb22XcqTjzpZNGON9usiKeSIv0aCw9KCZ+ZeG9/Eh9++h3e/2gpEhkLRozeDcGqEVi9bhssNh88vkoMRlPw+csxfPhIFIppeHxGMZWprx2N8vJhMJlcks1a+XwUExgY7IDFQtAjSLP6YkWJIx8FqiACrqBLSK5sl9AzgD1hSt6ynM/7+KOPPkYinsJRRxPQGRxTrIZ1NZLfrMKIz6SS8vCx7cB9GQiF8OfKP2VOv7+/V7L1iRMmaCp4nBDwSrBLLX6Pyy734saNm/DBBx9gW1s7dtt9Mg4+5BDpzfdzqsBMToBd5tlJHJUJDTEoMsCuKVeqNEOlsDJeKcudYudLOZ4iSeJ5blG68gWlpKckbxWg75ih68+nPhGgE/RUQK5aamR/kOFvtdGARzkJEtBtlJbub8cX/3hTeuj/K0AvaCX3/wRtHdT/eziX3xLMxR6UGRepatxJBapSSt0htWFmRdlOv8cjGbY4zeSyyGvmIGbOkumZK7VBNECXEjV/zzVAA3Quj3Y21HfIdLdvSpUe1bYNyMQTsHldEisQaKKMljJZIQWlqdRlMYB7JDPuWtZKLfiUmN4X1XgcN6WVaAn0ko1rAJjgva3xB/QSvM6y5h4odXGRwpHtE0R420hPlj8rbEK2lIDFYIWRpQSh9DNUINnHL6fYbFFmKlm45HOEzJdJw0k1NAEYrZmvF1QEXwnl1DRTpg/8PBrjMqQQ9zB1ilQtRRJmrS+8fe5O6zVp4YcmeiF/pv19SUgDRdGF5j7QjlNPhCW40ZrQSeUuqyorBGRWL7g/OwA6Fwj1serekzYQe/QDYbgDpPmp68BpiEQhC4fVilQpC4/BqgIsKTuroCRN1Tih3Zk1QNcCRjkNhqExNK1QIrcys2bl0shRQ/5MuuD2UFcCpyFA106ClN2ZUat++21znxRAn3bE8TIZny4o/zhV6KAGNWd9c+J7zOtKQFeDo6qnps+yikc5eRiaghczB75O9rGMsBHwSdgxmZFOJGSBoNIZM4HBEDNyoCxAW0ynPJXLl/+Kzz77CNlsEjvtPFHAZOXqdSiYHCBJkOX50SNHY/z4CdKPtJrVmBzVzWgAQnlZUVMTi0dFJiplDMiFWYzKoS+0Ges2/IiNW36AwdiL0WP8GDu2EntMGYcRw+vgo196ilrfZaCFzrdf/4DXX18irmq77L4PegcL6O4vYtzO0+ApG4nuUAFWexAbNm5Fa8tmbNn0J6ymNBpqHMimepGKd6PCX8IZp0zF6OYKjBrVLAt3XyiCgcEk1q9jD3q9iBKxnJxK50QExu4yYOyE4Zh60GTsumsT2lt+hduRE5JtLkEpXS98nnJ0dcaxalU73njzK6xZ04Z4rAinzYnqoB8euwkNVX6EBragutGCYFUZhjdPQUPT7vj0qz+xZlMIK9Z04NCjT0Zd00jY3W7hN1hsNHfh+JzSzmcN4c9ly7Fqxb+Qy/Zi//3G4YjDJ6K2mla3A/B7rGBi9smH3+DrL37D5Zddg5GjR0uZK5bqRb4QR219FeLRMGKxDMxWL0xmHzZs6sbb73+Fjz/7GTvvfiDOOPNS5EtO/PDzShgsHqSzRqxZuwmR2CASmV5EY4Nw2b3weiphMwUwvHE8RjWPFxCvqnHDZGEQQaJlQZKydMqAQpblcwtiqQFYrAZRPmTGbWUPuVgQIiPvn88+/QyJhAboNof4eUtH0mCS0T4+eMpIJi0ZL+9/9sr5HPP3a9auxueffYpIOIJjjj4KU6fuJ20otlM8bqcQ+xhMiAAQgJ9++hlffvW1zKjvf+ABwqTnasJzznVfBHesVkUizOXhcriQZ4AhPBFlXcvRSsnStUIcKyxcWpSdrWnICpm/pP0qAV3PvlWFTZEJdxSnUc+3mu8XMGfJXmx7jaLuyCCHrTQ9Q4/2teGz9xbjvjtu+N8BemmHkvv/AN3//Us8CWT9clGzGMR6kyeP5V8zEbQA5AcGYQ54ULAxi+YcMjMmyjCllAGMi/phJlUSFYBWjXhJCrmYSm9Xa86z560DohYw6Hgw1KMVj2pF4lHfCsiiiSTMjBAZcWmVeILz468+jyP22R8HDB8l2yrlCARFGDm0rfVNuVssm2vtbzXqpg/M6/NsakhZkJrOrrrDGcllPK4SZ7SFj6aaybz9mEOxH2iTjItElTRcFlro8bNIEiP4KYm0SLRD5k+3tYQwrLEBKZkfZZSjBTA6oOsgLRhcRMmgAF1tVTr9Aj58mQGIkUPqPDKNs6Ypf2hgr9taaTVqbmPHQEDo/UpmjmIhcsX092hZd8a4Q+uEHQkrM/MinFKvV7UFLdaQa7499FB7m9ZmTXlySSQqWU0S2DFf7Y8lsPjN13DI1P2xx6gxKhDKpJEjE8RlG6rAM3Ay88OFsq4iRd19l4FVNpWRchdnb4UdzfI2MwwSLnaIe/SqiqoaKOBXTXXGkNszdJbcDzzsWMnQ83QtpPCMZpH5XwG9UFD2oWrmV5XTJUMXkRYaUSgVOf6sS3IqEY0cChS2yLOXTOMQm4i8iEFFSs1Wez0uUV17883Xseyn72D22EVHwWI1orGxAZN22QPB6tGwymLulmCBGQcDhGIhC4uJAWdB+qwMdtx0xWJJOhEXElkyHEHLqlWI9Hcik+vD8GYfph4wBnvsNQJV1RYYTXEk4v0I9fXB4/KjzFeD3/65Bm+/+RFyGTP23mcKDjlyCoaP2RnffPcL7p3/EirrJ+Pgo86CxVGPSAzweIOIDIRQFXRi09pf8cLT9yGb6MZeu4+B0TCI4cM92HXXcWhunoDNm7vxxee/YusWOtRVIJ/3YJed90P/QAxWpxUVNT6Ek21Yu/EXlIxRNI2owCUXnotErA+FbBR+r0POw5bNbXh10T+wZMkKKbFWlDfDZfejeVgDbEggHenE3XNmY8woP4yOEEqFDAzWOrzy6hd4duEXmLLvSZi8z3Fw+OsRz5ak4id5gYnPIa1Q00iR8JXNwm22S5CwYvmP+H7pW8hnN+Ccs/bH6adMwebNv8Lv9MBYcOKZx9/CtpZ+3Hff/ZSKRAH9KBjCiCf74A94YDbZkEqxjemDw1mBvr4sNm7uw70PPg+ndxgm73Ukdt3jEBis5QjHS0jnjEjncrA6DWjdthGh/k70dfWhdVMP8ikbLMUgouEk/AEnAhUWDB/rRePIKngDfuSLVJjzwmiww+22oFTMigSrZOmZrGTn1Nmn9sF7770vUz6q5O6QNV8BuhE2yhpzNTKbZOqAZXYGipyLd5FZbrFImZ0jbRxd+/KLL2SUjRMYe++1p5SrY9GwPDvMuAmUHJ/kxAEnNr7+9hsMH9GMQw87HLvssqtMIVCYRlcFZNmb/fOsqBmypK6IcwzmBcfoRS/GKyoY1/3pldMdV6cSPMQvDdB1QRldS4LrAp9HWZI1It2O45NsaVG/ncdPQJepgnxOSu6R3m0C6JxD/19l6CU9FPl/oblOxNnhfQauUmT0GIsomAnoqvPJEqeFKbZo3TJ7L6FoZvGXN3QOJspXkkVPX1UrbSe1ErmAgNav1cutGrlNNWjY41auOzoJjKdLMj89w5bPYErLi8LHh3UDE9LJDBxOrwAtgXXdwCCeX/wqLr7kQtTBihquzcodRAAjmaO8oAEOk8o4WfDmv2Jkomt762VqvRpBwRaHKsvzJYKFQ0rMKqVWmvmqj+oWbTGOOpmQonc5+1m8qMwoLTymNErFHMw5t1D8iyT/yaExqtXqvwQT2fZQAV8DYu2kCHGLJXdCqAJ0dpyVm7c6FotkgXmpiPAdAmF6v4SRpBw/94rZtNbk5jt5rAy6JHQtoGBUXAojQVP2R22A54KhkVUuVAlxG+1TS/Dz+gqga3N/2p8ppWcF5vIp3BcyFkkaMAFb2npQNaxKNjHvoSdwwcUXoMJukymLobaBsYhEMY2imfUIErQ0QJe2AFDUphy45wzOKHTj5Bz1DofO9+nXewjI9TbJEKBzowpsRfpVI8UxQ5968FFIZEtybdlD193WJNhk/1y+GamrGoHOilXWoaqcrqJ+dT54QrjYyP6L8UYOxUwGbvZj2O/PKHOOgGZKwV44s5slb70pAa7H48TIUcOx+5RdMW78GLhcDqQyQCrjlnKy00G50yyikX7EoyGYjXl4XRbEIgRjGpMUEerrxLq1K9HWylmKIsq9VoyscWPi2HrsPmUChjUGYTDGEQ63IxbvQS6XgNVsRH3dMPT3RvDhP77E8l/XoqF2FKbuewjGjGtCDp0oWRjkefDL8i147e2laOvOoWnkHqiuHYPQQAI+jx9dbS1IDPZiz13HYZcJI5FJhDAw0I5VG5fh1+W/obW1IPyAYNkwTBw/FftPPQHjxu2FVau3ynPv9DhhdxuQN4TRH27Fhi2/o7VlAzatXQ+vy4ZgOQ1v8hgI9yGaSMPrb0B13UTU1u2MMaN3RylnQFXAhY4tv+Ht15/A3NsuxaRxQRTyHeKp/a/ftmHO3IU44phL0DxuGszORmzpiMDuLUea2ZghD7PNCLvLAqOZQjtpJZOaLcBmMMDrsqOU7cenHz6Njes+xqmnTMJpJ0+FIReHBTYMdOfx4nOL4fP5MfPCs1FZY0VX33r4ykkyS4lwTCbFgVMbzEY3cllWJaww26ow+/r70N5XwFEnnIdg7XgUjH64/TVI5QywClEtB7czC4sxj1Q4iXTEgGzMjUS4hLXrNqI31IbuyEakS4OwuM0or67D8OadMbxxFBzU4OfcOfu/FNBKkZmeFwc0Thl8/vkXAuhHHX0sLDTmgVEY9yxhW8hEJ+mTGa1MWUGMbFhCL1C7PRZFdWWVPAckn3W0t+OH776TUnxTYyP2229fjBzZLIEAnxdyQMgPIEciGosJI33Ra6/J+OC48ROw0047D4kJKelbCvKo9pqM59nUiBsJoey7cwSRhD555rTiH/dVV4sTnXYG3poVq85u11/X1ed2lJ+VZZFz9yaTyFyTgEeFOBlftVpEsMpB7ZGeVnzyzmu488a//y8BXbwW/8vXvzfUtQxEvWfHN0uPXuM2sXeqEaVlAbdpoFCIk8RkQcqk7B1NAidFtUgzA7IohS3pTUooo6OJphkpa5qWKXLUScadtH6nBrTCqiapYAj8CyiZ85KpUSiHizqXdaJQVziBktclbHrmwNxXgoGpNwVrvgRPrXPoOKS0r7WQ+V5uV0CaS3BW0ySX/qe20luBmFQRVN5J4LfptHPN9CMlFfwCnBKbmpGEEb+v24rdxg4XEONp4RQAYY9+OqYce95FZO0F9A30os5Th1IkCUPQKeMiImAzpPWnn0P9X53SroBBB3SeEe2yyfHztDFg4SWQfZaQVJ1knieWjPk+NbalPrvI3SJYy3VTGbrcNhIZqOBLLtuONw3ZqlpHn+X0oSCB79GS/+2ArqYtimn2stV8diyagSNgw+aOCJ5b9Cquv/ZSPVZCqi8OWz6Psgq/CjCNbDYwVCRvgICusfp4TEZl9ct9I4yzsE5uAM/PH2vWYeL4sUPgzuPWy/ISZPzH08JyG8NGK0pmA+6Z/4KQ4vba/1CEE1lkSybJ0CWi5wKwA6DzoEmK+7cMXRPYUItAXjTA2VvTs3Zh1nLMheNv7KFzBCyr5Eq9Pr+Qgeg9/dPPP2PDxo3Ya++9UF1TheaRzahvIBubTHOqhvGzXTCbKhCNpBGPDcBgoExsBiYDDV0SMBuS6O3ehG0tq7B1059Ip6hq5sGkSWMwZfLOGDuqAj5nP+tfyGUL4jyVo9+C0Qan3QOHzQ2nN4h333gHS978QCY5jz36WBx5BA1TvOjpbUGgoohIIoTy6gZkCxZ8++MfWLuxC+2dMSz7fSOqakcil7OgqWEU6mub0NXeh80bNqPECQGfH+FcHv3RqMxqM3CIRBJoaelELsuZ6wCOOeYklJdXw2AwY2BwABa7CRVVZYjHI9i6cSN+/+EXbNu6AbFEJ4aPqsak3cahbvhwIZTZPXWwuxroV4b+nl7YzRnkEpvx1qIHcfVlp+CwgyYhEmqRY35mwTv45bc2zLxkLtq6i+jsL2LkuCnIGdh2ySNXzMJkMcDmYOWCrG0KYiXgcpjR2dqGCl8lLMUcbIYoWjcuRevmz3DGqXtj7z2a0NO+CSMbR2LDmo249ZbHceHM47H/AXsikuxG1jAAkyUHl90Br5OqelYUMhyLNKNYdGEwZoS/fDQefupNvPvJLzjm5BkYt8v+2NjSB5iCMFqqYLWakM1sRiS8BcV0GHaDAzWBcWio3gnGUgADkSQGkv0YTIfQ2rsJqzevRmtXOzKpLBorGlFfWYtRI5vR1NAAn9ctVTsqxzHb/uabb6TyyAzdZueaZUCaPursOdvsCCeTqKiqFjb44EBIVAJJrOOsOzN8qdJRfpJrvNcjhMutW7fghx9+EA3/KVN2F18BTmkQyAmqdGwjwIvZTWUlFi9ejB9//Ek82A899FBx3ZOlKs/AQ6ne8flkNYb5rbgUWixStt8xQydUqso7yawqm8+z9aQBuq5RoIvP6CNsMrGiySLz56GAQHQA4kLU42rHdpbFaICTAlndLfj47UWYc8NV/z8AugDrdpDnwrxj63BH+Jeq6w6TUHryqFTVt39J/7iYg5ULVj4LE0lHdieKLMHssDn2+xS9jZmMBiyCDMpwo0SvYw2ECJy6vjfHt1xDLOYSssbskCMWgSMTTsDnLROmPMFraxG4+7EnccsVl8joVxUDAqrIaUY1PCi/AZCSOQGPDGiN3S7Kd6w+SPtYgRfZ77r1qQ6MFJ5x6TsrDD+VHUquLJmxGX1Z4MU338Zf/3Yy3OQE0iTMQsAh6JvgYIpnMSOONKxm+xC7nEIdNpfSsFeQuv0a6fEFgyeFwEwTlaMPQxhm6TrpW28n6AAn+8yMWrsosR2O2y7ZsrpYbKHwk3kuVPFJu2W0v5PkWx/500BUqAHa/irdKhUw6X+sRsRUlLg9Q1csOzLBjTY1YsbgkZX9qMY/4P4yKLMNnYQ8EqU0zOIixbNsgInECGbEnGIgW17bvhcF8WVn+d7t8eGhp5/HeTPOh0O7ebm/Gk9TdSX+A9DZA2RbwwqDxYj7HnlZAH3KvtPQH0nC4S0bIsUpPXM138seOjN0na2qFgkKTaj+G8Gc5UVm57oUJcFcxD+kv6+8sG0mKqsl4fP6YTCY8Mmnn0mZs76hEWeccYb0KWl1ycUqEh2UUq/doZy0aJ1Z5q5EMcfslqxqzoZ3Y+uWP7BuzT/R1bEGLjLBa1zYaVITdt15JBobyuGkolQpC5Mxgnx+K0zGNKV9ZMSymHeikLOjkKVAjBXPLXgJsWgSI0YMx5FHHY5hw2rR09MuI3DBcjdKhjiMdK+T0SIS2sqRK5gRjRWQKzjQ2hHFhJ2m4rflm/HMc28hm3Viyp6HoLp2BLJFK5IGKxKZnHAF2FMNhwfQ3rYNnR3t6OnuQXdXN4KBIKZMnoLJkyeLxChHnUQHPpfHnmMnoLbci8paF7KIY93WtdjS0QWrtwb1I3bDuJ0OQpqy0iRPFaJAdhteXDAHxx2xE/56yqFwOU147bW3sOj1T3DG366A2z8K5dXjEE9bkMwawbg/x/l/BlCsGFl4N5ZE352g7i8jC78Pw+tGoG3jekye0IxI71rcP+8izLroaJx43K7IZzrhdRiRjEfw9Rff4Lulv+L8887GbnvshJbulXB5TLCRw5TLwlQswWElEDJwY+rkgcVZg0TBj9ff+RbPL/oEtSN2wXEnnw2XrxmhAbe443V2/ILVK79Ed8cqJMODqPQOw6SxU7HXlOMQiZmQKphgdNmRNiXRn+hBNBuSYLNl9TZE+6II9fYim0mhvCwgrmvjxo1FfV2deKLTOOj440+UsTWu38zQcxqgcznJaYps6VRKXAGDZQF5DkSetlAUZUOuX+zLk+zJHju1BDi69umnn4ghD6c06NNOUh1JmwRQCsIMRsLiZNfa0ooPP/xIBJSotcB7gaV3sUDVLFYJ4nQGZMmefXblp87snTlVSQh1HIPj3wgoG01CqCag7ygGJfnJDprvfH51DXk9kJCqQzEv1QWy3Lk2M4ixmU1w2Y0Y6NqKj9569f9Dhp7fIUPfMTPXfqZiICvj+rpLHEtninDYFbByjY+kRIZbNNzZMrDbgbkPPYNrrrpQFm32TDzM4NMlMW9nBZJ/l6E6lMmEeKoIu0MhAMtHLpMZiXBIykvyxngScHHJNqJkMgmDeYB8PCMwZ+EiXHPedBkZI3j6HUCKi56FvPAUbLDh4YcfxFXnzhJCHl3hzH7gr7PvwsMP3IwHnnkJt154tgB6T38RhQolqXrrbXdgwR23watl/Rzn0gFJsjSDGgbjy9RP6qLV6nP3SYBS76tEflMPKgpWWOIZPDh3NsKDBZQF1IFnKfZgMcJoNeOKG+bi5ntuwgV3zsP8W25Es8ao67exNVCCL5mBz87RJiDLSNBqFJGdYkbJJDJ15j6EEgn4XGpGW0CWUoIsiZeyPPESDKk5Ob7BIdkzLUVTZuCG+YuQdhlx04WnSwma9DMrr7uFXuvP4vwLz0el2SSvGRkNsX3AakS+CJfZiGg0gYDXJdda9HRMQFdoEFXBgEwpGCzAoNAhivCx5KbJrPKKE4yFoEeMEEBXzQGV5xtQzBRkTInziUHRAAAgAElEQVQEMt5nFi8Q16KHW+9/DjddcwHSOaCeFXneezzFhSxKdlZyFPpyAbWUrEjG0jC47MialNb83IcewT1XXgJTjoQi95Ba3I13PYQ5N18l1Rh9Np0xtDR7GEnsgOtUWiPwlgw2StPj7vkvoKM3iv2mHYlUniVeC1JcFKiP4HDIos4AgCptJOYkUjlYrVT64u8J4FSRYzWpKIs+RVgI2CS8cQGlSQazGY/bLf1Fp8suxh9dnT1YsuRtrF69FvtPPRAHTTtkyBhFV7niCJrBpDIBbq+QjsFvLSEd60db2yasWvmLMNPNpgTGja3GuDHVmDCuFrvtMgIuRwH9fS0wG7OwWUrSNzZbC0ik+6R0mc+yr+qA2VQOl70Ka1e34eWXFgtB9phjj8S0Q/aBzVFAaLAF2fwgSoYU8jnqtTPrMov2dzwag9/jl9+FQgm4vLXIFLzoi1ow47I5aJ44DVMPnY6soQwmZxUSGQPSLN8WKKOakuvgsFngoXFIPotMMoK21o34fukX6OnaBp/HDrOxiLKAFxPGj8OI6kq4UzH88c9vMRjrQQYZNI0ZhRHjd8VvazqxfE0vLrv6PqSzDlnzAj4HXJY4Vi7/HCt/+xSFUgzuMj82tnRgz70OxrRDTkDfYB6ReAFl5TXI5kvI5DKorCTJrl3IhcOHNcr4aDwcQ0V1NXojYYQjISHaee2Ax5pHwJHHklceRi6xBc89cwsG+lbC7aILlxl9PQN4ZP7TqAw248xzzkbBGkNvfyvKvC7UNNQg1t0m44Le+mEo9EdhsvkRTRphsFUiawriyx9W4YXXPkS25MQhR5wFt4dGOz4kYq14640ncMpJ+2G/vSbhnTffwPff/oqddzoM++57MuJpHwpmL4p2C7rCHfBWMoN1wppTkX13RztaW7Zgxe/L0dfTjerqKs2wJozaujqcddY5MJHVXiwhHI3KSKnL60WEgEEMiMclkyegc9yNayzBkuNv/JkiShwz4+y6bjDDWW7e+++9966YuRDUp007SMx6qNfPz6RELDN3jo+Rof7dd98JG55BwKmnnorGpiZprVIAhvLJLLMrdzfqlNDONCE4xIoCZ9RFhZD4lEiKYJNIMmv2qTpw66V2VgCo36/rxut671w/2FtPZWhqlJOgm9skoMsodiGFvvZN+PTd1zF/7i0Y3VgJ0FlUOpRKT8BgolFYHjYTGULbvwyl/wHQdbJ4NJGH06UIQrFkES6nUSzJWQntLQBuTX+d7yBjlinNxbfci7vvvE4jwQGmHODTRpeIWcwI+f5cEvA4FcmJJzGTjcNlMsDDRY3i4GYzYj398AQqpDzP5b4jloTF75RM++r5j+O2v88SxTQCDkukLOOYnMxejYgXYgiavDK2NNAdR1WdG3PmL8I5f1d+57c98Cxuu2ommrQZdNqu3vXEw3jk0islcw8SIdmq5rw2k3EtY6eiHpdfVgmY7dG97dEf38PB+07DJHhFOlR83Skfe8t9uOfOa+VBr3arsTmSve+8+0Fcf+PV0tO/4oHHcd/sWXBHCuKH22NXf0tVunBPCBaO+2gcLZ2qxV0JkUjnIA9BZcy6AAqByJDLwU1klz6VNphFdOXPLDsblJb+7Efex0VXHI8XF32GW6cfjlIGqOZzWgBuvv8R3HH9FTJ3z1ZDpjcFb9AhgGjYzmeT7WayEMUuXkdeh8GBBIJlLlCETlrrPJZIEmU+de1IRhvmsCl1PW1sTQE6qzQK0ImS2UwBuaIJJmrTa6P+F13/IB6852rMf+EtXHruKeJnno8UEXSrnnw4OQCL0wqr0SriHrVlNfIwMBhsjRZh8Rox95EnMf+KSwS0ef/xnuQX9+Chpxbh+ot1UxllLCMDmQLoxiGagMgQU4TFYJUAc96DC/8D0NOcyYZBjd1wXJO2pSWOqdCcpiiysARrcW3iuRO1KQJ6Fr093ZgwbpxkHf19faiqqhTCG1nnZXQnM5Tw1Tdf4x//+AB1tQ2ycLqdbrS3d6AiWC7HTiMWgrhUAEhSZETIACUfRsvqr7B57c9ob9uC+vogDp62B3bfbTQsphTCA60oC1hgt3IciT7qJAFREz6NZCIqBEanL4BoPAOjwQmTwYNM2oJ33/4MX3z+PfbdZ3+cfPKJCFawT59HJNaBTL4XTncRdqfqPUbDWXgcPrisNsQGIjAVyD42IhbJo6ZuHKIZF55Y+D6++bUFJ501G976XbCmNQo4KlEy2OGyWBEbjMiiWubzweWwIZuMIhMfBApxhAe2YdWKn7F10woM9ncgm4qiporl+VqY8xlYkhEcvN9eGDG6CQ0jmrDbXvth1eZOPP7cO2gLAdOOOAcu/zDEkwVEBgdQ4beg0m9CX+cabNi0Br+uWoMjjj0RdfUj0ReiFCoZ7QEkUgnE41GZuw8P9CLgdYuiXCIcRynLPqkDyUwJvupGtHW1wGmPIpdqR0/bCrSuX4bW9b/j+CP2wRWXnga3IwqTOYRsagClghFrVrXi2SffwqmnTce0I/fG+k1/oqmhCsVsHPlMBJ7KAEqRQRisdiTjGeRKdqSLLlg9tSiag1i2cive++hr/Pp7Gw485HxMnjwN8fAANqxdhm++XIJrr7kAe0wZjS+//BIvLHwHzaP2w867ngh3YBTyRhcGEjHJ0Ic11iI5mIBDHvqCzObTz7uvtwexSETmyT/88AMRKzru+BNFvrZx+HC4vT4xauFjv3FrCwya9SmFYKqrqoRn29PdjWgkKlk571/e0wxMOTqnS7ZSxZCZbl1dLbq6umRbbe1t2GvPPaS03lDfgPXr1g2Ju9CCl6DLZ4lmOMuWL8cxxx6L8RPGy+fQ7IatG5Lj+kL9IunqdnnEIEgSUI7liS4ETX5y4mIoM/2c2BJhKLLkFbzy/0pGV02L6NruysWOfKmczKHzGMTb3UzJYpvwKgzFtIytffvJu7h/zo0YNaxSfkerWa7dOqCzYmA1suLz/wJ0LVvS+Uhc/+ktzcWAv6MwjJNGF8y+rIpklurKYFSNTYQ67pr/PK687nxZJLkAM7dm1peJAtRpEHUuugfFs2h2k0KnAgOnkEGLsCELLwfoYzFYnA7Va2etWrJLk0iNcqhr5py5uOXWm0S1jGDDYCLA5EYrxfNz9ZKpXhpmIMLUi/vQkwP8FvW3wRLQFgaiAeDuJYtw11+mw5IsYiS9urVau1T+NTZ71qQydHIFKJF6NH3Db7pJsjoebyAN0Rc3u9U5uO2JZ3DlpRfKa5FkAQEn9cw1FbQCUEYiXpYRutoc/4YBSpDuZXbg+2QatS47GtJcpwqIldPYZLvADcGI5T1WQ6W6r1nW2nVFvaw2P2axy9hWhqNfNuDaZz7DaRceLufg7qf+gWtnHocGLUCbM28Bbr5xBuJUMkvkUOe1oJRWmTs1AWSbWvWFrWEK3bQnsqh0WRVJTQPJGIM+Yepn4ArYECYvIafMUqj9/98DumrekNDIe46nvT2Ug7XMIpn8zQ+9htlXnYHLbroPz829Vj6HN1U5D4Sz6iQTWdlayEuVxlhiTxHoiuRhKzNj1r1P4ebrLkagVIDXYJIAhddD1x9Q5pFKEU+UB2XgUAd08w6ATm0FArpFgpa5DzyPtu6wZOgUGCmabMgwghfhCEpQUoKVjFxloJHJKcEKGWVhOY+8CVZeRDcpL3rW0UhYmMMcLWP2zgCCr6WyGbz53rvYuGUzJk3cSbTXSUTi6BD12vt7u+FyKn1o6kZ73HaYjCWE+nvQ0rIVg72rseKnhdh3yjAcfvg07L7bRPh8dqSSg4hH+mTWu5hPIeDjbLRTFhsSlWhjarfZEUvm0dGfQnXdCBnxa21pxzNPP4e+vkHMnDEDlVXlGD1mOLK5OOLJfiRTIfHvtTvIbKYwRw4upwexcFymOxKDGZTSZlQFRyAyUEJLWxx/ru/FD8u3onrMHmje7UAMFBzYNpiBvawGJo55RuIIOtywcGKGo300/4n1Y+UfP2H5r19j/R/fweM3YucJTagud8PjtMHvdaO7oxO//LIWl11+Ho499jiRDOXIW384hYWvvoueqBF/mzEbFu8wFIxeMJqk97rVkIfPaUY+OSBGNt5gNWoaRiCezIrMKsvKnV2dGAz3YcTwWmHQJ+MhVAd98LucGOzuE7vnqmA1MnkbOkJGKYdlsn/gu6XPw2ZuR025CcMqgzjhqMNQ4bMj4LcCxRBC/V0yLWCEB/PufBrpTAl/v24WTCaS2kyIhLvgspfgKHMhF+6R8j5JxzA70NMdRd9gFsHqkXB4qvDn6s3457L1WPDyBxg/cX/sscvBqAzU4o9lv+Cf//wUx520J2ZedAY++/JzvPzqB3C6J+Lgw86F0z0SsaQZRfFKp+84jVUo05oUfMgkORHBKogP0XAYL770gnBHOKHTFwqhtr4Bo8aMEZ0DZgSBsqDwP0hSoxQsy9lC+CzSutUl1SlxaqN7nNmi6dUrYGWAzFl2PgsMcmm9+tNPP2LFihUY0dSEww47DBXlQemle90emV9XevQlUWqjLfDXS78VshyfHdrU9vf3y7x5sKJCAofwYET2g2um1A0NRk1lsKTsW2WV0ttkSh1OB3Ad3HWg10mtek+dLHdm6JQJ5mdLG4w9dUMO2Vgffv76Y2G5E9CZtctIrQjdENg5K6bxkP5HQN8BzHV6GgGcWhDU92eAcf3N88RRaICKS24XrrvkvKHsmIvgPU++iTMuORXzn31den71ZeWYffrRCIeA6qCyqGR58qGnX0apOypuS9c/cKP0KCWrLaWR6e5GTXW1mnM3ajJxmtdVayKHUsCCvz/4KO64+nI8/tgziA+GZS75ruuv0oq26iivvu0uzL/jZkSzQMCqMrFbbl+A8ppaZA1FzJx5rGSf9UWlRHf0PQ+grLEK1s5+7OQuxx3nnilRTF6ThmOPW/ogFqXRnusBLOXAmQ8twDWzZyjFsiwwjklwEYgYgZ4ScMeCp3DNxRdrju2qOnH3o8+LmE11sApXnn+yytx1YjetXK+7G2/cdQPmPjAfm8uDGByMYcm1szjCjR6t1//Ek88hHh2E3efHlRfPwD2PP4tbZs2U/aBSmwAd6/UpVdriA06VpozZAM7Qz37mY5x54VECwNfPexmP3XiWBCUsYz/75CJcecV0ubY6MYwf9+riD7B643pYPG5Ec3nMu2YWSlTicgBJE3DFzbfjtbtux/Wz70TaakBN83Bccr6qiNw3fwEMtJK1W3DNhdMlsxbJXK1prmbmeWYVoKczOeRLZpjtZvQkAJsLuOWR13HBFafLMT740j9w7dnHyf5Tq55GLk4GzdSi1gbX1Ny9GkOkME/Ba8Cdz72Bay46Taow2iXDzY++ikTRImYPHocV5//1YDSYVWBFqqTMO/DGJQ9BC4tZhidA8x7ltbvzvgX/BugGqxNZzrEWFTuApDjhiZDQSEDP82ddQ0Adt04kFOIb++4FWnf6lOZ5MomA34+OtjYsefddxLNZHH388Rg7ZrTokLOMzc4ps2izgW5lfpQKaeQyMQyEOrFl01psa90k+1BVlsOZfxmP+moDKsoDyOfT6O/vljG1Mr9b3Mh474Q5emqglKdNFM9IaDOYbRjoj6OsaSd0tvVg2bJf8eJLr2BYQwUuuOAcOBxmlAW9iMZCMJnYUqMjFqVsOVYXE1IfvdidLhv6+wYR9NYgGSkhl7Shtmo8fl/ehlde+wTLVrZhwpSDMGnvg5Eyu+CuaURPPAWzxyuZLq11ye0gyXIw1IXly77Hb//6CtFwC3yePE4+8UA0N1Wgqa4SZV4v6qsbUV1eh5bNnfjq+3/hmdffwmAiKyS+8eN2QTZnhidQg/0OPgYJCqg4vBhMZGB3+wR4EpGwMLuDXo/Ihna094Gjh2TSm8w2xBMp8UmnbKrVTC5QHHZLHtu2rEbrpnVgMdfIOfRsAW5vPUaMnQa724hQ5Dt8u/QpHHv0WBx56G6o8LnhpJlJMiPtg1JJC6ZsbhHKScYtuPe+hzBlj91wxhl/QSo1KILJZnMWyUQfgrVBRHo7ZcbZ7Q8ilzFgMJpF0UDhGA9MZhdMDi+6Ikk89sTrWLciilzajVkX/R2r1yzDB58txOS9R2L2jbPw+Vff45VXv0Rl1e44+ODz4fONZjMQkXgcBksGLs7La74A0cEBqUAR0CPhQTz55BM48aSTsPuUyVi5ajV++e03cZ9ze70oCwQxbvQ4caJjH19K1UX6AVAFxKB5zpuU7a44mhnlZ/GstzPQ8SNO5zpm0h6XvJ+l7DWrVuHXX/+F1patkq0fecQRwp2gVCxZ8SzJiySvAejq6cYrr74qmfZJJ5+M+vp6TYlNKQoqnXaL0ni3cRLCKj12gnJ5MCj7wqqBrv3O7RPUd3RlE0a7NorK13QLVa55ZLZTqEYfW2PQTGEZAvqPX34ofuj/N0BXUmH/RnejxPO/99D1MrsO5mlOgAnTmdnHk1IeuebKmQKMwsqm5ed1t+OZe28fihNun/8i4sU8bp19gWTvzM7uf+hF3H7VObJYXTfnEQwmY3j6npsFwLnQXXH/Y7j+mstQyidRb3bCixxyiZiMTdnsbpSSRRhY4zcC3SVgwAzMf+0tWPoHcPvlMzXRFuCm+x7CnGuvQigD+G3A/GcX48KZf5US8IPPvSd7PfuC4+T93O6859/FbeefCH8UcHqBjVyUFy3C/dOnw1sEanjgzDQ1RTWPjrhWCgcYBECiMeDedz/FGRcdIYs/gcXZp412B4CQGTjnofm4/qq/S2XgkecXwRLO4/6rzx5imZ92ywN4/s7ZaNaUY1cagRcWfwR/91Zcct4MFL02OZdPPPkSZl1ytlRCnnzsRdx4+TnwmoG+HDD/8afgDwZx8vHHodlnV4z1bEl67kinABvr+EZRn+VnsVVw0T3P4Y7rL5Ag6Kmn38V1F50o15VZ+Ruvvo8rzj5+6DonS8DCRe/hiKOOQlOZMiMhKfGmOx/B4luukM9YB+Dhl16GszuKR66bJaTCzjxw+uMPyAL8xfXXCoBvMAFzH12AhZfPgEOXlpMKkAJ0fTZPTKKMJjXDX1KEtmvmPYfbbrxAtj/vuXdwwwUnCTCzPUFDGxnPB8U3InBT1pJTbwUrDGajeAiwsnDdU0tw/oy/oIIKVSZg5s334e67rpWqh+4Y98qLH+Pmc46S+5fsBGFMDAG6QvT/Cuh0W9vWNShja5xDN9pcQorbLiupMn0COhctoX8S7OnAJJVwrXxHNqwBiIXDsnCwj8j5XL6FozvLly+HNxDAYcceh9qGBuSyaQz298DtMEu2ZipxYchjoK8Vm9b9jvVrf0M03ImA14oJ40dg/6l7Y/KujXBaupDLdKv+s90Kl5uRawmRMN3OwhjRNAJdnb1wO/3w+CuEAJVKZhHwl8Pq4cIYx5fffIvXF7+Hw4/YDaeffiLyBcqJGsQkxWZV1pwiTFxiq4CAQ0KdRSQ8k+lBeH0BKdXH4xZUVk7AuvUhPLfwA2xti+O8C2cjZ3CgL5qAye5EsKYKazZtkH6xIVPAiLI6RHt78PvvP+KHnz5Eb/9qTJgYxHEnTMHee4+CwRCR4MRucsFU9MJubEB80Irlv7Tgh+Vb8NIX32GXfabh+29+RjycxllnnIs99twHZocVfZE+8WIwOgCH2yqyo+H+QQTcflhgxbZNW9FQWQ1jyYKK8jr4A1UYDCfFUjafp7ZBDj6vAWtX/xNrV/0EmymD4XXlKGTiCPV0o1RyIBSyIBTuhcfXjzFjrZh99cloGuZCPh0VghuVHQtZJUaTSlGTgKGLFeWNo7HkhUX45KMvce21V6F5ZAOMxgzC0W4kkyE0DKtEJNIvWTR7vpk0uR7UOXDKv0aDDa5AABavDy1dIbRuBJYs/hF/LGvHNdffhLWbfsOHny/G2F1qMeuqWfjp5xV44MGXcMShF+LIw87Hls0p2F1lyJmTMFGTPpeB08FIOi/GQ/z/unVr8cWXn+PEE0/A6DFjVWUwV0AskRB54TWr1qCnrRMTx03AxIkT0TCsUYCdr3PuuyxYjsFIRAGsiZ71Tvk9e9nCCnc4hWXOPjUBlnPwHmbiXg+2bNmMX/75M/74fTl2mjQJe+25pwgtUT+dnvDshYcGBtDQ1Cjl9SVLluDPlatkxv2AAw+S/jTVFxnEETIZaNAumBanBPRcNi8VMz67FhOlY1VlQZd4ZTVODJS08TjdSpUEPL5PYntim02JRFH0ZsextcRAJ77+6G2t5F6OUn57yV3P0P9nQNcyDl2tSwjc2ve6rd2oqKnGiy+/iktm/g0DScBH61bt9QeefgHnzThXeunREvDQw8/j5qvOHxqNYnn9qefexN8vOFWy83fe/gQzTj1SslQCek8YMPqBp99+C1ecfArYXQkU8zBT1KKYh83qFD3hXLIEi9OAQRPwdSiNJW+/icdmniWZGrfRnQcefmYBZl06QzJT7t81cxdgzk0zpJx6w2OLcN1l02Xx52Xi8RHU7rzvebx17flyktcCuPelRbjr7OnwpIAGVruMQJ8I3QAVGmmN81oFjmCUgN4MbVYX4c6bpyOTB8qKEP9wRkHRSA6lagsufeEFHH/uubLdha+8jwfPPF5k6GkLy/YBvx944mW8dulZ4JTGVgdw4ZyH8datyndd2U0Atz34NO66+iI89MIHmH3usXKcjDV0/fVZN9+Dx+66XrLseCiBRq9LATqlQzniZKaRjQL0tYMJPPHya7jjihkSiDyx4C1MP/cUyT69JmDe/Gdx199nIp4ATC7g2dc/xt9OP0rOGc8hga8XwGsL38ET556EgRjQ5wXufPVVPPa3v8GeUiXrLiNw009f4IKDDsU+NKrIA6tJuHv6Zbx40Vlw/Rugk8qmKJhqzE7ZkvL4eA1vfPQVXHX5mfIz+//3P/Ya5l92hrR0TFrvn+cjlaXvt1nkcZ02j9w/VJgsedR+X3r/S7jjmrPl/rv3sWdw2WUXYnMSCJCsrUW98+YuxDM3nSfvIaAbRXlIz9AVOY6AztKxQXNbox+6DuhUioPFAQPNHEjsoSlGgSMyXI7ULC5fU8phRWH2KjYvgweDaGJTYINlbjJLKb6x6s8/8dtvv0kP+Ohjj4e/qhatbdsEtMp8LkQHO+GyF5BJ9uFfP36KDWt/QZkXGDe6CvvsMR677tyMYJldtLg5hmZCQnkJcJiShjFFGnoYRbSDJc3+/gH4feWwWd0IDyaRTHAhK0OpZERHRz8WvrAYW1s7cf4Fp+KAA/dELE4zWkp5plBVV4lUNIxkPClALpKhRTuKOc4sqzmY2oY6RBM5fPjpjygYAjjuLxfhw8+W4ann38XRx52JhuET0NU9IH3LYQ11iAz2oa+nHTtPGouO1q1IhSP46vNP8eOPX6Omzotzzj8RRx2zFzL5Tqxa8wMCQQt2mjQBDXXNiIeN+HN5N779cjXWrexFHF6ceOlVaOmNwpixoKulB0s//w5NDXU44aTDkcr1YUvnH+ge2Iz+wTak0nE4rW401TajvmoE7EYLPnl/ifR3CwU7Ro/eBQcedDSMRhuisQgam2pQLAzi2WfuQbAMuOSi0zB2ZBUMpThy6ShaNm/DQH8OnR0dcDpyGD+ORMRyhPo3IhVnEGWF0+6C1VeOXCSDRIp65CVU1dRjS2sLyvyVuPWGuzB29DhcctlMFIpJtHfRkpSl5R5UVgbEHpeGPX09IcTDSQQ85fB7gxKEFE0lbO7bjKLJi4a6fdDbbce997wm1NX9px2MLe3r8fl3b+PgI/bFaWecikcffR4r/+jH9NOuQS5ZCZevDilLDiYHdT6Sck/TEpfiQ/SYb2trxYIFC3DxxRehacRweQYGwhGYrZRUNsBiMKFtwxas+mMFVq1aLeX3qfsfgOHNI2R8jPQueimQkKbkUihHS7ElJQLjsDtE5phkQwI6SWXUlE8lE1KSJ4B/8vFH+OmHH9DQUI+DDjxAGPIsobMv3tHZCafHJZk6deBppvPkk09h7333wYyZM9HfH1I2tNSC52QJCXkup4y1kRRHURpm9gR03WNdFBRLajKF/XOS83S3NVUsVTKxOqBT+pXfBHTyXDi5wjl0CstQ+vWRe27HiLoAxf/lWu7YQ//vAX0HYZkds3Md0PXZ8rseeAJXzb5UzAe8NDvhosmZaWZFWsbXkkjizbfexVVnT0d7TwqjqujyA3QkgEcWLsQNl52Hmx54HPfMniUlUr3EPkC/bDtwwU034pm5c1EDg2ToZk1TlyVi2qKx10Ci1upQDgv+tRQzTzgEnCg0J4G0U2WL855fhCvPny779/CT7+GqS04QALr0gZdw1+yzlca49s2lmaDwwqKPsWD6UVJu6LACF99xH1677VpxDHPRAc6oWOxcgobxgGR0S/lun/bomwi7/cgVk3CY8ghYSjD0dOP5qy+DI6tY1z0F4LxHH8Ts2Vfj/rc/wKyTjsVeRQiDPmoDWtIqeX7g8cW4++K/SkXkgsffwG2zTkOjFpgsY4n+sTfx5GWnyrHNefpd3HLRiZKVFpLKJY3tkGvnPYF5N146NC/PYIA96lJKMbwjhSJizFQBPPfeezjnhBOGrEE5vzr/2Sdx9RWX4IEXX8Gl55wpgMwvBgAMmjZrfAieBp7HPgCLl3yFu086WIxtZn/4CY4/7khMBqScHksCc559GWdceZYELQfx1BWAMx9+BXOvPhMjeY51QJd2D0VwlF4cAZ0a/a3d/aisrpR9uODWhzBvzlXyWQTuuxe+j2vOOx4jtJ2sd6rZ+Ew+DpuMCGnMe4ZSJa0lcOez+PutM+V4eB8yyOrRSIX65BvvpXde/AK3n3Oo3AduZHcAdOpYK0CnkhrH0Oh+xMO4bd5TAug0Z8kbrGLOYqFCljYeQ0Cn7KrUEFhGNKtRGWbooiLFBSvH4IGmMRZpI9GEgk5pX33xBTZu3Ijjjj0Ghx5yCDq6emCwukRMpre7TQhRtZUubFr/G35a+t4yYkkAACAASURBVD7ymW6cfPxU7DKxBjtPqIHdkkA4tAXJeA/cLlo3liGfdyJPO+RcBvkiVQLI2KeuAFtdnFghmc6K3t4QopEUGptGwestw/ff/4T33/sUyUgBsy69XHTWi6U4AmVWpNIMP9lTLcDhsMjoUYG2szT5ED6DTTLGVJLsZjteWfwxPvjqT7gqK7HLfkdjc1cSLT0pHHn86UimSqiuqEGVz49cNIw/fvwO8Z5OtG9ej5WrfoG9rARf0IsDph6BffaZhu7uAXz6+eciazpm/Ais3fA7ausrlc1rIo1czgSL2YuxY3bD3gcdhrjZiE1bO9FUMQoeowcrflyGdX8uR2fHakTimzBmkh91TQ40NZch4PcgHs5gzR+b0LKhF6VCHvseMBFjx49Be3scv/5rPWpqxmHKngeK2sa2ts3I5UP45pu3sN/UUbjqyukI+HPIpLthMibR09GKkcOakE+VUMw44bL5MNDbC5cdcPjZR0giF++HxV+GeF9cLIiyBSMsdhs6etowbsxEfPru9/jwH19h1uXnoWlkA3r621BTX462ji1oaKhGb08X3A4nShQ/LBjhtftEj6OYzKFoKsLoN2DDtg5U10yCPzARq9ekcPY5N6OhcXecee4MbGpbjTfeWYjzZv4FI0c145H5C+GyNeKoQ2YgV/KjJTyIQHWVuK2Rp5FKxMW8hqBO1jvHys46+2whfpHVTlCnwEwsHkchnUPA4kAxk8O2tm1Skt+ytUVG2nabvDsOPvQwDEZjwgAnBMYSSXBcl+NlNF0hWS4ejUvGTY4J5WOpy0GRGwInFQ0ZHPu9XixY8Kxk61f//SoccMAB2LBuPZLpJAIV5XB53NI752cSbB974glsa2vDddddL2DO8TW2x1gdEHGcYlH66IYSJ1doyassU7eLQSm+DL/5Pl0OVrdEHppJNyhbYS5SrEIQ0Jl8EdDjoQ589eFbeGjerWis9ipzFq78RpLylDnLf9tDpzmLYhSrLz3rVrrjahHnybx7/hO44spL4dTafekiQDMefQY5pJGibn7yaVxzyUWo0QCQWeWch1/EtVeeI+C5YPE7uPKvJ8miW875ZLYfzSoDfXThi7jxvHMk20r2dKOmokIWd2oGMzjh+BttR0lruPjJl3DDJWdjkqbaFuGMMnvmcx7CnbdeJft++yPMPs8Q/L3h5Q9gdNgRbuuCz2BFpc2NSCqGTLkdhlgCL1z6NxFOufyJl3DD5WeLyxutO0myIlARuAjodQLoJCWUELEY8Rt73a9/gTmnHzpkvSkeYBmg0abAgkB0+8uLcPJZ0/Hw869j7vmnAy3A6DplWkJw5fE//thi3HvZX6UsP/PRRZh7+XQJWNJ5oMUM3PTUu3ju4hOln33iTY/h2bmXCaATlJSbOHDb/Qtw1zUztluGEtDznCZIwuJxinIb38vjuenRR3H/5ZdLLswgivfAJXfei1tvuQ53PPo4br98lhpV07Lxa+9/CY5KDyLRGMwsYTucyJTZkerqx+LLp8vfH3HPI5h//RVo4v2TEj4O7nh6EWZcNF2qCeUchyfwv/QRrjn7aGkxkDyosUukOqCDql4h0u/D6+96CNXNo7B6ayt81bXiMR/P5dFcUYHLjjkYTS4VYHJKj4tivpAREQ/J9bM2ZOkXbQPueOwtnD/rlCEC4T1PLUZfsoCCzYuihXOsSVT6nUCsD/dfcZpWcqccjz49bxKVePnK0w+5BKNFsXZvm/ckWjsH8X8oewtoq+o8bPg53X37XlpCQBG7GzHQsWMQTOxuwQ5U1AEVFRRRUWydYQYbE0cJFQuk4164eTr33if2u57fPgedWe/3vWsO66wLlxM7/7964ohjThQt9yLd/1xeWKoCFmXRb+ax1sVFjemLotEjG0LRYYXONiKrHbarPW4H1qz+DV989hn0ko5xRx+H3UaNkVk2UbcE1hQKSbS10EkshY8WL8Dvv3yJcUeMwQWTJiDkr8Cip1BWoiipcbidZfh8THRoL1qE2zNAghztQin7Y7bQE5rdA4p/lJEjitRklRlxuKEV6WQKb7/zHpav/AWRYADnTZwCc8WMpqYQTMS+KDFE6lww2UtQcjEoalZ0tul5l0kXkU9TDIldIw9KFT9KaMLUe5+AM9iMxkGj8dUP6xBsHooDDp9gANEqJrhtNmz8dRV++veX8FTyGNwUwsqvl2DYyEG44LopqGvrh99+bcerCxdDURz4yyl/xcjd9kRvLIpYoheJdB+2dGyA023H7rvvDp/PL17qFKnKlIsIh5vgtwYQ74xhYH0LlHQMc555CD+t+gRn/fUwXH7Fadh39BD0pjYhS6qg1Qm3jW1bGyzOIgpFdhEb8PnnP2DmzPmIxvIYNGQosvkEQhELBg8J4dDDRmLPPQfAbs8jk+4Sw5Ow3yVCzIWMBi3jQyAyFF3rtqE+4oOVbb5CJ8TvuKQi2pNCMNyCClz4dc167HXAYUj0dMOJIK696g7su/+umDjpbGSVFHQzNcuLsFjJSHIgR1/7dBY+p0+e+VRBVBrdLfVIZTpg8ThRqrhRUHyw2AZj82YV0+58FnUNg3DGX8/Eog/eRlffRtx9z5348fs1ePXlf+KKKffA6m5D2d+IfMVcteY1w+1wwGW3QVPy+PGH77Fu3VpMmjwJGjutRMHTdpdroqKIq4S7YoHP6ZHgR8nlru5u/PDjKmzavEna6gcecghaWttELIbXIytZvtYprA26qBEaZABFSfMkHZOa8gTKEVPCrhP9CFxOp1Tqn376CUaPGolTTj4Zbo8HKg1WyC8vGRxzVuRMNlasXIkvvvwSF180RWh3bNFTea4GYGXbnDN9ztf5qKHa2YKnfDQ56jUjFmOhqLotisaEof1uCFIZgmtE9nOkxpEFu7aFFLtFi/Dwvbehrd4HMzMyncHSCOgWBnT6AVC0qhq75VuyelmIOCK+UR2yM2YZntPG4s+F6t4nnsG0a6+Q37EFyd3IV7ngXNq48KcqwLTn52PapRdKQOeZozDJdXf+DXPvv0Fanfe++g4uPvd0qTy5+G7LAhGvEfSeeOxJPHrTNVBTebSQy0buNbmHXqfIfjPwCbKaAW/6TDw19Xo0lQG6jXZWk4tHHnoBt95+ETqZhLy0EPdNnoiAGbj8qfl44OoLdwZA8uuJk0pUAxaDTbYITH/xZVxzyXlCg2Mw5hyaj5o/t5vWqFx9qbdrsmGb0L7exN+uPUta/zwuNR13vi9XBl58/iXcdNn5KOjArKdewtXXnC+vNchDxvFlgH189ut47KpzRDzlvtf/hZsnnoiRBo4Km8zA7TPfxtPXnyGt95ueeQ/TrjhVaHU+m9H65ufMeOJFTL/2AukOEMHP4Klks3A6iSLOwFXnQ4x2rEwynpyDJ665TDzquT3xcgV3zH0NN1xxLu56+EnMvO0aCeZ8Tp21CHde9xfZZh4TbgO/86Z5b2DGxWdjBK+ZHHDry6/h8iv+KseP1xATlTkLFuKeyRMlUeMvFRtw0WNzMeOmS6Wy3jlDr9qscj9qHaIaZOHBGbNx8y1X1cKoHDdeC/z8l59/H9MnnQAPxftcVdqcaqjFppAWaoedal8FQHEBt97/Ap6+8yLZl9tnvoFrrz9b/p4oA8GqRsKMma/ijuvPlWvdMNLhPWIIHhmAPSMo13zTSVsj4v++h2ajN17A4eNOhFKywOrwQS3pAkRklb7TnIEymaUCylANcQk67XFiancgl8sgk+FMdRA+/+JDrFn9C0L+EI46/Fg0NQxBMqpBLzkRDvhRyG5HOEjXpw58vuQlbNqwBOefezTO++sxKGS6YDeXUKK+vcKWt4GgJyJYnPhYNOsWoc/Y7RXYLCU4HLqAVFPJDEKhBqiKGU5XUBgKgXAEH3z8Id545xuMP24kTjrpJOh0lEtlRdgk4nfDyayYsw8rXagyMDlN2NzegXCkH3zeNuzYpsJlbYHP1Yq1m2PoyFYwfdZzaOs3AudMvAyZrBmqZkc43Iotm9vR2tSATz/6B5J9mzF8SATmchTR7nUYvWt/jD/hZNj8QzH3pb/jq6UrMWTY7jj48GMRqm9DQdNR1CliQpMXuwDw2IWg/r2snrTKLENwDk4XKzwTTHpJVBoLuSR+WbUcP6z4EqtWfoZRw+px+03n4cTxY1HMb0HAU4DZlDQ4miU7eruzIjlrcdXhx29/wq+//iamKaN2G4SGZoJQE2KRarNWDTvUEiwmJ2wOjkgS+MffP8CpJ06E1eRGrCcGp9MEt1eD003N9jisHoKYKshmy7DZ6lEokArlQaRhAMqZLH796Rfcc88cvPbao9JZIZMqk+mTtntjI+fLGiq1MY7JCavJAQuBAVYdJn9Z5G6zObZ+3fD42hAIDsTSb1Zj9jML4A3UY9yxE/D5l0thtXpw3XVTMW3qAxiz+4HYdc8jUHD1Q1+6KF2AfDqD+kAQHrpEFgp447XXZHRz8qknw+ywojvWC6ub9E4qaJmkU0f2jId05IphXWoIsJhlDLFx4wYBt9H1b/jwYVXHP6OKFhqYzSlMEn8wLMGRGg3sZglJhJgU0ipdTvT29sDjdgmwlFX6p598IuI1x0+YgMbmVuHFswXPIEvAXr9+/WXE8+GHH+Ljjz/BySefgjFjxsAfIN3OJowIVdFEtpXt8lAkbHitF9gBKgmdjYG9UAXP0QFREPnkt+sQ7XhW7pT/tThMCAb9KBcroh1CUW4yKZLRDnz92ft48J5b0FTvg42qpyUFNorCcBXSDce2PwdzCegFvVSdCtbg7YZeZy2Ashrm4nrnk0/j6muulBasyIBWg9Hdjz+Ha666BM0OI+jd9fzLuH3KedC2ahg8wI4eEzBz/ru4bdJpolF+03MLcc0lE+VzasJjnQqw6LWFOO+00zA44JTkIB/NwR80wun29i40DW6WoM8FnDvxwLxXcen556KNHuUqkHcAnF/Ovv0yCSQrObd/bg7mX3IZcgpw9ysv45Yp5yGYAVrdQF8OsPuBqY/Nx103GSh9Bo+bnpmDaVdcBpNSRj+nZafvORMZZtNWarNyQbfriMEurfgHn/8AD045XhZ+Vs+1QMZA+Nj812BRVFx51iQMjljx1Nx3MOXS0/FzUsWAoKFBzv268fEFmH7jZNRVk4cLq5XuaCYFyQISQRcefvafuPmik6Qlc8H0eXhs6sUSjHk8uB13zpqHmdddLC1iBk8lkYfdbYaD0nNSXFoko+2zAx1mYhY+wr2nHQsbg3+VfnjJ317GbTechznPv4Hbp5wtx5/7cfusf+LGq07CYKuxjxxjMBm6560PcOWZx6ONx9UH3PXU67jm6nN2zr35mmfmP495F05BaquG4EC7UMRue+4VXHnRJOxB4P2fWu5Ujq11h4T7ydzJTHT8HNx+w2WyLWxTWcnbttrBie2Djy/AyzdOFq0Bbhe9bqwpkS2A5lDRm+1Co7c/p8WCkXjjzc9w91lHSVi+esbLuPKW8yS55HiCAbpQAV56/nXcfOk5O2mPNbU41uZ8Ggr/bOcTwmfdOUO/7+Fn0R3N4dAjjxcaotnmFr3+CgGUtJ+sSrsS5U3lxL5oD4YNG4ru7l5ReiuWWIGY4fE68PobC7Bl8zocdeQROOKwI2A1O9DZEZeF3++pR0nJwuvIQi/uwJtvPAq1sBb33jMJY3cLY/uWH9DS4IOTM3pVh6YYsg4MwKJQQf1sIu7NBPswldeQyyVEeIVqXLR0pX84QW+tow5Az/oNeOOtt7Fu02YcduQBOPX0k9HVswMeLxPvMszFImx6BW4KRzl5RRaEOsiOmj/UD7E0544uOKz98fWSNfj0g+9hcjVgYyoHd6QFu+22D4bvMkZMW3LpIsL+etHxXrfmJyxe9AaaGhzo38+Ljq2rhCO959hhWPLFcvzzkw2INI/GmL32xcgxe8HpCyOV00Sn3OkJIJNTBNjERIZKanwaYo2kzVFWwAUL3beoG021PAcrnjJiPT3o7mjH+l9/xFcfv4tk5zpcftGRuOayYzGwrQJnsAI1sQkOdwPgaAMN15OxLILN/UQcJJ+Kwl3vA7QEKuWc8F3pWU9AmqYyeXDDbg9gyRff4rJL38Z9dx2HY44+FjMefhj9+tXh2hsvQDa3Dd5QGZlMF1weO6wusg78qGg+rFyxGdmUhhHDBouhx/PPz8Nee47FhAnHI5dPIp3uQX29F7lCDCYxqTCqTwZzq4UiRS6YLDoShW6hw3CMUixZkUiqsNj8EtzbO+J4ZMYzqOgeDBg0GmvWbMWjj87Gt9/+gGfnzMNdDz0DU91odCfLsJmsKCkavA43nBY7lFwBz8x+BgcccAAOPvwQKCUV8UwSzoBb7JnLBIWWdbjNTmg5FZrK6tpwE+S5ymezyDBAl4v4fuUKAdg1NTTg8MMOxahRowQp3hNNwF/fis4eihtZJXnIZbOwmg1zGFbsFFOiEh+14OvqIlKtd3V14qdVq7Bh40bRmB85ejcRniEIjgN1VuxMGBjAN23ajFdeeQW77moksPRS5wydIjhskSsEA3pcAtqjJnypWJZRGbsGDN7Ui+AMncGcT+LSpTVPtHuliJyagp+MCa1kdCxsNrjttIvega+/+AC33HAZGuv9RkAvK7BbjICuVwP6n4pzow+gF8VBxYiutea7UbJzbC1VEBfJu556Atdcfa1ULPEiELIBzz61ANOuniw3CKvSWx96DHfdfpO8po5qYCbg4kefwS23XiHIbwYTznkvufFezH78bqn2uXg/+uRzqORzePS26yWA8snFOZfMwBOkGT2dtQpwBlxSGV5+x/24+c478fd/fYgLTz9OPoPbOfuFhXj4oonoSpfx6jcf4YLjT5BOAXeQ1eSjL76CBy+YtJPXzGAzb+5C3HTJRITJ6nIBVz8/FzdNuVTeR5S7neJgVWUxsgXdnDVQSMCtoxM2nPfkK7j46kkYVrVy57ZI94II8gefQmtLI6ZdcKYEWB4nLnU3PPw8pt42Rf7OgD5rzuvozOdx/w0XIZHtxYIFC3DNFTdJyGDLnZ93/ePzcduNF8rfmThNe/4tXDnlTOl08HWXz3ga9Y11uO+8sySx4Pya2142UcCDjV9aEhrzEsrb3vD865h84TkYbfuj49KTL2DGW58iq5sxZeIENNuNYM7zdMff3sYt15+BNqr0ZfKo+NyYPvd1ZE06brjkr+jP/ZjxMqbecp4oupHCxnMy9eVnMfW8y7F3Vfkm6QSumv433DP1Bqn0mZBYpHqtJpLVgF6r0vmTlcKZZ56GpjqPYRtLdSUrueNmEfS59sHHsHiacd1F8yVE3FY4mInKxVRASa5OD1Kw4op5r2LSxediePW4PfnuR7jgtGNlP3l+iKSf/egz6FcXxvlnnoFWL80+jSrdsBlgWUE+Ot2XjBNKdUCxhWQH6qG52NGbxIGHH4OsUhKUu9lqF5Us7mOlKgMq79ct8Hnr8NuvqzFi5BDkckn0RbtkEVvy6efY3r4DZ552Fvq3DUB9OIJ0Ko58PoHGhpC4XCVjO9DdvgFvv/Esdh8dwbTbJ6OpoYB43xoEPCU4rRUBHoFiLSULikVWpQZCgYs5W/+iWGginUwzELtWG8x0iCuzUtYRirQgHc9gztx52Ly5E+dfcDb23ndvZLIpOFxUeYwj4HeJeFGZNpacddDSVy0gXyojVzIjUD8A0aQZ/1j0b3yweCVM5TB2GTAWDm8zclYvxh5wKNxuH3p746iva0RTYwu2bNyElSuW47t/fwmbqYT1636C12XCMUcdSKslbN60FoFIM4bvfgRaB41GQ0s/KCUdsXQBusUpGvJOjx95RROqUS2gM9jSRY5YcZHzFK19A2jCUYPcIDw1NCAs6WgMBrHpt++x5F+v4tPFL+OUE0bi1BP3xJmnHwR4VZRyXUhnGTRNwqm3USLWRNCfLpQmqgCWS7r8jj6UZJCWitQgsMJqCeDTJasw8Zx5uOj8MTjz9DMwedIdOOhgH154dw7iHT/C5cshmtgCr98Op4sAMBO8nlY8+eQrWLumG9dfcz4G9O8ncrYfvP81HnlkKsymEnZ0bsYuQ1uhFdMwmZlMsLPERMIOk051Md7cHGirSGcJ3HLB7vBJF6BcoWpZI2z2EHJ54I23FuPzL5ajuzuFmTOfhdXqxqwnnoa/cRj2Hn8+LO5mxKMJsXAa1G8I4n0JbNywFX9/bxFOO+MMDBk2FIl0CoWiCl/IB00G+obSlMfmRiaRkYDOKpaobya70v0izZZmJU4H1v6+Bu+/vxjxaBQH7L8/DjroIIQiDdja2YuG5laZn7PCDwYCSCTiot1AkRrKx9bMjPjZjQ0NMu/nKICt/e9/+BHjjjlG0O1MErZv3466+nqRS+6LckgMpFJpvPDCCzI6Ouuss0RljskHUfL+YEC6XSLXXDLoqWy5Gxx0k9EVs1jkGpTrkBQ2wd8IDBWZQkISkXwmB3NZh8tqlYDOCv3Lzxbj3jtv/F8DepUgW1VAM0qyqrOZmRUxDU4M4Y2X33oTXTt6EQlEUCoUceeV58kiyJyBlfMjj/8N9914gyy6nqIh1fnMovdw5qRTRUo0bBhmSUC98KY70DKwPxRFw1QqpFFFLFlAc9AFs1aBh2UZW6iKCittHauWpFyab77/Udxz581YH8vh6RfnI1cqonVgGy45+0yZ3TKA3z7zCdxx/bXw5gEWETw1bGs/PO1B9B8wCBt6uzBk6BBcedbJgtj26cCOuIbrZk9HqD6Eey+6Cm0Oiwi01FTVxAedJSNPnlNHL6y4+53PsCOmwK2U0eD1Qsvn0JeOwhx0ilLZzRecttOhje9nPsBdu37mCxJobakUnrzv1p1KeTyeDz71MC6/8jbUm42A3xvvxqxn38Od065AXAPSxaI4YN3/7BswqQVEmuow+ewT8eDc+Xjs0gvh0IEwNeGJpqaTla7BabJDyahwcu5NGt09M/HIPdfDngGa2J7gNMdixg/REua99gbuvuZcaSFzW6UdrQOvL/wQ2Y5fEAr7ECvbcM0VU/Dg3AW49dLJsp333/U3PHbfDTLzZ2XGa+b+557AtEuuxa4UyKkYnYEHZs/CPTdfJ9cJZ+oSIHmQq45rNe/6Gnnt1mkP4JEH7xBVNa+drHJpOoG2IDsAzH3rPTx05qni4JYqlBF0WmGuifzbMuIqU1Q5P/fh4plPY+r1V8o8n8lXFzUCHpqFIYMGYOv69Witq8NdV16E26fdh9kP3vWH/GsNXMJtlYBeteblwkT1quq44K4HnsX2vgQOOnwcsmpZ1LoIirMyyHFuXlRRLKlSIRIg1ttdwOCBu6Bj+waEQi7Y7TpenP8CsqkCLph0Mfq3UGQliZJWgMNWgsujwu7Io7dvAzasW4UvP/kIp518NCZPOhatzWZ0bf8RKPUhHLDBVC5KVm2zUE6TivUmaGVa1hCVTz34CuwWE4oqhWrM8PjqBX+QyRTh8Qalo5DNZDFt6r0Ihdy4/LJL0a+tTRJaLp7xVA+sLg3BsBNmsXNVjf0sc0aqQ7cGYHI1Ipax4c33vsZXX6/B4MH7YOTw/eCyh+H2NkGz+LBlR48s5A1N9YJ5yOcz+H3NL/jqy88QCQWw5MPFGDRoIA4+YH+k4zH0b23FMePGwWp3weTyoWKxI6sUkc5zrfDCG6yDWjYhlkzDanMYYw7h8xfFzcphMxTzuPhmChpUtqMtulC8hB6WU2Aq2+CxuuGx2pHt7cTQtiDum3YJRu3iQsiXQV1IxcSJ49Ay2Ieeno0Ihjxw+N2IdW0XzrTPG0I2Q357GCY4xd6IQZwKgUQrW6xc6P148om/Y9F7X8BucWK3UaPx0Yff49xJ++PWR25FKbEOVncWMj+TxVBFNq3DGx6Ee6fOkC7K1VddiLq6IHZs34GHH56FyZNOxz6HH4zotvVwcfxkKgguggFdLtKKBTqdLhnUTWY4Qz4kurtRKKjweAJwulids1NETrgVXm8YpbIF6zZsxdBho+D1hdHV1YvNm7filrtmITzoCBx9wmQMHjQMyUQORc2MlqZB2L6jD7dPvQd33HUPguE6RBNx6GYTPD43lJICu8su6PBivijYED44ChIvcamQK1WAmxXxeEyAbvRcX7NmNZZ+9bUEzN123wNHjDsW8VRaNNx5Tfb09KC5uVna9O3btu5EmLOVz2NIoxeyTYh0D0dC+Pvf/45ly5dj2LBhOOOMM6RSpwwst4MzcwZv6sazImehxb+ff/75aGpqkuuHPH9W7EwGDGS7pP6yLWzhk6POap2z9prLGo8783lSa3VzUboLvMd1rQQn6XlkPvVuw+ef/hN/m3HP/xbQizoJKEayZog/V8tIE3WojeqM1WZt3pvhjVrU0eCjeD5ncAUEvS6pgbiRVAsThTAVIC0xni4jRA5UNdCK2yrdJGtNgRroKldGnYc5nlEpyTuqFPloLIYQQRGkptGjN+iWKpWfwe+lrjtzkIaqmQp15TNFwGurtnNNRkAij5q/4+e05zSRsbQpgF90Uo3PYHOKXYAaToD/RYv2Px6GzzrFPAuwoEMzUIlsc0vwJ2+ftAMBORnvYuBiwlJIAL6AAbIjn7qGFJcWdg5werhtOooVBQGzC2oW8HoNxzCeDL4+bdyTsp1U16MuOTsN3M7HnpmL+8UOliegiLDPhlg+Dp/bK/MkcmdLeZO8OEtrUxVoJZMoXYRZnGGsornOY0uqJC3h+bk8Htw1Hu9iIStoaIcnLEkc943HimI3BEzWsAb8Pd/DuMrATDChmirCFLTtpNixgHZzkCtewzU3MsOwrTZDZ/HOmJlXjU6D38W2VQWqSv6rV7pH8YSGXXkSqYZnsxlfyAPE8YhXQSUbh9lbD1iciFJlMF3EEL8BZmEhzye7BXxLVT9IKinSMKueOjt/GpW1gcHfieTTTdL84PtZoXfF0zh03PHIl3QBTNmo1eywoayXoKl52Xbug9XsQkl1Q8kXURfxItq3Ay+9+BwCvGUR9wAAIABJREFUXh+uvuxquGxudLV3oT4cQn3EhUy6A1u2rkBP32r0Rn9HR/vvOPG48bjo/LPg8WjYuG4FGuqsCHhMSMZ64LTa6YMEp90Dh9MjUr2lSgFaJYeKuSAcAhttI61uAZM5HY1Ip80oKGbxId/euR1PPfUYggE3LrrwXAwaPQrxTRthN9skaCrZKOyBInRzXoKNiZawDOYFnsMA7J6BKFSaMWf+B1i6fBvG7Hk0Dj3sRNhtASRiKRSLVlhsEbRv70ZBTcHtI9hJR0FNYvnKpXj//UXQerqx71HjcNjBR2LIgGFoDLeAPZOiysXUjJ7EDjh9TqnGrQ5SHJwomywS4DP5glThrIp43jhH5j3pEN97w2xDq5iQp0KZmXK0Lqm08jkVFt0Bn92LUqaAvvbNGNwcwJsvP447bj4HNlMXFr37LIrFPpxy6gk44OCxFHxAom8L3F4ad+jIZmk0EoRasMBidsNsYn+Pbf0CzFYaBzGp82LGw+/Cggas+PZ7oahRGXDChKNx9Lj9UKokUNLjiDT5xZ+gUrFCU53o7s7j4YfnYPLkc3HgwcOgqHHoFRMWLnwNa3//HQ88cC90XZEZejjihtVKBgUXHLa5qUjIsQIbvA5kk0UxfTKgozqsdoqk8NI2wWI1QyupcFD/wMdhYAVb1v6IxqZGuIMhLFu2CU+/+D2291gx7pgJOOTQY7GtPQbd5ENXTxovvfI2rr/xdgGFMuiSasasPpfPwhfwgLPlZCwNvy8gc3MGWgZyarizk8W2O8WUGIy5TVyfGdSp0U7q5rffLUNdfSMOP+JItLa2SpAnmr6vLyqGKyNGjJDgTNEWfgZ11ykWE4/HpVquJ8Ld7cDSpV/LvJxVOfXdKXRDbno4HJbXs81OTXcG+cWLF2PZsmUS/Pfca0/BoZB7zm1nwKZ8LZkhDPbSgheRGYsEdAZ2PpjwicBMuQi3zy7883QiBVOJIysbPA4zEn3tEtAfuv/2/y2gp6sBvaYBzlZUDfTDdTGRzYgyFJevvmgKTXUBCXClvHh8CKWLmYaTrSutArPdgnRRR9FuTBkl0FUX9ayqw+kwIZbKoC7gQ08sAavNhYjfabR2uWiXNPFmJtqPnEKxoIMJPdGYKPyw+uN1EU1pkuUV9Qq8DqNq0xT6jFugpDMIRHwo54tQMzm4w0GJTOSTJ5IKHD5DKJ1aykEi6v7wJENeLUPTVAR9bklyKKUq1q41crL4mxhMaTaGshXDmKaShZgr8FGinKdL/OJA/WAX5Rdr6C55gWGAns4W4Pe40L41iv7966RIVc2G05iNLQmdx3w76puaAfquErDDX9uAm6c+grum3yqjBAa1p19ZgGmTJktwZfVJXJKpoqLsYJZI/XiTgDE81KLldlmAXAYI1Qj5SgoF3vDBYM1QTYI5RR58HjpRAb2JPNpCpCJWEBdAGGlIRlhjl4NBUKEtbVFBRLdLEkEAHFXGdFWT2RrX1nRWgdXjlOrfJoNMHqmqZ3itSv8TYLCaFwn63O9xGxKsNMetWFHULaCvj9jZcod8PALVbIIa9k7VyFYp4m73omw1obc3jWa/T1aIDGe/HhtiiTzqQm509cRR3xAW+sh/oEerGZ1xbxgZ3s5EuGKWgG74ob+A3nQeR4w/EYpuRjSZgsVhl4WyohcloGsaQVXkndsQ8DYhGU9j2+aNePvN17HLwAGYdM7ZKCoKGsNBWPQSfvt5GTZtXIVUYgvyhXY0Ntlx+JFjse8+I7H7iFH4dc1SOB1FcULLJLtQVLKI+KkQZ5bOhNXqEr14k4Wzyyw0PY1iJS1Idz/neiYPYt0VuNwDAFMDFNWGDZu2YdaTj8vhfOCB2xDwmdHVsRkDKRCSKqC3vRsNuw0HKlHk012wmIpCHSL63uasg9nZH8lcCE89twSffLUFe+x7Eg4/+gxs2tIl18ngwQMQ7Uki4G4Wv+ot7evR3bcV4QYndnRvxNJvP0Ms3iOSnLuP3kMwA6loARbdh4CnHibdJch8syMLq5MjBDsKWgnJHBMWHS6vHx6i2avVFitjAqasZiYwDG5lWehdoruuoEier8VAIhOgRLyC1+ZGwOGC327CD0s/xPvvzcVLz92JIQOs2L51ORa99wa2benBwYcciMOP3At1/QMoFXrR3dMh1XBDfauACq2c5bFqKxHhnYbZloPZmkWl4sL2rXa47G3YvH4bnHa32HlStW/gwEaU9aw8bXaTVIGuujYgZ8Hf31uCN9/8GM/OeRKh/lbkE+1wewL4/bc1uPXmmZg+/SqM3mMUCtmocNMtFkoNG3RI+iLwHJlMNhGtMVUsCBFUVioik8sIcp9ufKJk5LCgouaELSIALqsJLrY7nXaUsxmYbU3YEa3Hs/MW4/sffsde+x2JY44/G529Kp6b/zaa+w3HcRNOF+MjKuhR4KZQyAnoMhgy7tNcVkEwSL68YTzEB9vmRKvTrIeObaSUURCGXRy2yxlAWQEzNrz00ksi47r33vvgwIMOFmoZddYZvImId7ndovJG2hkDK2fdPMcch6gK5VQrGDRoAJYvX46FCxdK8D7llFMwfPhwSQrIaefMm9Q1ztj595UrV+Kzzz4TfABNkBjI+XtRjbMY5jEi5kNzC/FToU0yEyVDRKpm1kK8jD/k2dlyZ0B3UJHOTAzHVnz2ySI8/sjd/1tAj1Zpa7XKmCg7htBal782KMxn8jJD4FoW74gi3FwHvVhGnykBr8sBd8VlREybocZlONgC5iJEyYwBrS+RgJ/GAYyPmgI3Ax1BbztiaGyM0CXUCK7UtxVtXsNZigeJy6dkWjZuoVHUGYIphtS7ms7B4aPmbvWLBapfJJlXfpHq7kWggfrBfE9JEImOoFfiSDLLmaxNKFadeQUBt1NarQRrBKgjWjXZkgW+GtgZHxij+aAiVr3HBzWfNagHZh3dXdvR1CxYf2P9Jz9PLFc5OHIb6aaJIp3G/jDmcJaX1FLw2j0opWm64kbZVkYqk4bXzFmNlQ6VRhehDDw2Zx5yPit600k8cNV1gtrlTLoYU9AacYokIt+fUJLwOw3QR72vQfahfVsM/ftHkOtNwROhVnVJ5sOa3Yn17dsxtH+bGC2EJECaBGjEjgYnxe3dHahrGoAcA5SiocHlFbvVTDoDPeQzkPAKKWNMCehLz9497RxVeLi4Cbq6LBUWEzej4mWFzqBenaVXDxv/Z/3GLRi+yyC5Ech1tVSFWdKZHGz2AFxsC7E6L2so2qzin85tYGtZqeREAETNF2C3uZHKqqgPhXiRVcXorFDSWTgDXpavO2cMouhUKYs6VK31X/tp1DIGIlUYsjxxBLSZgPsfnYfueA6HSIVukkqRbnF0dOLMrFJWpdMgAd0MKLkctm3ein++txj77LkPThx/HCy0Gbao2LrxJ3y/8iPE+zZg0EA/xh29H4bt0gq324xgwItIxI0dXavh97Hi1FDSchKwmEBa4YBJd6JSdoi6WIUBzaQB9jx0SxYVSxZmvQAfOfIFG3q6ad84DB07Klj9e4cg0+e9+C88+NAZOOigXYFyFD6XGZ5gBMgoAD87n4M5aEcy2Q2fl4A/E3J5Fd6GoVDzIbz/6SY88sSHGHfi1WgeeAB0a0iSU1UtoLN7MxyUdM4blNSKSYHZUcS6jT9j8cfvIdLgw5VXXy6VJ5XlnPYAnNYg1LwF5ooHTpsfRfIizXEpLDgeYDeEwdxsI8iNmv8m4fjzkmISSoleq4lIf+LWNBn3ubwRKTw4lmJQ5ziEQizUhndarVBSSYRdJvz2wxLEdvyIe++YBJS2ol8L5+wVvPrC59iwth377j8ap54+HmoxiZ7eDtEN93p9KGp6tQ1LemIKZZ3CKgpM1hxKJSt8vt2gZQ2vAYq9sIImf9oX9qGiZmF2W1Ep5MVy1OGrRyFVweJ/0f51Oy6/cgpM1jjySgwOu0c6C397fCYOO/QwHD3uCFQqtAGtwGbjPNqY84qSNmV8bS7AbkIh1QGXxyLiLKqiiuoaq0mloBogLpMJZr8f+d4++bc1EEDf1m3Smnb5mwDPEJmvzZv/Jp5/6V2ceNrF2HP/YzHtviexxz5H4uDDjofZ5oWmcaRhh5LPic1qwOcVtLhushjJJrujQgUjGNNweKI5EatxVtJ8xGJUvrNJS50V7o7tHWioC2PFihX4+JNPJGieMOFEjBmzh7AbiuUyFIUdBpcEdEXThOrFCtrQjFehFjICQg2FgmIIw0DNqn7ffWlSNFboZwTWcT1gm57dBYJGu7u7MWPGozjjzLMwdOhw2SYmEtwHJhNG8mIAMmshwKCuGRQ3EZgRyhoEFEcWCgO6hej8ioq+rs0S0J9+4qH/LaCzQhdMSLWSNoJ5zSqyipdTNJjtLmjZHOweGtgDhVgGrnofihZV6Dwmcq3Yw60LIa9XoFusyLJdQrvTvIomBzl2FKNRYHPakc+n4Xf7UVLY5rGgpBmCInanTZyKHC6atphk4ae9YprWiv4g8tmCoAvlUXPSkIEEMf80vihCLWlwsv1GZKugKasqXJWq4QuDFF9fLKNAST8axDDImI32KzsKqWgC/epChrUnb/jqKEGMREgFq7ZYGTbENa5MDW0dTlrr5TPwud2S1fJ7GPS8/qB0Dpz8mcvD6fXKUS4IKtIuJ18yY9BysQAPFcZgQkbLSeauVV/HXY7l8wi63UKzYvudv2MnhEeF1C0CCrOxArx1LlQsZeQreVjNbLGZUFLLsOucK1b1fEnTUrhwOAVhTV63x+OTa0B6I7wAGZwdHAFk4fC65GLpSyYQDEbkWOUzGXhdTI5MUgirpQL8Zicg3MCyzF5YwdKe0MfXcWbGakhTYGLCJZlSlSBXFWwxrFRpuFORIM5khAIR5bImn2kllB20SCUyN4kIXX+gI63k4WJ7WeQCNFh541ZUOM0O2X+jF2CCSRIJvspwodMyGdh9RALQYCIPh9dT3S5DXf2PYG5sF580ArGKehwDul0SrbumP4P2nhQOOGw80koFDk8AOi0gzQbNzSwmL/Qf50imiJ9/+gZffvYpRgwZiQnjTxB9hq8/fx+rvl+CSKiM/fftj7336o+9xg6Gw16GWsgLhc1u8yAa3Q6zLQmTOQu9osFOdLwIXdhRIlCi4oamUrhGl2SqbFJgcSmwuzWYHDlYTRrsxTJMJQ80rR5Wa3/Mm/8B3nr3Y+y5714I1TuwbfsPmP303fC4VKSjW+Ey22GtWGAKtrFNBt1hRyqfRjDiQVlT0NsXR6RxOH5Zm8Wd9y/EsDFnYfjuJ8IdGoGuWB7ZQhZ2Goi4yvDYbQiYA5JIaaU8li77Ap9//QmGDB+AI44+zKiYwcW2HiXNArPuQl2oDSXNimxahctphab1wh8gJxeIJVPIa6R7uYVcmKMUqM8niYYkU+z68RMJAtSoKa+hWLLB7fPB6WFyTZOUvLR7ed3Y2OYtKnBbVLRvWI7PP3wBd9x6Fg4/eAD0UjuUjIJQaG+898o/8Y9Fb2PosIG45NIL0ThkIPJ93RIwnC6im63S0le1DHtWsDkoZcp2LNttYWksqTkNG9ZthMPmlMCiqTkkElHk8hxN0AXLgnyB1KwSurvT0OFBc0sz8qpBWGUb3WZxYd3adlFEZBJW0WnRSwUyzsKdQt1iS9jvCyIcrIMvYEdTmwfBkNPQF2dnw+kSuhWDU6ihAZl4HH09fRi860gUqT9BXXM3ZUJ1FBIZWCwecbcODxyFBS+9hzcXLUXr4L2x4pcOnDHxCvhC/auoeSq7eaRLwJMV8HnEm9xkswtFjFUuAyEf9CtgC5s3GX9HipfdYUeQADRdl4DL6jwSCiEV70NLcxO6unvwzrvv4vff12KffffDEUcehWCYdDZd1k5B6VitMoLhWkusBK+DYMAjiR5dz6gFTxAdPdzb27fhLyeehBEjhou6HAM6n0TKM/nYumWLaM7PmfMcjhl/LA4+6BDZVgZ08tsZ0Nmu5yjR8FM3qHZCd636qbOKiyX6EImEYdZNcJBeayJ0sigVOkFxjzw47X8L6P9hn7ozl6guWVzNGSwNI1bJbioUma8ucCW9CKepJAFd607CHq6XiphOXlw+iRi+9IkHMf3GaRjAYbwolqVhCrrErauol+EqGyCCGmKYO0leLM3fGej4EHRm9Y9UQ38eYZrKKKl0DjfJrLLm0c7Fu1BRZXvtMj02khRq9NqqLeia5YgEDg1QdR13PvIA7r/7zp3UvFKhDKeTvtUanE67zHMp6KE7jFnwH9nXzonqznlrrR1ttOer5jbVxECSBB4nBtQKF3hDoof2rFx4yhYuPBbRwE6k03AzmIEGC9QXdsHtsCFTZuJk3imh62CAzxrgM5MYjRsAgLLJEDDhMSK+10aaVa29wIyFQiLVc1qjY4mhiaDUWGRXsxi2kJiY0b84nYA34Jed4Gyy4nKiUFTgszoN31UGXAG7GWhPLgaUwLOxi8IH3V+4zzygEtD5swobrwLk/gO6IK/4z7DKf+WgI1fW4LZw2ELb4Dx8DidMPLgEa7ArIjQtHWW9KH8tEGVLu1M5GjxM3GvSRihuoYlhTsBLbihnrpz7WYzkhNvIGT0reT44i6GYP7fL4oZSseLhmc+jN1XEqLEHQbd5UQbNHFRDZIIccC4ifg9y6RRW/7YMi/7xAs46cwJGDx+Jtb/9jJ9WLoVejOPIw0fhlL/sj5ZmM2LR9WIxTOc0JVdGvC+HwQNHo6+PdqRd6DeoDulEVLSsvW6/0MA2/7QZLS3DYLdF8PTT8/DbmtU459zTMHLMAKQKO9BvUAjJWCcCNgeKeYpgtGH7jjJunzoL6zel8PLC2eiKbsLjs2Ziwas3wmHPwGUrwefwoJwvwVR0wGwPo6DZkS0oqKv3oae3E/WNLYildDz8+JvoSQVx2PirYPEMR9nagIxSgVbJw+ZgJZZGOZ9Ba7AJTosD81+aj99+X42jxx+NYbsOl66Gw+VCWTehu7sPDgc7Eo1swsBmdcDrCUiVTRcqytVS5Ysa23Sgs9hsyFKa0+GAx+eRdi2DKxdmivUY1TmDVgkV3S5GIcyCk+m4GMcw2XXZHbDoFXisZgScFaR612LR209i3OEDcfrJe6GtWUchm0BF9SLUOAS/Lv8Bryx4A06HD+eddwGGjBmLcjoKC+dxpjIKmYTYqbJi3Lp1m/jWx6IJJJJZ9PZGpSNAhzwjaVWRzyUwYGALmlsiyBfScHtdiNTVw+UmcM0wV1EJHmZnUOHdS5CZG2t+W485z76KKVPOEerj1i3rhLZGKls81idBiFc9xwpUXXN4HTIrD4WD6N+/DYMG9kdrSxPq68MIBCiylJZk0eNxwm63QNMMX252UFkcWM1eZFMleOsHogQ//vb06xLU85Ugrr7pAeQ0J7SSA61tQ5DNakgmkjIzt1L61W6D3W3os7NtzsqVCRgfDKx8MJFnZc8ZeK1dLuk/29hcPohLoaGJ0yUgtm+//Q7fLVuO1n79MP7Y49Da2k+6N2JZQsCdzsKCCYNWDdQFkanl7J7XBLsDRNwv++47fLZkCSZMOAEHHrC/0N24LSwm6ZCmFAoIBkJYt24D5s17AYceeihOP/0MKS7sDifCkTCS7HqwtU8BqIpuoPhdTgnoTCpY7TtdnK2bJaD7XR6UFQV6MY9UbDu+WPIvzHz0XtSFPaI4ShVHw3zbjHLZGEf/98OkK7ph71R7MlqKNOWfnly0mWnYmDuQsWosrRKw2ELKF+CyBaSFHC1kBSXZ6PFDswH0F3/21bmYedxkeNkbowpOPg5L2IdCWYVbs8BGD1abRTiiZqdNgrmgDEusOv4zqP9nQGelVwLVv43lnijnnEjEOsw0vCSgjOlGCUW1AA+tuqrzTwGolBkuHbJeMxGYMesZ3HLdFdi4ZQeGDGpFrlBEyGVDNpFDyG+YfFSoJSEBmgmCMWXlsaipm9XoT2z0C9agKv/NSrr2GoKGvHYDQKjkeLPYkS9k4XZ5UIrlYWXWaCtCY/JRdonZ3MboDjFe8ZmdSCYKCISqXYpqu54Ym+qu/ZFZ1FRhKC6CcvX7eUQssLLlwAcrBWl2cIsrsEOVxIcnSgw1OBfv7YWTbepkCog0yInXtSJM3AFxPtGhmMxIZ5NocATFx1b3OKTVXszk4OF5JyDEsDeX9i81YS0c4dSynp0T6+qFWAvy/5Ey/TG/5s7yj2DfRJGcyYcOR16R7gX/n4Am2r3agm6Zl9ldnKURhGFGRz4Du9sLF8+/wJWKcIJzf8PBiE/acYqQQ43SWft6JgmsIFzkdHPhYQLjg6LbMeOJeYhmyhg19hCYbT4UdSuSyZwh4+pwSMKhFrJYt/pXfPnFP3HKyQdi8KAQVn3/b6z5dRmOO2ZfnHLSwfB5iDjtgxlJWM0UlDBJl4U+4XqFWuzEI5jgdrP7Y0EySd1pzszLCPgbkEyUEA72QzJRwYIFb+GTJd/hzLOPwalnH4siUkimO9DcGIKWycJpCWD16h7MfvoNROqGYe2GLbjrvmkw2/O48db7MfvpSWhudsFGzfcSrwwnKqoNDkcDKtZGeIMN0NQUenq64AuG8dGS5Xjtna9x1PFT4I7siUTej3zZDZvLA7ePyQMrpJi0lBu9YSx86VVs69iBo8cfi5Z+A0S/v66xGSkZqTjRF4tLBR7wB6scXwrwcAZshk6FL60El9slCoZU+/KS11sNDtFon3RzmDQzqDOp4iyWVCYGNwr6cJHVKeaRjiOVSUnb1+8NyAIbcDphKWXgtmSwdMlr+PXHv+OF5+6Eyx5DyM+gYsa2LZ0YPOIQKPE0br7xHtTXNeOyyy8Vp7kffvwGsUQnkskoenv70NdbgM/rxdBdRgsmaOToISgUMvB7vBI0OD/nuVYKaYT6NQJqBtl0TFqzbj+7YASl0CPaDCXL/TFEYswU1ShZ0LG5Ey/OX4CxY8din33Gwizyu4IwkoSCVaZh92lCQdXQl0qho7MTWzZvQmfnDsGp2G0mRMJBhMNB+dnU1IDRo3ZFa1sLSiVNjh27HmWOLNhSLpqQzunwt45AZ5eCOx54Bj/81oWDjzoNTf1IKRyKdJbuekSWk0pWEB42W99J+hQIfsrgoXtpEVwVZmHAIqqcbXYGdbbNa4ps0iEz6fA5rTKiYPePwZoysdlsDmvXrcfv69Zh//0PEGMYsnuYwBCYl8lkpQNBBDtFnHg9MEizxc+ATUnZvp4ecWf717/+iTNOP03cDDnj5367nS6ZmHIEQaoit3Hu3Lno17+/tODZceD38BrkOIHXJEcALFiYlBhGLYZSpJd4Lq4gvIYJYqXxTDEvPHRW6LNnTZeA7jAbq93/O6Br/xXQ/xzMa6h3KZWYDplBgcikUkDZZoHb6oBSjqPR4oSpJwv4wtDcVqlcvRVgXTyHTJ1HwFVjGDXYz6Y5RjEDm9eNYkWDTyc6maUqEbmknRhtZ35lQVXEd3lnriER4U8VupkNLIrWG21TtlKLTC5cDNxVSFO1SMxpedip5lMhotWMlJJB0BmWToJ4oxMtnc5jiNMtXu991Knnel2zdCXUm6A6u45MsYAmCoak8+L4Y1Rr1c6rRHhGcv40KtxyNgtL0AtVLji2dCHUBGN4XkumdJTiaVjdASOAuMvSyna7gwZYThzEiJTXECaim/P2ZBbBkPcPA3V+p2EOJNMPtvncvJlFl5sTZV4SDFgWATHKHWAuSoJGIUY+3MhJK7kCAhVtKCQzcHPMwtKIRiklK4tRqIUystk4vITCW03ihCXu5fSgpWkNwWfZJNq8QWhZRbLxWgYs1CYBwlX55zsR49V88z+CeS0H/e96nd0jo4OUyRZQ9AYEZOfVgXQsLfre8rE8uXwaegwUNwBPcKGsw+T07EzMpEVf0kTliaqJqqLA43RBKRDU6BDELTN3AngE2Sc5JFHL5IDwZnUjW7Ji+uPPoiuuYOQeBxqONianLJ7ESIT8PuSSMXz64WLsaN+CPXYbjBMn7IeFr84C9F5MnHg09tyjAU57SnTXrSZFKnm3w414LAMTJ/YVG5pbBiCdzsLPqjSTkEWbtqden1sqApcrALs1JChqp6MB3367Cg88+CiaWsKYeN6pOOjQPbF5268CLwm4fVi3ZjPef/9rQPfgmPGn4uNPl2DdptXwBcwI15tx7uSTEQg5pLL1ugIYMnAEOrb2YVt7Gr+sjmJHVwKjRg7Dcccdi/btnXjy2ZfQlzTjxNMvg2pugmYOQWUSwivIQi37AlSlD2o2iTU//Yp1a9ZhxK674fgJpyCayEkzZMiwkejs7oPXH5AFOJVJikBSJOIXFDklPT1OKq0pohNPpS4urJyZe31eWUTJ76U5hp+dJMLR0mmhQhHgJPP+LNXwQnLeyxXK6FYMUZEKJUz98NHURysjG+1Gvc8EXd2Op2feiBkPXY0RQ6lY1gu7gxWeB9EeFet+78Ty71bj/cWfIxYH9hjrxYDBYUTqXWhqDmPw4EFobRmESom8eC+amxsQS24RvozbSeQ+fevJYS9KNU0FMVbOsVgfKgT/+n2iY26120TvPJNJSSLn9wfhcUWQSanIpopY9I/3sW3LNlxx5WUoVxT4fQ44nGaUqzLFMqPmPV9UYfM7YCUQzk5kNtDbE8Omjduwo6ML6VQeWza1I5uhiIpP6JXDhu6KXYePRCRSh7KWRilHYxkbUjkdwfpB6E3quPrmB6AijGTejv0PmYBxx52J9Zu6kM6VMWjwcAHFCmXO6UKO2u86hVZowFIxdM8tpHoZyHC2rY0gyIEmdRwMrjeLN1IQ7QIirghXnB0acsgbGhrR3t6OFSu/x7+//RYHHXwwdh05SjANPr9fPpv3CbeBlTsTOI6k+GQXh4YvDNhKIYeff/4JH7y/GHuNHYuTTjoR0b5eOUf9+/fH1s1b0NjYJCMB2rG+8+57IhN7zl8nyvJAz3dq1BvofrPM9LkPTFj4YEAP1wUNsCIxC8ThcH8rKgqZXiz98kMsV4S8AAAgAElEQVSp0CMhtwR0jlA4fv7/r9DZR692Vo0l1kC51+anYoK+E7BkjBxJu+LyblSqRVTyCdTrESm/NK8hKNLTk4O/0YNzn3gUj197M/aqacm6jfmzIhtngpeTZ60MUxURRw1pkbSTFvQfj52IY5l71lhDOiqmClSdwgmUTjHDTGSSMeAUu07xmub+2Yw5ODWGefMrEh65eANb+1Q46h2Y/eJC3HvBRMT6VOQdOsJ+pyFkksyjgVGsXESf1/DHtWga/AR9STvakIKtcv+MACsHp4pOkHTOgqymynczvrK1LuAwdmsdlGfNiQQlg0/vthgahoUFAxBNAJ6QcbyruyX/YN7DeFJRFGnx7ETRMz/iOWJbjIIo0hYwOhkUQDDAimYw/BpcatamtCc1jEy8yMgNQr4AD6KWK8JFpbkCDc896EyWodPrmiDxnf0JqpYT1MMDzKzFjASBRzwy2QJ8DhdMjPvclHgBNq8LRSrTlTV4iXzf2Vr47wbS/+PfTJw4K7E5EScli1tcgoB7CpYSwmxhsYAmBS8IOLm7qmKg4cP1QscksLJ2pREnVwNmCrjL7RA/dif3/z+uRd5cnI0Q1WrQF2ickdFMePDxZ9AZzWPE7vvBZGGbtEkoLw6rCVo+g1XL/o32Teuw55iROOHYQ/DC89Nhs8Vw5pmHYsJx+yBXWI2e7tVw2FTRNKBWodcVQTYDBINNsNjc0IT7CWzcsAkuqwv92lqQSPbAbKkIz1fX2Va2IZ+jAUs//LRqHa67bgaIQW3t78All07GAQftIWj7Hds78e47/0Auq+GC86dg1KjdsWrVj/j6m88QCDkxbNcBaGyOIBgOCpK6uzuJ3t4sFv/rc2zeEoM3MAirfloLv9eDww87HDs6e7F5WzcOOOx4DBqxN7qSZdh9DTJ6YILusOkiDxvt2YbNG9Zi5bIVGD/+OAwaPAwOVwBamVK0lPOsE3AjKxwivNnOZyBvaW0QZDK56j5PANs29wjHnmAuemOz0mPFlUoblTbnmmzXskLn/xHkxCpMOoBqAaGgH+l0AkWObbweuQfZVSuRHaDbEfGGoKWTKOd6EXQX8Oarj6CtsYKHp1+HdHojfvz5M6xduwa//9YBTbGhpWkXhEJ1iMW70d6xHnffdz2G7rYrUOnD9vYtaBswGHrRjGhvBvVtbdi+bTmczoq46mVSKREl4ZgnGU/KvLsu0oC+vpjUCP5gEC6yPAi81ZlQR5FK7RBJU7vNj76eLNyOEL5f8TOem/s+7rvvUikgXC4GRHK7i6Jz7uFnmMxQShpKFib5BrCTcBeNaybswqMP+OsQ7Ush2ptEV2cf1q3dhLVr1kNVSqira4DPY8XksynKVII/1ASntwFLv/sNL7yyCBdffjsWvv0J1m2J4exJV8Dlb0H7jriAEJ3ekEzleNu7q90SlhlsmefIha4Ge/EQF4MuA0zGtrUsWdX4ICZHRN+bDN53LpeTkSq1+klB4zXx888/44knnxJ71osuukjm9kTJ19XVY/2GTWhpG1D9fM64ue+1GstAzpDhs3LFMqxYvgytLc0Yf8w4qeBTyaTYtDI5YDJCjEzH9u34+JNP0dDYiFNOPU26BgVFkZEOOwfUquenUg+e25vNpdHY1CABncp6nKFXVBVOq46SksC3Sz/BfXfdJAHdbmLC80dAN0TaqijyP69NBd0Y1dd4vzLHFcddIyAYpOBqkFSK0naH2wA/xUolFK1lRGCFr1sBXB5pZdqafWKUcs2MWbjjluvwyitv4ZlzzoTWq6PSYgIVydxOK7xmm8ip8kqiog5bK8y+RLheWjJVHtif+UPVjZfEgxsu66qKosUiSHWJWAx03uoUgQR0twmKWRdJSmuuCLPDhopVR7qsI182C2/8/tkvY8ql52HOE8/inpsul29h3S9ucrQ8nT0Pl112sQimpBUDHWwqKrAyOjOyCjfcqCJln3jMWKGz3PC4oJosSIpdh1tGACE4kFdLKDqsSBQUNLuc4gbFWdXc59/BhRecJApjJHJccecM1EV03HDdtfDCiUeeeAF3X3uRiLk4ymyTVxF6rE6dQKbKp2dIrqvNA7id1jI4QeNly/rbImeegd6KrPQ3jIAuIjMwZvZS1MYLCPjtonCVcllx8/T5eGDqhTuV79iTCWhEWhsAt1RFR9QuWlRCoeNnsDkjrmVVAYENhQSeW/gi7r/qBnkdH7XT/H853f/3yC4XbhklswXbzcBl98/CLi0RFIoZWJt8aO/owbC60bj6nGOxPVnEyKANDbSU4wjf4kBKBcJWGcMaOQ/dTondZHau0YJVwYKFr+DQww/FrsOHy9lVmApWyjLSsbGPoSui8KRbPciXLXhk1lz0phSMHrsfLHYX8pyVZVJoCPuwae0v+Obzj7DvHiOxx6hh+HzJu2jftgz333cVRo5km3wD+rU5UCkl0LV9CyKhOuRSXIg9qJQ98AUahWP9w88/45gTJmD1zz/jH2/+C2efcQZCdS4kUt2obwwKGIwiTS5HGPV1u+CtNxZjzpy3cOyxR+DrpV9g15FDcNvtN6CnrxsLX39b7rfzzp0Il9OG/v2akEj0oq21CYqaRypD6pQFJqsPyUwZ7/7jM/yyeisSPJ677YNwPeeuQ/HdN99h88ataGhow4iRY7Dbnvsjo+qoOD1I5RTherM9bSqX0LOjA+t+/QVbNm/GoUceKQIh0URSHOsGDN4FvdGE0Jzqm5qgFotSyVCPm8A2Ki8y12eblcDXjRs6ZJ5OIRFWcxQlYWVO1Db3ixrdrMxrVCYmvzWUMRXjbMTsaAUZuzlcDpHoVQolmHUnvE4/It4gXAQvdW4A1E6s/mkxflv1IY4bvwdWrfoc/Qfye3PYa+yB2GPMPggFG9B/5GhoiW48M2cm1q7/ERPPPUVQ8KyW2TVj4JBZtrkERaN2uxlOmx2JWFycu1wOD7JpBV5PGG5nEH19SZTL1AYIyniAFEitXEQy3QmLJQ6fzyEjmJ6uNJrqB6KnK46pt8/HpZeMw6jRw0TLXdMywgpgJ8CghZmRU4rQdDvs7EpW2UTUIuexYiJFVhNn/hkyiBxMmkICJuvo6MCyZcux7NtliHXpGNjPh4MPOQq7DNsNn362DN+tXIPnXnwH332/DtMfe04wBiecMhka3IhnSqhvGYS+mCGzaqmUBIPDxIv3FyttfncgQJkoo9nJ1jVb1mI3LPx4Q6SFNEmKJxE7wpa5JABVa1Ke97oI3QRL2LhxI9577z05T6f85WS0tLRI54YKc4m0At1M73KrcNyZHHCkwCfjUl9vD/Ycuwd+/vEHvLbwVYTDIZx6yskYPGigzNF5vXFbeFzIiPlq6ddSqe+73364/IorsXb9egToO+8gliYv+8NrUCtqiMVjaGwi4NOo0NlyN5VK0r2taCl8982nuHva9QgHaeLD/Vdh4/yVKdT/V0CnsIzgnqqzYGllSEA3FmQJ6DUsklJGkdxEpxE3uTSmoKEBdgRrgdQDbCwBD7z8Ki6ecq4ExekPPYHXb7gWljRgqwdiagUOh1kQ70GLTdreRt1oiM0zUOeyeUMn+k+PP3fbRQSB/ycqLSrKfochRsORDOVJqx3XCDMLmnQYTAgExVxbR8WuI1UxQXGY8MCsV3DDdZNEQGXOMwtw2xWTd+4ygxADemJ7DM1NEeHds+gnpa7OR8Q2BbsZVIwqmt9CYUUW7NISUFSUXA4kLWztk+REFKMhZMIWPBMjCTDpFOr9Aakae+JA/wBLdzMmP/Is7r71cuGX3zHjfjjCA3DpRZPR32R8htijagQmWqXqpdhLzVCH6VA/Ng7E7pU8v7J0RxioOTk2+PUlAYgV2EUgUl433l02BXby0bU8QHVPSgFvKFOb/31cM+UE+X6eOQZtH1H4xhmAajPMX3j9aGkFrX4DrCgKdvQ99QK9NJAAxMTlDzTAn6Acfwrw/x3Na813I6HTEdXK2Oqy4qk3PsRlZx8nx7c24aHk8K1Tn8VT0y9HWdPRr5BA0O9D0mR4p/EKk3NVzSiI2NWK5J0a12QiW0CAyP4/oS94QzCw8x6hxxmFluh7ni8DD8+cg750AaP22FvkXsl0KKpZrPj35/hu6ceIeC3YfcRA6GoG7Vt/wDXXnIyDDxoOE/LIZXrR2uhDLhNHOhnHwF1GILo9Bq1og8fXiELRjJ5YCs+/uADnTj4PqUQWU2+YiysvPwEnn3YMYskO+EN2KFoe2UwBAwaMQCJewQeLv8Lmjd249ZZpWLliBUolFfvsOxZPPj0bqbyG444fj333HoVtW1ajrFGVLiva10zQunsy2GX43li/KYmPP1+FL775DUNG7INRYw5Ac9sAdEc7MWjgQCSjGQHsOR1+1De0oKGlDeu3bhE6YDKXkaowHAhi64bNWPbVN1BSeQwcOBjHnXIqFAb5vl6pkF1UWyyXYLFbpaLnfc7KhnNRrg9EOnMsohZUWRy7e6Jwu71SjSWT1E0vwe/1CVKaizsXds6uNbUofHeXx1NFOZfEFUzNphDwe+ANEBlfQSqdRrFYRiTUiOb6ZuQTKbitFfy0fAk++uc8/LTi39hzDHDUEUNx1JH7YZdddsGAQUPEhS6RSEorlsjtZDQqI4K33n4dP//yA4486iBMOOUM6KUebOvYgHDEJxr6dmaQciWWxTrVYOTYkE4W4HGHEA42IR7PCG/cR3MQhxWE3xM4l8n2AHoSTodV+O6JPgX1kQGolKyY8cjj6NfahtNO/wsqOjXNk4Kc5zaxsmRgzCka/MEGGMoXugQ/grU4Z6ehjYfngmNQKy1EOfoziaQqxxkEeOkVO7Zt7BMHtk8+/gp2hwuplIpQXT9Mu/MRuAOtWPTRN5j/6iIcf8ok9Bs6Fp2xAkKNAxBN5AVUlo31oagUZAzC1jQ9yFnN0hudiQWrc9oMywyaRZYEc5u04blkkfXBwEsmABM4itLwWmOg5TXAf7PjTDGZL774HBvWr8e4o4/C8ccfB6Woo7MvA91s4FG4AtIjgjgLQYlVKpI4ppMJDB+6CzZv2oAXX3gBw4cNwwUXnC+jEZ/XjS1btsgxo/1rV0831q5bh4516zHhnHOw3wEHorG5CXanA8lUWqjXHJ0YyUsS/oDPsBfW6LLmkIBOHrqWj+HfX38swjLhgAtWoqCqAZ1V/v8h7T2gnKrX7uGd3pOZTIcZhqGDIAiIgtgbNiyIYqMogvQiVUUBadKUKk0QvSoqFsAu14pdQBRBOkObPpn0nvzXfs4JcO/73vV+3i+uWYyZ5OS0/J62SzJxrnV//vp4DhSnSmJlqswM+jcRogKUFjqLQYIWAw6rLS770tLlSU5FoasMoTAvG2eq4jAXG8QshApmjPOsJGmTmcORowosO6moy8IqBAylEtz75150vKC9tAtU0PfZhZa/qCNpJXNTA4bGFwfIm7QqizitOIN64DBV5RBHZxjEw91DD/d0DB01RhgZ5FVRHAYVHgtd0yiOQtMYfxAgXiuD0XbRhUu5n1CRCAgthgu5jnB+4U4rQSyDeud5sWTEyMlXNygzeu5fbQKw6wFTCKBDZwWZfiZFN57d4Doj4NArWvg8d4d1EO/vYjX40EWO4YVSuoWqlK7P3wC3I0uuzf4kENcpgYoBlS5oVMOThz6JmJ4yQEzW1IAuvS+jJAN8GJKKtltS55TjyYAf6VlclwSWfPwzbutzmWxfSbeSyIdOftcFk7ByNm8BvqNBimoSw78x+BvYrKDQmgHYHQohx26Vc55xnlNj6nmYiXNVe+amzcReBQap/Ijf/ZrNGDPkbhlluLXAcco2GgjfUu7R8c+sw7IZg5WOhSaFXR56dzsRSiie9czLshRmJQKBNPLsGvhDCbithBAC9XX14n1elJexFeKhk06gzLQowRCIAXMWr0BlvRftOnaCRq9F48b5+H33D9j40lL4asvR6+quyLZp4DRrcMtNndHmAi2sliiyHblia1lzphYum0vmsuS6ihSmTo/GZS1ETrWqPowx46bJKKZxYR6qT9SgbasmmDptFBJoEOESzh3oGuXOLkJRYWv8te8U6qojaN2iA8rLTwrlZv/+vVi34QdccnljNGtViqOHfoXLkUIkkADtEypOAaUl/C4YUFJ6Mb785jBOVqWRNjZCq/ZE8Dvx54F9cBfocfpUOVyWHDQubIa6ar+ck8KSxqj11qKgJA8Gsw6FBXmwmiwoP3AcJw6eQLuydrjqmhtQH41DazHBYNLJ67xBD2xOCwqL83HqzEmhK7FK1Gj0MBrMEuxE2SylEZtLf5ijKpNIf9ZWVwuwKcvpOhvQWWWGQxHpwLCFTTR0QjS3UzAQRBgIIDvLDkcWMT1RhKNBsY5l25sjwbrK09j5/XZ8+ekmtCoz4a7bOmDU8N7wefehMN8pAEW2qSNRUtKoSGYQFD5b4NBnwVvtw4L5z8sxDBs+GM3bNUNd1SHEkw0iYFRd5RFFMeJWwiG/dEkIoAz4Qsgm5x86+H0BqfBc2Q7oTeTZJxFPRxAMeBHysc3uQCJqVKZiBjdMBhe2bfkQP3z/MyZOHKW03PUEZrE/R9YOvxFk64REnY+AOwZoAXKR5hWLS8BkVU69cuISbHYH3O4caDjeS6Xgra/HqVPU8W+OXHcT1NXU4+CBo5g27UVp83fs1AXNW3dGkxYd8dwL63Fht2vRqcf18IR1MNFyNaEVZTxtNIyw3ydYBuIDKioqJWhnZbuFqixAOKF6KZU5f1hR0eWMXdw4hbvMdDGjR3lIRhZOu130SijqxWMN+HwylmDS8s/tn+P777+ToHzzbXcirrFBb7JL140iMkxk+V6jXifKh6T61dVUS5FbmJ8n3PfNb78lLfM+d92BH3/YgYDfh/1/HUCLli1R1qw5ChsVweF0Yd369ehJM5n2HdCouLGg6yl243A55ViJHzCaFDox6y2H2SoBXZeOIeSrEnOW+XOeQraTuhJUllPMWf6/BfTM8EA0YBXpvwyo1x9NQW+iUCRwuK4B27Z/hgMnjwsq05hMYdqIURIIadfKlrS02xeuQ8SsQUyngdNox+T+96DMAGTFBBSJsWtXYdTwxyTYc7HnXHDD2nUYO2woAt4gcpznRdTM2FxtFmTGA0J4Y9SjeQrlTAEUkpagAT5JBvD2hx9gZu9+2LB+E/bWnEBRfgFmDRognydyqxQRMwFPPfcSbMVuVFZVY8b4oVINM2dmYGZQWzh3KVaMHK1U+ryfWWTS9IEzdBXYJnxwFVvA5MRKNhgR4jwZWYobGre1euUb8JypRlnjJhj82J14ZuHLeHbiQDl/zA+eeelDPD7kFthrfbDlOnH/i29hwrB7xPyE+0zW6eR5L2PNlIFYNGsZ5jw1SsRLCGypSAAr3nwbx6sqUZCXj2hVDZZPGCk69cKfV4M6uzDn5vH8zSBJB1ljOnLnKcPBilOl+pOtRjc2et4//eqHeGjALXhx7ZuIhz3IdVsx4sEHUQitnDdrTHGym/3RZhyrOw1nXAtjVINnnhgp15odhRp/HCs+3Iq+/fqIfSoD/r+32/9T+/38gM7DCYXTiFs0GLriDYwacZ8kjiky4tRkx5kEGjzAvHWvY9qU+5FqCMOVZZFOxvTlr8rsn0ColEmHUUPvE3vdzP01d+ELmD1+LOyKaJ+Kfhd3Dfni683k42qRSGslryMTb/7zL6GuwYMOF7WH3pBA+Yk/8dam1WhRlo0hg/qgSZEdedlm5LpsOHVyDxxZfrEt1cMFiz4bupQNfm9IFheuXVluK6pqz8Bos8EfTqCgqBVWrX4DW7Z9g/4PDEJDdR127/oZz8yYBLMthbqGcmj0URwrP4T6+gZUVgQEExILWVBd6RcAWfnxCpFnveW2zmjRuhUSqQi0miCys01oVlYgYKCiwiYIhrRwuFrgw493YdW6j9G7zwh0ubQ3TlZGEIoaYHGYUOc7hLw8J6pO1+HMiWpkOXIlKBw/eRyJdBQNwTrxWfd6PThVfgrBOj8clmw0LSpDbn4xrDkFsLuzYbboUVJaBIudOhRe2BwmYR2yauZs1GZ1wmKxIxKOi4iKTmtAdW0NQrGg4AZyst1ShXF05852C1qbbVBW5gxW4lvNoKA6XzFApGnXKWYtpOPGkdTEoNGnEYkGcfToEZnxnzl+BOloHfTJGkx/YiBuuLoZooH9iEePwWk3wmTORSSaEFoY9dldLgc0WiPiEQ2ScTPMjiaoOVmNVavWydhg2PCHBdleUXUE2dmkRioULQoNJeMx2G10hgN8Xp8EUM6QufAbzAbYXNSAoJ5AFLFkEEF/UBQ7eT61aRMSMfqQG2AxZ2PvnoNYvHAtJk8Zgrw8B1zZBqTSESTipJ3xhtaLApzdoZPKT6QUNKz8U9LiJu6AhQsDT6YFz28pgWd8P/8eT+gQiVoQDRth0GShvsaPp556CoOHDIEv4Mc/v/4R/rAZO/88hc49bsYVN9yNhDELCb0LoZgB1VX1aOzORrChQRD/JrNZ/NBZoWdlZ6OhwYsE2+xarbTh2aqW9naKFLOIBGyXzS7ysAQ5cmTLwM6ZNO1UxbUtFBSRHwJySQ9jsrRr107s+3Mvst15uOb6W+FwZkv7nvz2CDUoTEZJEoT9Eo8hLydHvo8EUTI5oPgMq32q611x+WWSfN/Wu7cIiVXX1Ig6XSAcxqnTp7HprTdFmvairl0kEDOxsznscl65b3Q7NOr00krPsjuhoTxxOg6f54zoUcyaMVlVUmVAj4r+PdccTgRkhv5v80lNJE0jtvPkTVX9dPYzWJEzXnIMTbrwkg3/wKnyciye/qQipqL+TJs+F2unj5daiIFr7IzXseyZ+89KvrJSf27NF3hqyDXIZUWkBx5f8yoeG/LQWdtKBsHlK9ZhxMOD4DTqQAtgxeYw0+9X6jG2YDILLvXDpU+uBao4O07H0SJskJJsrw6YvHYVyjRZGPdIP4oiSaIxbfnrmDTyfgkuc+dthBVxzJg0GJQyrwoBa774Hnfd1gMdGCziwCEDsGTZP/D6Yw9Kie1T+8NOZjcUfLDypDKSK3zqkEFpvYuHNjEbPiDlAv4EsHT1aqwdOhTmOBAwAOPmrYBPl4VZEx+QJINHOHr5e3hm5J1ohiiiiOOR1Vsxbuj9aCXBNQl6Gs156UvMfORqrJr/CuYO7w+jFSjXAjOWrcP0UYPlnPKH52nKC2swZewQcbtjF0DPnYsEkMoyIpKOw5omwEYniZc0aQhqS2uQMinny5cG6IYp4EAA9z81F6UtWmHCwD6yvzS8mbHsRbw0athZK9gZsz/A7CdvlfyBs2iyEkc9vxUzx/UWF7tQIozZr7yP8Q8rAVQRo/3Xx/81R88km6EIEDUDD8xajkVPjRQdeyZTHC2ko4ArykoEWPjuZgwccrd40ts0wORnVmLBjOFyXLyFDgF4df1beGHgPSIwyJHAE/Pn4PVJTwiwMCoMPo55EgIaVJIirRh7mDk/DwE0Gps+7UWEgl7cefs12Lv3K6x48UkMHXob7r//athtcdTWlCOViAjeg4snF6l02gifJ4GPPvgKmpQZl3Trjou7d8bJ8n3IzjUiFKmXKorDnOysJvhz7yksWrgO48dPlcVq2wcfCpKeC/OpMwcQjlfD4wtIEtK6VS6K8lvBpCtGi2adcOpkBTZuXIt777sJ11zVBdqkF3m5XGATkhjmFBYjBhMOn6hBMGbCy//4AEeO+1DWvDsu63knTOYmiMec0KQdqPPUIqGpg9PFYYsWDpsDDR6l7V1S0hg1tZXC/adgUWVVBV7Z+CqaN2+JXjfejF9/2SWJ5IlTNaDiH5MI0rWysmzCgW5UlIecnGy4spwSPEhnstBYKJaA388qOi1tYfp/R+NR4biw9U7xEqKAWIWzVRsKs7rXIjc/V76mbInyymVl01Qhglwr7WUD1BQUV75Dxw/i2+++QU1NNfLcWbiy+8XofEEZXn5xHlo01mP5onHwVv8GFyUZYz6kkwYk+H2h+h/VmTnX5S9porLpWsfrrIfJ4sT8OQtQUVGFp6ZNQ05uLjz1lchykY6VQkisO9OiN0HVQ1ZyZnc20pGgdHpIDU2TqZKKyn5Kn41ROML7zi5tYavFCV9DAiZ9FnwNKTwx5Sn0f6gfOnRsBoOZVX4CAX8DctzEa5CHzRk5A7RGRHy478r+K4sRN88KV6tX5FJZlQqGWvjcafEDJ0XLndMKtcfNeO/tz0U/fvBj9yFt8Iqux9c7DuOlVz7Fnr/q0OPqO9GpxzWwZ5cigRzU1QRl9GfU6kSFzWAkfSwBjeyDVpFutVkl0OsF2MjWe0L5l17kRKqzVU17XD0NZSjKTRyMUZIO0p+ZnGj1ChE3EovKZxCbRfT6x9u2oWlhgUgts3NTXl4upisMlEStcwzA1xJIRxe23377DUePHhXAHXXeKQCUk52DBx98UO5Rgjd5r/Ee4zydlfie33/Hhx9/JEj7Dh07yjYV18UU6j3scNhhtVgQ9AVEKc7OTozNBG/tGXzx2RYsXjADNlpgC7abaoeKKqIiivU/55IaTzrNDqi0PaWKU91UGcGJlq6h3Sb1ynXAzCWrMGuM4kmdmZ9KsJ67Ai9MHY4ANBi/+kOMGnqLVF2qhIh4Vk9Z/B7mj79T/L7ZBp219m08/Ghf+dyMv/rUp+Zi+aypEoyCXh+yKWbAm1lV2FHQ9opGOnfVoAZ0qgX5ivMkIDWKAr76KE4XmTBl7RrMemgIiszACR9gcwKLNu/AQ3f3lHOxYuk7WDi6j8yA7WzV64CvY8CGdW/i5UfuBTVS9tBlbssOTL2wHYrz3AjYFUpYAdH/hhTSHAzzvFLEnAu8ii/IuNDR69tPd7OXVuKJR4ajhRdwmYG9njrYCnMwcv5rmDXpAUkAGEAfn74Gq6cPgRtUntNj9Lp38Njge9FWbX8/sOhVTHn8Ibzy8nY8PfA6lHKEoQEeXrwGkycMkaDLZMVI8LcRePKlTZjwSD9pbe1gqYMAACAASURBVFsj6uggFkIymzPkNMxCB9AiweqFx6EAAYQVQAMZdhWOV3lRVuBSrG5feQvD+98j15f7ewTAOx9/i1G9esKt0WDkc1vw7OTbzyrX8f0Hw8DGL/fjjpvbop1KA5y8ZCPGDh+AFoZM6/5/ier/x1PcNu8/ttxnrnsPowffKTN5Ntd4jzLhM6tqendMfBrPLZop986E6Svx/PThcu+l1YTjlOjhb8aq++9GPAqctNJudw3WDxoCUxyiqcDjN6oSPAzoSqqpQSSRglFjAm0Bnpr0AooLs5HnBtasmY67+lyEyy4vRYeOOUil6tDgrZHM36C3SEUVjdvgqU9g/rwVyM8tFUnVu+/ug26XdkQwVMXJquh5W20GERBhHyQSNGDVyjdgtboQiPlw4uQpFOQ1kcWHKmSt2jRC0+ZZKC0rQjAQFQqb3dQEf+07gZkzn8VNN1+Nq67tCKMhAIc+BLPRgEBUB0dOU9hzmuG5JRvwV3k9ftx9GF263wCzvQht2nWHy1mKUyeIvM9Cfk5ThMJhpLQB6A1JNHjqxUSG81xSriiCw7kk55mhcBDTZ8xE14svxgMPPYQzVVUikuLzBWE1Z8Pr8aG2uhK11VWorjyDijMnUV9XLRVYQUG+AJFKy0pRXFIiAjJM6tl6VUBsipynUFfTOiSS1ExPQ6dn9az0fmrJIdNCEgRRoCSOhGCsaBjB6koxlklqE/hp54/46def0KRpCa688nJc0KYF9OkoVi+di0JnEpd2KsKQ/tfAYuedX6O4LWkZaDSKtgI7XGowkuKD3ytKFJgLUHnyOHQ6C955ZxsOHSrHrGfnwuIyI+ovh0EfV6RqCUgT6hqla3XSQjZaGFA1EtSTFNFKJxBPKYwVjkL1Cb1UeD5vrYjMBHxJGLWUyDXj+UXL0Lp1GW686TIYLF5odEycAoJej4Zok0tlM1a3SiBn4BMNJlkI2NZTHdAYEBnAGUyZLql66IlERDoGJm0+GioKMW/2i7i0RwfcckdPJA3VIsOb1pbiH5t2YOmLW+HKb41gUo+8xm3Q9ZJb0bHDpfBU18JqMkkXhgkCVdaIDicQkmhxfygo9zWpegzOnN8zIRPgdDQOi5Z2oyaFFpbZPyOllklJo3gOjXAMkhiwE0cuOsc4ZDxUnSzHD599BItOi/sfeFC2S2BlaWlTnDh5Uub4X331Nfb8/ofoyVPetWu3bqLhzq7PwQOH8OknnwqLhbaqWdlZYrkquu9+P3Lz82Tfd+7ehZfWr8fQYY+hZcuW8jcG9NLSJpI4OmxWQbkTXEt1QsZaf30lvv/mUzw3dxrsFq1QqLluUM2PeIp/0Rw5r/rRNKgBnUFWAnpG3YsBXQucDKdgsmgxecFyzJw4ErW+OJo6DQLs5iw4ECYtQmErnSY+wQacVIM2gxQXWwb2Weu3YNbDt0ul+ObrH4oCj5vJKF+TAt76x7sY0/8uCebxSALZZtLQZFrwnwM6Yykt1MwaVKjUYGdFBLYCM25ZvhiTR4/HhczMgkC9DZi0/B8Y1/9BNJbA/i2G3325tIlptVliV/aVs/T5a9/Bukf7yDkbsO5d9OtzJ+7K1kAfB6oImuecm5Ez7EfSaVGo5CwJyWlXA3oGIW9IAMeDSUx6fz2mDHgUrZOKPGu1XmmfP7ViMyaOuFsq3a+3/4DR13VHyAMUZgPTFy3B6MfHyDlhS54t8IdWb4LfYIItnMSSEXfL87ye3G/uv4Dk1B+e/6cXrMHMiUOkMmZngNUp3xDTpRBMhuHScf//jd/PQEWQnxrQM52YKTPnY/bTk+Sa8XP4LwPq8CmL8Mq8xyXJok0tAx2PnwGXeAt+5BNLXsHyMf0l4M6fsxSznxgtiZ3M1v9+LJd3cNsPzH8FlkZl8NZUibLW7n074dJr8cKEESjkGEQlHDyyeDUmjR+qkvFUMza13c/9YIU+f8mL2DZmmHSGBqxahSceewxdeN6oNsvvEBfsDA2QC56OdRI1+Mgd1ouQ0PLFq/Hnnp9RX3sArVrZMX7C3XC4fDAY6xGJ1giimiYRRDHEY0QyuPH7nuOYN+cVvPbqenHm2rnzV7EkbdaiAESSZueYAaMNB/74FW+8thWRoB7REFWnLMgppApXIbp2uQzu7FyxACXYyh/klUjC4/GhZZtOOH2kCvPmzYfBoEHfe29Fk7IsxKO1sJvTcNizEIzQMdGN6bPX4HhFDK06XIHS1heLBWo0aYLL3QhaLeVmQzDqnbBblZao0aKXAFBTWYEslxM5bhdqqipFrpc0H4NRjzVr1+JMRaXwcxsVF6O6plbkVhsafDDpbSJ0Qv6vlcErnZLZMH/Y7qRdZl19Lc5UVIjyFlvmjYtL0L7DhWjZqoV0AAhI0ukMcDqz4XK5xZOcaHX+cA7LCo8IeQYJtjhjMQrbKP4NLqMN33z5Fb7dsUMquL797kX37peg4vQJZDuNqKs6irUrZmHS6H64+fp2yLLWw+/ZB4vRB6ODIzdFIIIgLAZB0pckKopGArXkkzDZChAJ+GC25+DYweNYtvRF5OUXYeqT4wBNNWLhWhi5iKaS8HtIV7NCa7UjEaSsrxJoNaySiccRrjw7RGTJGqBPWZEkVz5QJwpswUASOtBAy433Nm/DocP7MWLkAJjtQSRSXlF9MxntMOjIf1YCNSt0+dHzX8KC2G1kKajov1NJTvgwUgFzbKG6hiXYvqeymR3lB3SYNWMJpj0zHs3b5COYqERSY4LF2h4rV3+GL74txwODxuOH3/Zh6yffwB8y4aqreqHrRZ0QDgRFIU6W83BIuNxsSx88eFDa14Lsl3a6wj/PVLgUFaIWCtvQfC+vL6XCBTDHpINsn6TSVSDgkpU7k1DO31mFU3o6UHUGL69dIy3+0aNHy2f89ddfqKmtw5YtW9G0rBlKy8pwySWXoqhRI2nLMxngiCDblY3fyTR5/30BXz740ENyHBUVFbL/3Aei94+fKMcfe/fiux++R79+/YQrz+cFF6DTwm61CMpdT9dGdn3jEQQbqrHr568xc/qkvxfQqeXOyyN6JLJYqbKW5GnShlQNFGOmzcOiZ6dIJcki3q0BamujyM814XhVGs4CpRW+fNMnOFxxCsbcPDSEFY50bpYL5fv+xNKpI6S9OX/2Bix6cpAs9AxSvBhrX3wVg+7vhyYuKkBx4UzBQuQhM9+zj3MVeiZoMLFg8KEtJh/amghSTjOGv7kWk/s/ivYENNUDR9zAotffxfP3K0nDqFVvYdhj96BMrRiZywsIjaj85zfg5XGDxIJ1xuaPMPa+m1GaALKo9U5XrRSQywot6EPKYZN2o0aAZxqkzBRpUYKq3PZhIGQB+rwwH0+OnYTOauW4JwjYHMAzyzZh1Kh+EvzGTVuAr56dKEGOy/Fzq9/G5KF9JcfKIh1MA4ze8DaGDeqrVNznzZ/nr90Kjc2Cr3f/AndhPgrzCxD3eNHGnYfBfW5EkUUFMGbsYDkOiIahFztS1cyb+8vEiN9nNRB6VJwBa5LZzy/HrHEjxWeGYNv6JPDu5z+jx9XdkGcCzniBTa+/j2gqgSo6oxXko8pXjzZtW6L80H7MGNYftJNfPf9lPD9loHDE823qefovgjrBgrxeg+e8gg1P9JfzrlTRChCwsVlppx8NAuvefBvjH+4rSc/SFz+AITsb/gYP8vRa1ARq4cs1ozjbjcW3XCf35UPPL8WicaMFVEhcQJJZBwM6PyCDyNOlEIh5hD7FNr3FYMHs6TPx5mvrcEG7fCxdOhXObD/iyZNIpmqg1UVkrkcfayYAqaQVWTktsfm1bVizahumThmPtm06YtGihehxWRfc0Osy1HqO4suvP8JPP+8RnrDL4cDFXa5C+3bdBelc1toFjTYmPHKvKNJZzgorWUxWnDlTiaKiRli2ZAn27d+PhYuegUYXgcmSEA10rdmKqlNVMFtL8en2vXh27it4bNRsOPPawO5uCoMtF3sPHEUklkB+YRG0Ws5UE0jEEwiHokiktAKeoihUWuaWVPjVSIVuMZvx0UcfYcd332HM2PEoLGqEY+XlKGrUGKcrK2G12JHjzkUqQelj+rZzaB5HKOhHKOiToEucjgCWIlGxtDx+4qRsg8h1cpY7dmyP4pJitGnTDvl5hdJqDwQUKWgqLzLpKC5pLGjt+vpaOF12WUSrqirh9Xix9Z0PEPJHcd99D6JD+06iYcA2aCLih04TROXpP7Dn14+Rjh/DhHF90b5dIVKxg9BqvQj6amHLKlAlINUbgxgkkTAmHZdtaXK7k7A6S+Crq4YzpwT79uzBvLnLcettPXHPvdcB2ojcW4lwENFIUORp9TY6zgDJYECEVjQyL9Wp/k7KuIcWqJqkUQCAkahXBQOmkYpbYNTmYdevf2LjxvWY9vR45BZoEI3Xy1iDPBu7rVDEocQLiZRe0YNSqvK0hmEzUwkrOuscwbIqVoRR6KVO9HkEmnREOkBvvrIDv+06gJmzJkNrjMITrJREBunWGDfhRdR4XOhz30i4ChpDY3Li/Q++xOfbv4LLbsMVl/cU+1NW53kF+RI0KaHK60pQHhMyClMJJ13EiRQgcipBLwX6zKsjgQRb7GTtEA2v+CeQjsb2PMczrPBJYeQxCk2PQDeXU6riuXPnStuc7fTPP9+O1m3aisrcJd0vFTAbxze8z/kafj7HD6TLFTdqjB++/w5vbNqEzp0748Ybb5SEgS13HoM/4EdZs2aSmG14eQMOHjqEESNGSBXPBCnD2ggHQqKjQgp2OhZGyFuDPTt3YPrTE/5eQA+oAV20gzLe1KIKp3DNa4kB0gEvbNiMoYPulmqKgcTrSSA/Wy8LJsFo/HfW/LewYpLSjq2LK7xeXoAhQxbg9TUTUae2n5e/sxuj+1wkf2Olx20+PWsxFjw1HjFyg03KcwEagIjKU2YFVVTIGMwzCHQmkjHOTFV8AIMo92fUy6sxYuAQXBbXIKkHftUAz216Eyvuuld8u0eufwNjh9wngZHJDNusBH8ykI6fuQSvPj1GgsOIxWswb/wQWHwBNHJYReKUjyze8Mz0jWxaa6ElB40PEytXRXmer2RF59EBD6x4Hk+MGIf8EJBrVVDvTJbWLt2Ex0f3A9HrKzZ+iPUDbpH3kfb1zOoPsGDordJC5r7wZ9KLr2L0sIfEVU3FA+LJueuxaurDCmdcfZ5V9bRZa7Bo9BA0cSoJBrmLTK71wRT0zCCoqpIp6VmO87yq0rZGdUhNz52QXkm8npm/CEsnPa6Y16gB/54JT2HFwlny97Urv8CCIdfARWtWDVCterzPfW4zpk++W64iz++c1Z9gxtBecKvJlIK5/fuPsx2VjR9h+oCbZfs8fl5PdgI4FaHz34pX3sTYB++VOdSwGS9ixjPDUB0D8oxKMsF7d8Di1Xh+/FBkBwC3HXj67S0Y3vd2Cegcx4Rlhq2I03DNJiNRuSvZHgyJVanFZMHgAQ8gHKzG09OGIb+AAjSnkUxXwWAMw2JVxzIRlnQmQSR7aihBbMNnn36Lt9/chpLiMmm1XtrjIgFOEdzWtJlLjD84W29S0kraqk47q980jp78HmYru1jM9LMEEEV52BCRoWkDSlq3xdY3NuK9LW9j6LC+6NipOSzUkYgFYXK5RJfn4JFapFIFeOLJF9G52z24+vqBqPdbsPdABZq2ao96KqwZmICaEYn64A94RMnXanWivo5JihkOhw3+hgaEQwEUN2okUrt7fvtN+L/Dh49A02YtEI4oxin+YFjAQa6sbGnVc+ZOUJJF7DEZ1Clvq9gnR6LU6eaCTu19MlRjCIn/NI1V4vjpx+9x5MgR1NXWoUlJKXr2vAIdOnQUBUci3hl8qM3e0ED52ASys10SzL//YQeOHS1HQX4JrrvmJrQoa4szJyrhMNvhsBhRX12OZqUupBKncOb0T3j1ldmYOuVBXNDODZ3Wg4ICrnJ2KjupnF8GEiJhVS1mqdB5s+gQjdDq0yRo6jQRwRoD9vy2F6teXIfet12HG2+8BjprFsKeciTjHIGIjRJ0FpMEebHepFgGGRUpSooqTo2KHSf9xRtEbc7psCMaoRmUAbpUDk6fqsOcWQsw7vFBaNMuD7EE1fZ0cq+abQVIhRMyv1eUDhksWfkn5TwxMPL/Za6uVz6LnQGuv0pA1wpti+6BRlMWxj42G1ddeSVuv+tGRBN+RFMxuHJa4US5HcOGL8F1Nw6DM7cl6kMRNGnZBvE0QY21+OG7Hdi18xc0a9YMt9xyi1C6MjKwpBCS7pVB4IuYk2qprYjOcI1l5a4CuOl5LyYoKWiJCaB3BN0Xqfip1cLn96lUMad4nmtoi2qx4LtvvsEnn3yCnd98A5PbLZrs3S69RJTeONohO4J67Gy7c9+YDIjbnJmaETHRPNi3bx/efe9dtGnbFg888ICMEBjEa+tq0b5DB1RVV0twZzXPJKVPnz6SAFBljsh8f4NPGDr0D6DbIiv0nT999fcr9JAKihPWEgO6VOhK24gBnS1VPjNrxT8wcYTCK2ew5etpQvHUnBmY99wsaX8uWvIB1o65FYHaGPS5RnhVE7Stb/2KEfd1lUB7+7RXMPPZ/hKQMujmSVOexYp55wxR0ok0rHrmn/8TFHd+QOeCGo7QIUjhEHoVV0dZ1Me9sACLxk5ErhfQO4HfNGz7voBtY8ZCnwCGrX8VI4c8JJ/BwEKREVJCpy/fiKdGDpBOBHnFU+YsxJJpE6S1zUBBz3ALFaior5SKI6ElpUCr+HHz3Bk4N+JXQZFY1aQ0OFDXgJmfvYeRDwxCjgrK4lhi2doPsPjRWxFIAkd0wIolm7DmsX7gSOjuZR9j8qib5Dxxxs/29tinX0dpEw0mD75PGFOEF7BKnTrvJayd8ggiIaCBJnNqsrBhw/t4ftAdcCUUvxSNSWmD62MpWBsoN2cSrdQ0QTEqIZ5eOUwcTGqjhsBIns89dbVYsWwl1k9/WkHu25R7Y8Nb76PvPXdIUFz0wqfYMPZGhOuB0zEgu1ApXubM2YTnn+gnrzkOYMy0l/HGswMlUfn/03JnQOd5nLF2C8YPuB1FKumA8ZI0ct4TE1eugqeiFpumPwXy6Re88zH6D7xJ/sZzwTn66RQwffVGzBs2QEB1TIYmrFyHZ4cPVlD4VJ9TRZkU5T2lBcPOUBrkR8cFBUs98RlPTkBhgRVDRz+Io/u/hMVO6o0XRjPNhrSCowyHuVA64LDmwZrVDJ4TlTh5oho//bgbf+0/jN9/P4CSJi706HkR2rUvRcvWJbBaDRLE3O5GqK5sQDpJk4coEumTMFlo/hCDzZqFRMyISNAIt6sZDFq7tA9fWDoXl191Afr0vU7oUvS8rq2th9VZgPqwHk43kfNb8MknezFqzBLEkgUIxbJE3auytgFZedmCJ/EGqhGO1kOnT0CrI+qWHTQnouGUBBPa7ZJTm+1y4vfffsMXX3yBNm3aom/fe3H6TCVCkRjc7Nx5fbBY7bKYkQNOGVeqfkllSjAuneESTIuVlq/RZBKzFgYU8pGJfBaxEWrt67SiEMc25/Gjx3Hy5GmkkimUNmmCZmVlYr1Ja8yC/DzpHPz55x/44ot/osFbj9KmZbiu1y0IBePIceQLDqLmVCXcdhPKil0IB4/DoKvE1i0rcPDQl1i4aALKmmXB7cpGLFUp1rdOehck07IWsMLVcO7CRZKOkyqADHo3EpEGUbQLBKOwU7bQ4MLmN97A1ve/wPDHhuLSnt0QbKhCOhmE3cmZMFuvYVGzY4VMkamzK2+K0l90cKObZAyRWAP0hjiMZr1oLcQjdNtzIOhLYu6cebjhxitw7XWdkdaQ4kcVQc7BXaKfIJ4WMv+nEpkSzBOUwVUDOkV6RLqUKUZSUd4kPkECPBXS0hrU1foxbsyLmDHjUTQqcSNFyWlHNrT6Euzbp8ODD81C/0Ez0aj0IiQMejQQMU6zHBMNZbQ4fPAgtm/fLvS4G3vdiFatWkngFJAcHTtNxD3QkETp1vJ88P9TpFPr6bTH2b9iVsJgzgSRdRcphHS6I5qcXR4GeQZ4fi5lgg8fPIRdP/+C8uPH0KNHD2EVfPDBB2hSWopBgx4WcCPvN7bXKdsqojd6itDQwVDRtKdTiNViloThxx9/xK7du6Xb0OXirmjatCmqq6vlGKiTQD0FHgO7ARS3ybToqTxHUBwXaXYLbEadzNC//fKjv1+hn0W5Z4KnGtBp+cgFj4twQxqY+dxqTJkyVO5VqWhjwMtrN2LCiAGy4HNhnbd8C5aMvB1V0SDiJptUYwvWfwRLzIvpg25HvsmKmW/+hEfvvQQlKu5i8bJ10Oq0mDziYTT4oijizcyCg97Z5Ohl2ldyKRVHrkyFznVV4g6l4KmZrgMqtcCEBc9h/sTJMtNkpUZBlIcWL8ac8eOlxc5M6KtqD974cAumPTJQ+MOkZc1asgZxjR5TRz8s293w6ut47KH7pYojR7TAapO2SDoZg7+uUjSDYzCKaKqW5SDPnZJmqeWmFrFAAjG7BQPXvYhHBg8TtHooBUxctg36ZAjPD7oXjbOBCcvexcRRd0lywfP50MpP8OTwXkJX84ZjWPzyF8I5XT75bgmEmXGFzPyXvYb5ox6QoE8AIpOrpza8hCY6C9b2vx8uryIVm7Scm2nboiEBlCSZwbKfwMqB6xAlcvmlUQO6j+0PsxbPrFyJScOHI+VPwm7SCXL92eeW4enJoyRRIx5g8fqvMGXgVaB8PDsODLjPbvwA+kA1XhrxsCSBY194B3PG9lF49dTkUVvZf78+V0R0+q/ejPuG3o2m5yWIDNJMSobNXoJUthWLhz+KUpXONnndR3hw2M1nzyHP2cL1r8PRpAA3X3MtumjJRngNtwzsi5YmI5pSM+asTa+aWWU4bOSvJz3QW2ksFJFj2bj2eVitcVx5RTvoDV7EEpXQ6oJil8l7mVr4iYQBOq0NRr0DfmqXh5M4UV6J7Z9/hbraBlx2WQ/0vPwSFDbKRjBcA5tdL9XxyRMnRJIzmdDBZHQiEQ/C03AIVhurw5hoekdCBDe64cxui6rjNViy9AVY7WlMnDoAwUgF3EVuRH1BeOpisGU1RcreFH8cqMfsWWtxWc++6NzldgQjWSg/FYaOwUpvgNVlQyzphz9UC5MlCVKRQ+EG+P30MihAIs7AnhItcoqWHD96FF9+8QXsVjvuuONONHj9cLrcSFBRDxpp3dNFjWYp8VhANMYFw0/Nbk1agjmd7tjW5eyT7yGYia1Pvs9GxLvVLosrxyZUP6PnA2lqFWfOyEJNvjBpRly8GczLSkvFWGTvH3tEFKpb167ocWVPJDjW0+hQfvgEWhQ3hSmdwidb38TJI78iGjoGp4Mz02O4/c7ueOChW+EL1MJmNwvinlaySSq+0byKrV4t580M6lIdnZ356kz8VgMNtdWCRDda7PDW++DKboI5M1+CQWdH9+4XofNFraFJ+2E2JqGxa5BsqEIizoCuBFH50vELKkNStsGJA4whmvDCYCLCmp0N9qKtiAasktytWrkWWVkWPNj/Nrl2ZNoKCDaigZY2u2xNZpQ9NMSD0IEugTSDO+ilrpeAzhY/6Yj8UNkXbiPBlc+GTz/9Cju+24GJk8fB4tCJzjyPbd/+AGbP3gqztRN63zkaJ6vCiCIFm9sBk90g9EATbZ3TkABL3fXf9vwmYj10LyOSnEA3BlDRW4/H5ZzquWapAT2lUfASnLHTDZNdESaIYjRFAx9J+BiIqfdgRiDgR2VlBcrLj4vrXTqRwnXXXSft77KyZjJjp3saA/BD/Qcotq42m+g6MKArFEi9mL00bpSHwwf2SwJLVDwD+a5du/DGm5vQtWtX9OzZU8YIBNoRxc/E4PTp05KsrN+wXnjrtHlt3KiRJIWJcFQqdKfFCF9dBf756fuY/ezUv9dyj6WJxVSSSsnU1EZiSqOTAJGZS7KlumTFJqlE6D196vhRLJk9WdS/WNxxAed2lixeiLRRg1O6bAQNdkwbfA9mLl6J9eOHS6BgVbdu3XYE9v+Itk0L8cCjg/Hyq//AIwMfhEvV+w74FB56QrW4+5fFXg3oGdqS3GJUXo1CaHY1FmDOmlWY9PBjyKWoElvwSeCJZcvw9NhRyFOzgDq2hbmYL1opjm41njrMmT5ZmXuricKc55dh+rhRYt9NMBnPEbXeKPkZDjTAYncirgivQscXyZdasSNVxO/YPjTAp9XgGPnjK1ejBAXQaux4cNh1WLZqG9Y+dhti3iimPb8GM6ePEgcjrdko53PinNfRBBVo2rgINz5wP17b+AlmPdJLUOy8Zevj5wRtVi/bhLqgF/UuPYKkXD38CBYuXYI3Ro9Blur8SUyEV0ukdBp2JEShjxAa9hKk8ybDczVbYMNBVb/zJlJ4Yc1qjB8+TBESYlyjYtz8pZgxabRQuphIVMaBt9evhifmQ7W9ELUJHZ559H689PomLLi/H0LRIBav2oYZY/ohL6KY36hugP9NPJfuxMNr30B9So9GZjt0gQDiDR6YrUbEbTqENAk8/uggOV/mEJBvVZKMp1a8j6ieC1IEDm0MU4c9iKGz52L5k1MlWX3uuRcwdfJYuReassvH8ydC9OcFdNl3VSM/GZKWNL1rZ09/HB07luLyy9siHDkNnSEAjZZtNc4iSadhT8IiUp3kkn7+yUf45+dfihjJZT2uwC233CYLhtVmxLHjB1DWvAgnTh5G4+ICeDz1MiPngm4xO2Xeypa/wRhFPOmD1UZXOQ3MhnykYm689+4n2LL1I0yaOhgdLioSmdHj5cdRVNgMmmQOYiiAV1OIx8bMgslUhD40U4llQavLR0GjVjhd1SCTVNrvxhJBGMxpmCxUSaQedhB2uxNeL4U9HAgF/EglEsjPy8WH2z7A9999h1EjRokjFSVLiTyPJ1LyO2VgfYEQCgvzkE6xCg0KqIyCHqzYOE9ntcWFnHxycpC5drDCp5kGAwrVzcg3ZkVD/3o+2Aal7TjNNgAAIABJREFUEEg0HIGnvg5+Hy1Da3HowAEcPHhA0PdNSopx5513oEvni1Dva8DRyhO4oEN7+GsbYEgl8OevP6D80E7c3qsrcrNjiISOoKSJGaVNXSLoQoEV8s4b5bZEde0JZBlT0CSpaJdUZtF6Vr+KeJFog6vuXg67CzBYEfGHxDaZLnJabR702pYYN24acnNsGD92MLRaP/zeU8hxG+BtOAOjgYwItc0tdCU1oLP9TmR3KoZ4ipS0MOLxgMyTjXoXwtSATtnwxj82o7b2DEaOGQCbnWh5xVY45KGuvmLmQxwfuwukABLtLDP0NCWHGdLZvlbEk3j9yCTQ601CDYzHTEimcrB02SoUl+ai95294MqxwRuIwmwtxltv/4TXXtuNvvdOgc3VFg1BDWw5LiR4P2kCQDouVrzkYPPaMWj//vvv+Oqrr+Q70K1bN7Rt2/asZjnBj2ypixUxNdTTWgSiCiiVwZwa/az/4jEmN2kJ6Bz9UNKVPubUQtj++WfYuXOnzK7ZCbisx+Woqa5Bu3btRKiIoyDqkWzdulWC+sODBwsPv97TIPNzJhn8nQkIxzfadAzubJfM5tlmLy4uFp76xx9/jL733IOrrroKZ86cEREcvp8Pmb9HIpgzdy4eHDAA7dq2FdGlKLEf8RhcVpME9E8/3IyVy+f/vYCeTHMCkeGnnwvoXOhZ5XAty8xv1aLtLIqal5kLvLS+1W1wJMvt8f/5Xv6Nr2PVJCpc6r9CkzvvNZmkIrPGK9PGs3qbyoJ/ntHa2al6plyXshJoUE06Mkpp3Be+hPvC7Zl5T5KTruqdZ/7Ot/P3zLp99vXqcxkQnolLC9FJPDJyHaEIL1j1ekRqa2Amv5XRUTIkrQT0k/4AfC6nYgai4gYYjGYtfh3rx98vbWc15kpA4Wdxvs4HgxH3S3EHVs6jTtTglesjhiRsXTOHYHKlWsFmnuf1oMQrj1mZkCWEeiUDZkZs6ufTGlf1BhepXzUX4a8Zf3kV5iOfx/PI6845O9cAOomSmsdRAZ/n/nN/ea25v3xOsXo5KxugmsaoT/5fpPP/EO65fSYSvBociQgNTT2XGbCl6AFkQIqstgOKCVo1VXkBYV1kBIT4XsVEVvkbrxUVeLlRUjj5dyZ0/E0xudHAmFK8DwQVqQlhxaJpKC62okeP1kil6xFL1MFqJaAoLi5e7uxGiEa12L59Bz7ctg1Ohw49undDjx6XizIYNb65cFmsRtjIR/XVQk9BA5rosC1GHX6zFWaTTfFqJ20uWA+zW4+Iz4NYLA1nbhn2/HAQK1duwMCH+4scbGlzSncmUFnpgcvRFFm2NjhRqcOQSYuR16QjLux4GfLzmyMYZrpqhc2eI+YoXqLNaUJjJGo8gVAkJDNpfnYgRMtKxSGLOu35ubnY+esveOuNTbi37z1o3ry5VM2kU1VV18GVTfEQq+i0G0xmSQo0CAuug6A1qnkdPXxY+L3du18qFREdsjQ6vSTVnMFHE2ydUjGMDAFRQZVZKCsvnh+2L80ELrHlatALqG7zW2/ht992y1hAxEIScbRq0RIXdrkIWUX5CIb9Yn7RONeOnd9/hn27v8D2LS/j1KlfUVO1F0WFdM2LSZcgv6ApqqoD2LnzANauWoXJo3rj+t5Xo778qFSceQU58Prq4eQoIa2gqT0NPjhd2TAaLYjRQ1yvVJXQ5OHocSNef2MbXnh+K2Y9exOGDr0X0XAlkgn2n/wIB+uQm+tU7D3jcTgd2ZIQRMK0XXYjmSTYKwqDmd0LRbLXoHMiEXHC35DCgf3H8I9X38W8+aOQlW1ELJE5T256CyEU5OsppaoEdHYYdKotMq+J0UYr0Wq43bnwePyIRBJoTLc/fxB+vwG+gBuTpj6NuQumoEPHdjhdcxwGsxtffv0Xnn5mHW6/YzwuuPAmnK5KiuSr3mrGsTNHUdaqAJ76GhgTBhjI2Re0vVaSOAZLtq9/+ukndOnSRQI7W9QMmDKCoahNPC4JXjSpES16u0OxxuY+0w2Nv1O2Va/VilbD73/swWeffiIdh2uvuRYdLuwAI41/6KZosYoqI4VhzpypEGokP2vZsmW4+JJLcM8994qsa+vWrREIBHD6TIV0EXi/peIh8VNXHNticgz0dicQlInJgAED0KSkRPZZAHnsJFqtIhH80ccfC0e9d+/e6NKps1ToNRVn0LVje/F9+OHbzzB39pPIybJAr0lJh0nsnNM6EXFTTUYzwVtZkVIpJaArijMZyRYi1hk2FOR65idTFWfW338vsIT7m3lRJvqf3TZEHpOd3UzakHmpGvqUSlddfDNUyH9Zy88L6PIebiCDOla5WnTvzARnPiVc9fMfaibAaj7z1szxyQKhvlZZOpU5P7fD18j+8UwKRYVfSJ2YZURicdgMYvSueBXHQoibGOw1MCT1iJsteGzFMgwbMUpGAHxMXLoVz47uLcIqVpGQYetbB6vaQeD+sXvGY5QfVfqW2LWU+KOxRlHew/zhrOutmp2J7v2/BErlap6V5RF6IgfNRmS6MdSg14mtG93hFNoaEw0+zg/U3KwkCucREHht+b+BYFwQqUxGWYGaCEg5/0Jn9imzwzJS+e8iuuIloJwbghuFUqZNIalJwS/nJy20xChBWCY9nHorNEFluL7n1BH887sdGN9/wLmLq87FM4kSw6WBbUZNGjHBRaTB2oT/KgmWDnae/0Qa6YQPGmMEq5fNRFmZC1de2QE6Hf25GxCPBwWMw3Zo+fFKvPvOR2hoCAkY6uqrL4Ldzha8UXS0+SPtZwOBSKxGWc1poeEXWixsFRMj+kOTtqR1lCJceQwGcwLBcAAmsw0ajQ0LF6xGIqnF0OFDoTOlEU00iLZ8Xi51x03Y+u4ubN6yE3ktesDiboqmZa3hcOYhFOa9bZCWNoGx1IVnG5atS4q5UOaUs2C2awneC0U8YuHLy8mKedXKlVL9XnX5FbLo8l7iAphf2AgaLbnEpBdRjYxIZGq7eGG16gWU9MeePRKEKeRx8003CWiIgZsa4Rq9AeEozUxYQVKZT3EHNFEGNB6VxMLhUDzFiZJnyz7L5cBbb72FqsoKXNi+PW6++WYx1Ni2bRv+/GOvjBOat2uPxiVF6NS+GZzmOP76/Wv8+t02zJs5Bk0aWaBN+/D1l59KS7/bJZcjEtFh3/4TeGb6AmQ7gOsvL8C4UfchlY7DH/TCZNbD6+M5cSjo/GhE1NVsNqdYkIbDlBa1QKsz4ujxMEY//hJc7mbw1J/CX/ursXjhQ7j22i6wmiMIBCjTFRKFpHg8LEuO3UaHLwUIZjI4oE3bYTLpEUtViJUvR4PhYAoOaymMWjf2/n4YL658GVOmDkSTppwFM6ikYHHmIh1MIBwkIJEJEgv3FDREjlI5LxJCIBRQEeU6GE3s/tDVkhKxZvEKgDYXn20/hl92/4HxU/ojkvDip5278fGnP+LkKaDbpXeh88W9cboqAUd2GTwBdh/NMNr0OFN3FM1KS+A5VQ+T1iQBkdgHQZFrtaL6R1zE1199JVzu66+/XqroqsoqYU+wot9/8BCKSkphd2bJGIWKeqyq2eFhsKXv/O5du/Dddztw8tRJXNqtG2655WZ5DYMrbWS5HQrKMFGgnasrK0vc2vbu3SuYgY0bN6Jd+/a4rfft4ifAtjkTDqcrCxVnTqEgP0folnw/MSHsILB9z6qcGu8Ehl5zzTVo2aIl9DqdHFfPnt3xxx/7hI737pb3cOjQIUwY97jw0I1E5iOJusoTwkN/ftGzfy+gp8kF+LeArsQU1h2KiMv5MTozHeZbMsUxQUFGWfrZplcwy2wuSJGqBsOM/aeCVU0hJqQB5TUSvM/jT2eAov8Wiv+lQpeAzk1lhFBUSVZyxbkxIrP5IKDprCD52WCivCajDX8+aj7Tcs9U6Jn9JblP3p5WjBRkjqXRIUV5wVgMZlYtwj2hKHsYaYdZqbojKQQ1OnhNejyxZDnM5BCHU3jq2eESFBnQ9QhCIdoYYUkwEionMMMDl2pYuHAJBI1MFFIQ6xRmRynKQSrCJ3zJ+Z0Gpe4mfEYZE2SuGD3tqTzNN7pArXKduLAJ7IbzEylFFZaDclVp2qKcLwZQPgjUY3XOw5U5uOhXaVGbAkzMtNXkSKkhz0mnGgSZQdNdXn/Fe1x48P/Fg8ea0c/n6EcCOn8ozKCyHuxqm4g4Ch6MmSeJB2ohCj+JPCc1m8/toKJfnzlnjFLqHS9ONtyG+mIRmiGamMBHHmQM0AWwasnTUqFf3vMCaDWshrxIJEKorqrE1199i107D6FVqzL0uvFWNC7OQ5ab24sgHlNcrvgQ0I+Ajgi8JCiI1Bwayyk86sxskO1Xjc6NZCgOnVEDXyAgwfiTz8ir3on7HxoAq9OCkqYlCFLO9FglDvxVjx3fHEJNpQnN21yJknaXIaqxwe5wwWg0Cz2MgCITvRuSEURinP8zoaDcJJHNXHCtSCcp/RmF138aZgvnkxa89847qDhzGvfefbcE9dMnT8ui/NeBQ7ih102oqfNIomC12RGjq5TZiCynGe9sfhMffvgBevTojvYXXIBNr78hil2cYZKCZrLYoadDVTJ9NqCLoUgqDatBj6CPMqlZMiMNhvwiv+pt8OCL7duxf/8+SQy6dukCp8OBWFSZydbXe7Bv/2H8uvsgIpEALmjbCO1a5aK0sQk/fP0eWpe50fGCMvzyww7s3/unaO3Ty7yoUTO89vo76NXrdng9f6E4/xTGjb4bVpsJDb56abfTkMdqZwciLMGc3wCqe2Vl5aCuziuVutlsw9vv/oxPvw6hb7/RqKw4ilUvLkCjQhumTB6GJk1oiUoAHWfHAenWOBykR8bkGimcNh2SoTTsNh2q6/9Edo4edrsRNVVeIOmGv4HJtBVPT5uPe/pdjquuuhh23u+U6tToUXXklJi/JGIJhCMBxOJhmCw6WO20raUkbELoge6cPISCNMPRwWxiUsIZOwFjTowYtRh33XsfrunVHt/9/BW2ffwV3DltoNE0w7U39seJM0EkNQ7ENRZAb4M/kkCc2gEIwGGzQBfVwm60SxBnQFQCq1lMVSiiQt+Bzz/7TObQN9xwAy7scKFYl3IOnZOfLxKrBEhSC55JAVvZbKfTEY4MC1bezZs3k0q/TZs2gmPhHJu0sS5d2uP3PfukRU+6GnXkxYgmKwuVlVVCuf7rwEFs2bIFt/bujd69bxfnNu4fmRdMaAVkZ1TKQFbo/Dm7mqXSAvbbv38/7uvXT5Iju9UmiW5JSQkS6ST2H/pLukd11bW4v++9sJupElcFmxECiltEP/S/U6GnOZSS6MhFVyZm6tJ6lkl9VpVGAv15VbKilsXQH4PiMK5DAE4JHRaQI6iEF2IBeVtzi3aEZXIbkVeQ8KU8n6nTMoFdFtl/f/x7hc4P4r3NgKZyn4zqvR4wKuHLqZi2n1Nb4TbPC+xnHdxYiPFlQsbXSHtUXipWZYTrm9WolAnoRKISZSoGpFIhmNgDESWTOJIWVYktrUWlx4eg2ylxJMP551YCDSk0o1C4JoQo/cphgDlOgQkG1BhC0CAghqu0HY1K2zVgNkvln5Wk5ikDETl+OsSMHHMQdHTO/pYBnVdUYSawxa4gEfm2enklZU10AvTjc+IS9y8VOq+dOqpQ2/aZUYCT21LPKwONzkBJSj084P6phivpEGwatkY5HlCU6PRpmnckkOAcGbTPpazIfxfQJb9ioqGaAvLcEkvBzYVVxLuVCETSAdTWS7yGeshGwKUaoUu2oW5EmxabXW6PUiRa8W5Uztm5WYx6o6gBPexPw0E6GlWZNF4sXTgVrVrm4sorOiARr0dD/RkcObIfW95/VyAWlIls07qtBCp3jg2haCUslHY0mUDrSrb0OMcTxpOWs3KL0Jbk25ki/QmwWE3QCwBBj7AvDYurUAAkHk8YBw+fwoJFy3DTbbfjul69kNAkEYxG8fWOH/H59p8RjWahqLATmjS+GHmN20PvKkIDNY6ZWNGshBr1Bg30uhTCEXJ2EzCRw5sAYtE09BqHfBcScVaJBFkFkUYER48cxicff4TbbrkFrVq2EOMTLm70o2bXof2FnfDJZ5+hWfOWaFLaVKQ26W9OMOGnn3yIisozuK/ffTh44IDMLynQQTxBi5atxVaVWSMlVml1SR1cVvgyQ+d9zJ1L0wHMAKvVLMp0v/76M77b8a20S7kA57hzJGHheWcKSSoSKLnrTaG2thKHDvyA40d/QscOhTDAB23Cj6pTJ2DQGNHtoktgNTnx0QefSKJx9TVXoaq6Ej9+/zaemHANrr6ihZi6hEIBOJx0bSO/OyUVLrMjfi65+1lZBEVVQqPhvNeOuQs3oybYGbfdOQp1NadQW3MCm9/aCIMuglatGsNqSaNZWSEqKk9Iwszqn0kChUku6nwRSgqL0LasKcwuIypPfguN3gerVYeAPwqHpQn8HsBbH8OaNWtwW++rcXXvaxCpP4FoNACn0wUfAZnikGeWKp/zf62BM/MUYgk6tIXh9wdgt7skEWGymEoZRJiGYkS7dh/FwkVvYNmqlTA5G/DLbz9j2jPv4PEJE2C3d8LnX+7F6ZoGNG/TAa68IuQ3KkNFTQAEXLNrRBClzWCDw2xTkONRgiQ506cVM5X20sjLyUV1VRU+++wzEZrp1vViXHnllVJZ04K0uq5a5uMc7XAbFHP55ptv8Msvv0qQpzohwW4UfqHUspIsawT8Jo6CBAAmE3LvsxXOoEvchzs3Bzt37UaHCztiw4aX8fsfezFy5EhFkEZNOlzZWUJB44PvU0CvHI3FodcSuKrI1b7z9mbpAgwaNEh058mzLysrk0Q5lqbwTRJzZ83BVZddjq6dOsJq0AoP/fdd32H+vKf/ZkBPkFuhjntl+edyLF9vWYIpL6hAyc/FeWUeyyVaMd6Thj75mGxBa11qgckqNlMvGqSYlHY63QT4vJaVpf5slZyJsxLc/7dgrr7gXPc2rbRyVQ31qOoWRplOHg8rNP5ZAg8PKZMxZLKHswek9uDPAgTU1COhZgh6dRqbVIVsJfAqBqT8AJ6Ls4UhFYjIf7NaJcEIJZOI1/nhzs+SyrY2FEExJTHVjxRqmCQkcSRNVGrXwZhQPOBj+hD80CIIs8zYc2Lk5CURMClkPzsFylktcoGTgKW0hs/q4qrBm4FMba6fa0loFRVABXbAPozyGqmmOTjne/WZZEUJtspU6hwWQRRvMxOaSATQRUQyMKA1CVaAs3+L3BfcuFouS0bIRY7OAma1tP8fF+R/yeT+w1MSiBXFNq/ajXCq/N+oGpi1iRi0iRQMZvotc2LLBEcLUyKNqCcAk8utnBfeI/o0kua0dCXM3M55uS1HOXyI1aqGHQ4emp7Kl3AIUj+ORLQKK1fOQqeOJejSqQynTjCQv4HyY0fQ4YKW4s6Ul58v6OtolB7hXuQVOWRGznYqKxQuoKwiWcHZbU6RD2V7NRaNSeXHxZbVmtnCqp1610loNU5otfnweDR49dWtKD9di8dGjQSMehSVFmP2c4uw/atf0LpNd3TvcTsaN+6AeNyGmvowkiYzPP6gmJqIgUmabU/2TeIIBhtEcpZtbCYZkVASJqML6YQRoUAKBqNOBGrqPRwjbEbLFs3QuVNHAZ7t+W2X8HPJ96WwBlHCS5YuQ88rrkSnizrDnZMrY4ig34PvdnyDA3/9hfHjxmPXzp3YvXs3Tp8+gzvu7CNe6RRniSb4raMjmxV6zqKTKQHDUQuCSlsNXg9yc91Sqb/73mb8sfcPschs0aKlJBSckxJ74PMGEQ5HZdHWwYSq0x40a9oIGg31uvdg35/f4Led36JLx45o3bQ1Ora7BA5zltz4PCd6fRBbtr6KI0d3YfLEB3DFJW44sxIIeOoETGZ3WCShYPJFKpUEdJNFxGXsTjdOnTgjM1CzxY45C99DUHMd2na8HaUljRAJeVFbfRorly9GQX4W2rVpDp0uCU99tQA9bXaLeGgz6WP1TJrbTVddhFt7dUHjplrojX4EgrWIx9IoymuLWNiMk8dq8fKGDShuko3+A/sglfZBo2ViqEN9bQNsJoeaNBK0GEY8RW94BnUlcWXXiPlSOMKkyYAGbxglxc1EB37p0rXwelMY+/hI+ONH5Sv0xBMr4HRdhEaNrsXm979Biwva4HRtDW68rTeKilvA49WgWcv2Iofapk1rVLMSpmGOwajQ8xjIab4Sjsh4hJU6RYxomfvHH3/gpx9+RIf27UXARemlxYQVwXt39297ZHST5Xaje4+egkQnqI7tcY4p2Nnw+rwiBUx+eUmjQgQ81bBZzoHVyCc/ePAQmrdoKcIyHJmQvvbe+1uwb99+jBkzRh15Ka5vepNJ7i/S0ZiUcz/5XWWyyazcZDQhGAhgzerVKG1SiltvvVU593V1yCvIg58+AokoKCzz+sZXcd1VV+LiTh1w7OBeHPjzV7yweNbfDOhxohEyAZ3NXGWVZt3E+awsxpm+u1rJC6yci3ImVHCmTFFshgSdIuFHoMrZgC6ITDUisLLk+0jB4PPiqKQ8JOb+p2D+LwFdbSpw0WUA4nqs7qYa188q0DEsU1Iv04umK5ralZV2NP9Paseksp201q9IwsSVAJ42sDmdhjapGKwn9ERVEimugHKY9THTkrORiMNKAXSTHg0aUj60MhMniIXCJHyIs5w3LC0mgzK4knOQMNBwgSArpZSMcx4mAcgiQDkXqT3pNEIG1o6AjcFc+t1qpqTQFM4FWRnAq1Gar1GysHMnW5+xuhdCimqEowbzTMWsdiB4hjLXSKpg9aPOJg90SLFqKBEGL12c0kAWL20m0/kXHENY+YOexhoMHP/9DF1ogjy5VGwj3Uk6A+xzKGmf8h8ZIUmkSMSngYKMGACH6GiqJ4jXXkURRi3Kr5TnPZsI0klNJQBIIqOOHnhY4qfOWz0dgk4XxPIl0+CwxWE1RbD716/hbajEwwMfQLvWLYSCxAqOetr+QAPyGucjEvEpc+qUUmHIbFyjFyESndaEWJR8a/oyhxEKE8WckiBLeVeNLgmjxYBw2AiHrT2+/vIQho+Yjdvv6oecRgVivuOPRfD19ztRXHoh7ugzGGZLMU6d8UGnt8JgsaIh5BVwm9iSGji34myW1yWJgJ9GK1GRcyVIKBiMwGnLEclQvy8q8pVaXQyfb/9YBGWuu/ZqmPQ6UYmLRkJ47713ceLECbRv314+4+fPP8c1fe8Rqg4dtdie79C+HXZ8/TVeXrECfQcMEBTxsaPH8dmnn2G0qMs1Fg2FSIw65joYLTZxueMcXhzpaMARj6KkpFi+lx9//CH27d+Lrt264trrrsOxY8cVdoHOIIAuLkt5uYWipuetb0BJXhGMujhq6w8gGq/E4SM7seW9t5GOatE4vzmKslui0wVd0ePibkjG6/D9D2/hl1+34IWlE3HRhflIBlnFE7keh45JcJrWtXVyPbNz3NJyZzDR6cyw2l2orqgV3rTJaMWmLb/jo+9M6Nz9frRoVoYD+/5ESXFjHDl4AJ989AF63XA9brzhOtTUVCEcCcFIa1VyssUZzIO6ikP488cPcFXPZri2V1vYnFHU1p8Q9LpBkw8v7RGTFmzdug31DScxbPiDyM03w5lDkB+QCIQQDkQUECHxDAkC6yIiCEbchhRGkmBy7GOT6+7xhFBc3ByVlbWY/ewc9Lr+Blx+VRf4YkdhtmXh0KE0Vq74JxKJNgjGbLjkym748vuvYHdn4a57BiIYtEOj/X+cfQWYVIX+9jvdMzvbC0uXgISKhYUoFipKCoKEIt0iLaU00p2KAgIqFupFEfTa4t+gG3aX7d3pju95f2cWuPF93/P8uQ+XWmfOnHP2vL94w4GCwhI0aNQQbl+1wqRngptOB61GmwL0oKgV+JxkR9uwfgNkZ2Xhq4NfyV6dDPUnOz8KV3Wx+DscOfItfjv6uxSL9z/QAWarTe4RxrAy0EchYhqE8Mbi1Ovzw6BTIxFwITvDIS50e/fuxTfffCN7fLfHi3nz5iMnNw8qjUay7ne/954UHTTA4Yg+FI4iPTtXCIIsxgnmBHDBBbrWRck9Yea9TgqXN998U7gA9917rxRRoWgQZa4yZGQ6xdvgo30f4MRff6JTh/vQID9bduhvLpnzvwB0HoEAKwFdAWr25wLo9LysmbMLoLO7Zj6lQikj25pXnntaIkgcRsUl7XorfQNap6RxYi2o5NzeOG5VdtT/jwZN8Eb5AsX8kIeaeiOmsLHLSf3nSp9LQGSZoVLyyckC17LOViawyhHwExBROTalA5hLAF4dYY8JxPRu+WT6ONXfQFATB/+nAROmuKNKIkHCkpyrBMy0EAPwy7lzaN6iMTQBwGxSIl1drkrk250sezm/lND1BCu6G3bMimNfaifLTykjaxYkLKLUCHEsesN+WqkTWKcqWJ26lMo+v+Ya3Pgrv1wDhFOkQP5Rz22wdKMqNg/Kdr3mmtPoI3Ve+ckE6GpWGCoVwuGYBEnQB5p3BMu1Gq8Cb4lbpB3XDowHRyYdfeSFsqaSuyXFTvh/XPj/yz/VHEvqMxF02TkT0NNIZuNPfWozIfcmrz3HKjE4IirE6eDlMClFZEprXqW9zpqXW1zueRZYKVJkii0ZToW18D4ircIgofNuzJk9EkUFfyM7XYdoqAILli1AtLoUIdoEJ0LQaWm6wfVNGOUVpcjKrYVAiGQajlQJ4hqEw7Q/ZUSrGjZrOtNahf0uEZD87y06GIy8ViHYMtkpZKC8yIEZU7dj776/8WSXbrhSWgit1YSqgB/3P/wkmrW4F1VuFQJhA+rUbwy1To2zF08jPduKUDgAvcYMnZqBMRzOsOghe94Lj6cS2VlOeL1usRhlUhcLDNrMcoxZWHgZu3a/i+d798bNLZtLsRIO+lGvbj4OHvwSBw58htKCAmTXrQN/MIiHOnXC0126oLK6Gn6vT75nauXl4t133sHR344KngNtAAAgAElEQVTKOJNWtdXVbjz5VBc0aXqTxJGSfEqb2aSGgKYXcxmObI2apBQTDHE5deokPj3wCdrc0hpdnu0i41ASnc6euyBkwaZNm4tFLzPhI9E4MuxWVBaex4P334oq91m8t3czAqEKkbEmwiZ0eqArfvn2DM4cO4+7bmuNm5rasXP3TLz1zjTc1EKFWOgqjDEV1LF4agWSkD10MBwUgGcmdiBI33jGqqbDaLShusor+2eS4s4UAC9N/hB3PvA82rZuK5rocDCChvUaYsmipQj6gxj84mBh+jNohD7nLODdXjcuXbqEquJzuHr8CKrL/sRtd+Uiqa5AaUUM+bXZbzkRC5lQVRGW81xcEkaPXi3h9hXKisRut6Je3TrIychChjMNebWykJnNdDszVPokQkGvdLNSjGip87eiqpK6EqOM3L//5y/44sDHmDltDLJzdagKXEBCZUK68x7s3XMK27f9jlp12yAtz4Ir5Vdw+sJZTJ62ANVVtCMOISMzH54A3Qq1SGqUgBjpRziyjkTEoEjiXCNRYYkzM54GQuzgL128JIZJyUQYrVs2xD++/EyeXZ2ffAptb7kNWh35DF6UllfK753pmXK/+AIhmC02WffwXgz7XHDokzj68/cyQaKkk2lqL774knj783k7fvwEyR7g2oYrpIWLF+OWW26Rsb89LQNqvSll7xtBLKJ4JxDY+UzhpEFWA6GwHDc16u/ueEdG72TMW+1mFFUUommzxjh1/CTq1crH6uXLxCnu2Scf+V+O3JlxJ42KxBeIrImPWvKnhfjFoGx5wl9/sKW2yP8iZ+OXKKltcWECa4Q0xkmV1F/XCHIydZVAC8UeVZjV/w7kNQBEHEtZbIrRSao7qmkga0htPF4BoJQcjS9H4CHA09yGOELHNQJRMCVrU+RMNeEvKXqzEOU8SpkRs8pnDqmVrbExrgB8SACdbGc5Q4rESTKVtUhEkzCB41Fg7Qe70KtPb+SkWN7MbuHXu0qLRd6jdNdqRLg7SjXSNd2vUBGFhc6D1yohAynMIWxIcmvqfPOoeN5rpt8p/LlGShOwupH1x8+oVrwD+EOY3DeMl5XpOI1mUmCmVbh318hnNWPnVPVAoKvBPT+LK04DuF64Wo3P93+MUcP7i9eOHEfqevIui6TcqGmcW0NEvA7bNUXb9ZpEKTdu6Of/vUiRYgsoSn0m6sflRGmBIKcZerqbaRFNqKAjkTf1ZjJp588UC9KdmhhJYlvNyD11zoSEmVrpxElarNHkhyIwGVnk+TH05a4oLvoTvXs+hKefvB/FhedQrw4t82JwuyphMGpgMNB1yw+NTo0k74GoYghCtnEsSpYsLXqNsJgdqK5yy63AhwnTqBh2YrWZoddrEKVNhz4Kh6MxPv7oJMaP3YDefV5F0xbtoTIZESLzNhGHwZaBSlcMoageubXqg1u2Knc5jGYNIlGvpJrptWZhMIf8XJOooVNrRcNLrXut3EyJ3Qz6fcjJzpZ9pcflQVqaE5s3b8bJX37Gc4MH45FOD8uovVZeDvx+rwBGtasaU6dPE/ctdpYZWdno2r0bCgoKpSCgj7vDrhTLJNFxdEkQ4ZQiKztXxuNGsxV6owmxhEpka9yfk3FP7boqTh2wXchHJBd1fLgj7rz7ToSpRaasNE4uAH/P19SJHp6jd45cI75y6ENFOPbHNzh99ijUuigGvNgXZaXV2Lz+PUyduABBlxYRXxSb1y/D1cLfcNttZqxZNxZtb81ASeHvSDdmIhogzTSEUNgnbnRmswX+IN3WqPvWyb42O4fBOTp43F6Ri6oSOsR0dTBk2i64o1no/ERXpKfXhqs6DIs5HVqVTvaq9erUQf16deHxuHHi9Cm4SXxk0pzFhvwMGyzhMpRc/hajxj+K5i3tqK66jHr5dRALG2A15uJqgQ+FBaX47MB+9HyuMyz2EMKRapw6eRp+XwDlpYqdaZRhWzYVGjepj5Y3N0ft/FoSjGIy2cUUKB5T4dKlIjid2fB6g/jww48R9Jdj3Mhe8PmvIKKqRp2GLeH35iIWbYIePeag3Z1P4at/HkFcq0Xt+g3xTPf+KCyKok7dFvD4QgjFI/CF3TBajbK/ZnMmHJJgEHqtDlaLVRq+6soqGb2T3S5MeJ1OtORvbVoHBCrQrV9vPPzIo6KICISiUOuVdV44Ghc1hHAYopzOKIQ73mMiDWWH7q/G6pXLhAjXt19fbN6yBV2eeQYujwdr16zBiFGjcdddd6GiolKkmhcuXMTu3e/hhb790KhpM4TjSZisNinEWXTTllhaYY486CpqMsHjcokk06jTiXTu28OHMXDAALS74zZcrSiGPxiARqVBfl4eLp07i60b1qJRnWwYtTGsEJa7UZGtRcNSoPD+4VBcScX712ZHlfTTqUEhYUWlQ+eDifhOMCfjWulcy6PKFJo12suzViKzVi40JBdFNIgkYlDb1Zjcrwuy4UYtdrhxExIcVSCgdK9+A9It3CtHxd1IByMiiQisKpPYpuol4YfpbTFYTak2iY5j0QRsJjV0LmbzKuDEZlVjVsbsPJ5gLIE8Ck/Juo7KNFeQgFneF3UxWKCVtLGYNwy9zYBQLAYn5WU1KEigSe3ctSn1POk27OYIPcLYZoqR0YLqYBXsVjs0RGitWnLNBRhDgJHDDDVQHVG4aktXrMbcMSMR5b7RqozlSR1UhSJwaNilEWgU4lrKjVheq+ZPJJlxH13DXuev01fvgieaRFpOHkIVZVgzute1LPVwFLDqFLAKej1wUJuZSn26Rj1Msft5LLJ2p/5K4VfJr8EAwSmFVuEkAmaVWMZG/QB93Vfu3YWxg3oj06N49btUMeiMJIoA7kgEcYNiAjJ79iIsmPkqXt+0FS8PHoRaKXI5+a3xsA/pBnOKDqdHPJoUG0WyuQNeD8w2q9wLLj/NUmxS/NUAOjvHlG+H/B0LvpqJfnEygcsqNVZs2opNgwchLZZULG0JwhbmpNJDwCR16hXS8tRa6KKAkx14NaCzScMIjQHwuQOwOszXv2FuLCBSHbvMqJJx6FWc8SSQiLmxdPEkNG5oRscODaFVVyIedUGnUUGrNsp9K9pVRKEzRKE1JKHRURedkL20hkTRmF66ZHYoBAdadZZXlsLhtMHr90OtNiA9Kw/uai8iSQM0tmyUu9QYOmwu2t7yJFq0ehRqfS5cgSTsmXmIazQIx+MIRZUkKuG9SICIcvMbmbHL6YUcW0LSwfh7Od+pSF2zUQ+/xwUVZVh+L5x2O5wOGw59fUjIR1wTcLQ9adIkGE1GlJWXoXWbNrhw8aLEVtKTe+fuXSi4eBFde/fGvffdD6+fee0qke4IrZ4RpGI9TUa9BtFwXHaTBj194m2oqq5Geka6JJFR1kYWNjtzm9kIV3UlVq1cjdvvuB39B/QXyRBH+px48LVpNctjJIizQCDgEuzdxSfxw8fLkW2Pol7DumjUtCnuu78DDnzxDTZteBddn+mDpg1bwlNZJdnUabYYstLDCAQu4LFHb0H7u1uLKUoyznWLB8FABdIIvpdKEAqZYDBnQEUgshtQ6b4Mq5VrzCiCXj8yHLXgC9rwzdFKzJi3Hfd37IGHHuuLSrcW1dUx/PjPn3H5/Dn89s0BtG7XCja7AQ2aNEa9pi1gy6qFSl8czRo0QLjoAnZsmojN2/ohL6dacggoMPdVuiWAJeS1oLIijsmT5mDR0pnIa8ROpxpQmYE4vcgNuFpcjpOnj+Ps2TMoKb0qUwWSgtUaI+65pyMaNmiG3Lx8GE1kaEdQXlmOOXNnYsTw53FL60yotV6odAmEYzR7yYTXl44+vWfigY4DEIhk4utvj6NP/5GIgpI1G7w0JUo3IhoPw0jwFcmjEvjDrpbgyNE1QT0SikjHbjKwwLWgoqwcf/75l7DfI9w/h6qRmeXEg50eQ27teiiuqBZ+jtGWhhABXa0RmZpeq4HP40Y8HITVbIBRp5UglJDHiyOHv8FPv/yEl4cNQau2rXHs5HEc+PJLkZ0NHzECdptdCly9Ro+Ax4+///gb335zBC8PHQprhkOeVzRKsjDtLhSF2+OHk2S+8nJhs1eWlwkgW00Gef8vPvsYl86fxYiRo2R9pNbpxUCJxUamMw2fffQ+Ptr7Dpo3rIU9OzYi00FuAQGM4zO9PGtpIyIb23/DdFWS5uTEbm0E5CkTXvgtrmerRmIYs00tWrgp80mZhew6dBKPd2wu+8OarpJcv63v7MHcvj2RDBWjvjEPHp8fUasiT9IHNFCFFV917rEJTjxGvga7ZXaErDg8UcVTnV0uf02RluFQ7IYRoRkb/z1lokI84jFkkhvlVVaq2lTgiFejHHM14nCGE8g1UOGnWNfGPSTKpLRuiv+LQgzj2VLROISPXdq0BmBV62EMJaCVyi81MiC6GdTwp/47csIMBsDLouSGqfTimYsxa9JEOfM8bn5o1gAWanqrq6Fnhuw13ZTyIFUaahYAyjieP0+W+rFu+05MmTRY/p1qUvY1W1fvw8DuT6N+rsIekNQ86SRDQm66DndKUh0PhP8shDh+1AhTnpKIpqngjibh1KnERtdz1Q97rgUuLVAZgbj4cQjy8tJ1mDJ+GFrxlasAfQZQUuVGRppDxtI836/MW4p5kyfAogYmr9+GGUMHiuyNxHKZCPAzucoFU0yODIlnjEcSyk4rGoXP74PdSXKlshdXtiVKf87xvKw6UijOgsft9SDLYQOXJX8D2LLvABZ1fwKZPBd05ZLpTsrzMGyFOwbEnMp6hjp1V1kCudlquQylxV7UzrMpJUTNRChVZqVgTq5hzdBDWb8oTP1k1ItlS6egaSMjHuyQD5WqBOFQuVTmWrUNyQRtXxl/GYZKF4RGF5UumQVNMkaSlhXJmJEiCbFAJUctGKqGxUkCaQJlpeWIJ+glbUMspoc9sxEi2nysXL8PR//nMlq2fhDO7JuRUGdCZ86FymCDxmCQwpkStEQyDI0qCo2aJZLiw60hjyHJB3FSxtAEdPpXK9oXFazsMKqrkZPBdLoqOPnwqq6Qcfxbb72N9vfcj7xa+fjHwa9kXN6v/wtCQvKHSODTyGi9dp26uFKopKQxGpOEOBYLGVkZcHlJ0mKZphKPcXbRWo7UWVxQ2UG+g9UqGmOOibku8frcYhYSjYSQjEWxbesW5OfXQbt2tyMnN1ce4MUlpUKUIrAzFIO+4OyQSfIiWUoMQEpPYMebwzB9wgB0evRxnL9YgLXrt2DMuEn4/vvf8fFHn2PalOn46/ejOPzVp5gxZRTSHQn88M9P8dMPX8Jh16H/gL5o3LIe3KV/w0RlirdKomUTSQc0egcS3N8bkyh3XUBGhhE6Fkdl5VBFDAiGLYC5IT76x59Yunof7nqgJ84VRFFUHOC3L5o3aYyovwKXzh/H5MnjFMWK1YnajVqgoMIHv8uHDCSx5PX+2LDpWdSt7YK37Bxy0w1wOnTwusLQqmujvFSFKZPexLQZE9C4OdUSldCrLUgmDPAFNdAZKCU0iqtd0B9ASUk5Ll8uRVmZFwc+OwyzKQ0tWrZBfp26uLl1S3x96B/446/fMGnSUOjUpXCkqRDiAWsNiMTJjcnC8hX7ceJUGJ0eHYlgNAeOzOZwBeLQWvSIkkmqDyMSDSAWjMNhoURPySrgxIZgzl0109QMOgMCfnI8NGLY8t2R70TbTWvVF/r1wcXzx/Hxp/uh0hnx0KNPIDOvDjyBCJJ0s+PqiIQ7MtMTMSQiIUmJJLBqknFEQyFokhzhX8aOd3fAaDYgLcOJX3//DUaLSYpD2rd6PT7EwjE4bU7YzVZcPncJ+/a8D4/Pg36D+sKRkQ5fMCwKDJ3RCm+QRTu9EpT41JDfB6fDgkQ4gHg4gKqyYvz4zyMoKS7FyLETUVRchgYNGyEcDaOk+Cra3nwT5s+aAosmih2bViLLwe8PAjrBUWEIMbWS/jn/3qSrwskkucjC/uXInYM8EovYP4kWisCuBq64AXMWsHTLp+jV50k4TNfNRfjCBL+CEDBv+2rMHTpSPNOZBe5LxlFVWoG6GTkKOhuAoAk4G1XYwXFfHE6tBnYjUO1LQmdVoTjFWiP8pMWV2FIv184claZ2lyUBID1l5UmiGb269UQ+joA1wGVXDHanVt7SlwBsbKhr/L4jSVg5EQimckBrtHKC1dfFe9fJesqun96/jerXU9K2eP9KEExcnNb478WBGFRmpavmoJ51BQGjxrWOn6fK70aOxQJTMqjo2EGlOyHhBtX/Nf6BWNnIQ23+orWYMGm4rBE8AVGQyLmYt3A7pk8aoIDcDbt1ughEg7TrrMkyUxi3NwI6T7M/laZ3UbTtSjZsjlYtN0xNfC7fn6d21sq1mDh6uCKjSxUPuQnFTIhgznhXpsgRsGscBLnyoJM19fZRNxAzM2YUQhbkaefeO8SISX8QGXYTEhGFTFhSXIycWrnyELvOyRTdxfUOnc13ihPou1oKfa0c9F6/D6OHdsctqWNgxoAvDNxqYMJKEDGtTbp6Tif4+Vh88XrR/56nnddLXAzDMWQYlIxzYfveUKSJ81xqHJ/UKEWH1GQxH1atmIFmjU144P5aSCSKEAqWwaDVih0nlf41gJ5Q0xI2KvrlaETp0LXsmpIGRQRCUqU+iWjcC32GDSEXWdRqmMzpqKwkCcsAa3oTnClUY+DQmej4UHc0ueluxFWZ8EdMcGY3hDcUlxztqIRthIXoRlkmRREMQ1H4J4rGXBR68aQQiGrGk/wSZobbrWZUlZUIqIungRp4b/dOFBaVoO+AwcjKqYXDh4/g7dWr8fzIEXigQwcUl5YKsHv8fnHgot6ORCQSSOnPzXALvUELLTO4Sb5k1GiU3wO09dTLSJF7UzKGaefKAoRZ72T6UxHgTLOL1vyHf/4TR44cwZAhQ0UKxFSr/Dp1JH+dr0nmcSgcEUAXkEhCoi35I1h1Ece+24mqqyeRnpmJpje1wJw35qPLsz3h5QMnqUO/519A2dUifLJ/Dwb264anO98LsyGCf3yxD6dP/w/2f/Qhhgzpjjvb1UfDlnUQKjmDWCSIUCQJtzeItKwspGU6cbWsAOFIAA6rHaqYBg5jJnTW2jh3wYV9n/6IuYs+RlSjxdM9R8JorYObW7YTyVwyFMT2zRtxS5ub8UDHB1Fc6Uaz1rfi5MVC1MquBX9RMVYsHolZszqi61NNYEAFfNVnkESJOOPFo05UlRswY8oGvPjSALS5zYZEsgxGnUZWOSRH0rWOsls+HyiVpDQtHqc0kQxzI86eLcJff53BJ59+jvy6+bh46QKe690DPXs8garyM8jNs6LaU4YkJ1EmM2xpdfDzrwUY+NI8PP7kEHTsNAiVHhM8ITWSnJSYdAgn+BBLIN3qQMnVYomtTXemSzdMghlZ7iTIUSPP8TX3z4cPHUZuTg569uyJOnXq4sL5M8jMsKG0vATv7toDuzMDjzzeGdl5+bKSuFxQBGd6umjYIyGS/7QytWSqH4tBqiSYMMrVUmFhIU6fOYWy8hJo9Voxg6lbr64UflJssiVOqGAxmuH3BlBaXIrD3x5G3QZ10ObWW4QLU8nENL1ZRv5uX0DSBDlp4wSJxLug141IwIsmDeri1Im/sXXLVtzc5jY81OkxKTy4JqIpTuP6+dj/3ttwl13G6sVzkeVIsYxIjNbppbn5vwI609b4QFKIWWQ7E9Dj0Iv1l9JPkcPlNXGfDMxfsgEzXxmi2GzyP+LuxQBJ4ArZgZe37cLkgb2RVhFEI6cJM5eux6RXhkJXEYTObkKFD1jyzgfoP7YrJry2CjvnjJKHP0f6NFubMv9NuGJhpDepB3+FC+tHDhcgHjpvBaZPHSMP3QUb3sKwIf2xYtVGeTA3yq2N0T07y2SBnTuxesHy7ZJXazMZMXLsIEzavA6jXhqKRgQEbxRWoXLeIIKXnXAS0X9hwSuDcD/TezRabN2xE4N69pGgEya7GZXnAka9OhFLFy2Wc8iJwfPjZuLu+x/EudNnkfT6seqNsQIUNVa58YgXNuqImdKkoW5ViVqV3pnfWNIeKZq4kNsLoyMdUU4IjGr4qQ4ko58kdj0wbc5azHhtuHTlQV8MWXaFxU1Aj9Gm01DD+/9XQOfHrQEy2qfy2BZtXA+LPyokH3teNl7s20fAqiKpkNiHzXsDq6ZOw6q33hNpVUZSjUWDe3Nbg7gRqKC3ih6YOGcTgt4QcurUAZxmTOz3CAyVQC0n4GF07bgp2PT6fLH8dFN1pwHWrtmEscMGS7Rt2K9Yn/I81KgmSaMksipkzetqCN7YJK/RApT3Z7elO/D6pH5oQpAOhTFu5wFMGvQsWqZkdFf8Wry5dCuWTx4kxUCJXilCZry5HFarEfp4DIZoFAtHj5N7XEiK/zrnUCTtMpZOyvhesD1BHkcAa1bNxE1NzALosViBdOh6Da1SbQIQfIiyQ09qGK9I/atGAbKkATqNCcmERrSqySS1/XT00gv5h1ng2bXrAhorqsq8sNtz4Qk5sGTdQXzw6W8YPnIqauW3REKTjip3AhpjGgLRJCIMOkkwRYvhMBzjK3wWIe3UWFBw6sQ0K4Iqd9RxJlYpalZ+bZMG9XH21Ak4LCboNUmUFV/FhvVr8eTTXXHLXR0QiiWFDb1q9WrYHHZ0694d6RkZiMYTwiwOhcNIkiykN0jXTk4I/457+bycdCkuWOhEw7FUl66RbwPq8jlupUc3uyxFCgZkpDslhYwa9/ff/wBdn3kWzVu0VLTM0Yh8BhKfqAnm74XaoVZDnUrpomSN+uCItwR2VKCi+Bw+PfAp6Bd77/0dUFpRiWPHzmDy5Gm4WlCC2jm5+GDPTlwtOIseXTvh6K/fIOAtxRNPPIT8urXx+pzJCHjK0fXpWzB8cFfoNSQvxqExaMUu1uSglroMHm8I+XkNEA+r8NfREzh2/Bx+/v043EEt7uvUG1ve/QeatX0E9zzQBbm5jVFZXo2wz4urVy5j33u7hEzVvPUtcAciKCytRnZmLuxqI3a/tQTR8I+4q10aBvZ+CLXzYrha/AOysqjMSYen2oIFc3bh8ccfR4eH6yIWL4TREEY8zowBZRoSYxQqbYw1Rmg01GNz/mdFNGJEwA9k5tRDMBjFxk2bMGfOQXR5xolb2t6M+++5HWlpRhjMSZjteoQSEVR5gsjKbY7de7/Djl3fo/NTw1Gr3h2IwgE/g3x4T8QiMJkMMhHVMsFNktJoRRsQMGcBxsnMyZOn8O2R78Sljb7ot7RtKyz1SDiKzKx0uN2VIvuicc/mLVuhNxoxYuRoMSCieRHvObLkaThDW2BOdujYRtkoSZXkYTBFun79ehLoQ79/8Xlv0hi//fqrhKo0qN9A7k+ua+jUV15eKcTN3377Fe9/uBd33X03nniqCzz+IMqr3HCkZyIQZrFuRTwWR1nJVTgdVlkrE9Dr5OUgEQvj119/xZ69H+CpLl3RslUraSYddisunz+NiLcCF0/9gSVzpyHLQaYZHxyRVIdOQCfnJtXcKDCkrMmSKVKcYLd8A1M/x5mk8ifWzJUcx+l1MiZfsG4Npg4bIVabMjoliAVcqG1IA0fcw3YeRP8+ndA61emMWboNkyYMVMafqXCWGes+x4Rhj+Od7d9h5rP3wWoHnpr1Ogx5GVg4VAkA4euyE1yz4l082PVJfHz+D3Tq8ID829a121E7Nw/Duz4qnWJhFbBk2wa8NmGIHNOcWSuxZsZomGiGEQRGLVmIwO21MaBLX7Rn158qRAQFjYQHtpgKuDMmkwp7jq7ZnVGC5WIXqwOmz1+KBRMnyNiGnR1fZsHKLZg6+kUUVkZg1umxee1mzJr8kmJ2kvo5ac5iLHxtomizr1mmBsLKjL6mtb52SVgpK0PmGhJ3IEnLRQa2quBKRGBUk5eujH23rNuBMUP7ycvoUyPtgC+ANCu7vRupcv8J6BzbMwRm2rpNSE9qMW34QDk+vi5Bbsn6jXhz6MvyZ4bLLNvxDowxNUYM7CNZ500swNo31+C18SPkfPDaTJ6yCEvmvyqns5CmeWpg1Vu7sLR/b9n1X0rGsW7ZEmwcP4lEb1QbgLIosHnlGkwYNhzZZpUUad5qH2xpyi6d6HOdE5kixqXUEEJK9CdhNqrk2r24/ENMHvss0lKnt8eqdzB6eF900jA1LYFKvRqrN3yOSb0eB8PEusxagvxWTTG+29NKPG5C2anPWLwAY0cORy2TXYCdx65cltQbkzwno/dUC58C9LWrZ6F5U8s1QE/EXcqMhbv7BLkGKiRFhx8QrS+naIm4Glq1HnqOCblK4iQhTv1rDA6nVUZx1F1b7ZmorOLDjmzk2vjy0AlMnLMHd9zXC3fe9RB0xgzYHPlweaOo9ARhstgRCNODUFmy0Neahhdi5yQ764Rop7lPJuAR4AnqNZ+R0xA+jII+L+5qdyuqykthMeqwfs0qRENBdOv1PDLrNkM1/cB1etmZ//zrL7jzrrvF6zpEtrJKLUQhRqDyfRiAwRabhCtVMiaSMS09AyhNC4WRIO+B2QKSdRQXUOaDmDtEEu34QM7OysDx48fw1VdfS0c5dsx4KXj40KYDWHlFJTIyMwXMuQ9mEldcVh2KVphFBUlRiAaQl6ZDZVkBMrLSUemqhNVuFUa0ycI42KCsP7zVbtTKzsThrz/HLz8eQrMm+bj37luwevUq3H3vwzh76jga1XHg79++RPvbauHV8X3RpEk6iorPy37V5Yng/IUqFBZ6EA3p4KoMoPRqmfim39ehHWrVa4wWtz6GsZOW4fujRRg6+jUUXK1CRkYmjLoEamU7sWXTWknbGzPuVVy6XIIWN7dDabEL8QCQm67DLz/swB+/fICWTezo9/y9aNSIRQ1NTiwIB9KwZtmnaNumDZ7t3hbR+HkYTRWIhqth0jHTna2EEo1K8iA7dK50YnGjBLDo9WnwBwn6wMpVq9CwcQO0at0Cb2/fAXXciNvb3Yr7O7aDwZqEyaZFcQCskGMAACAASURBVGUl6jRoiWqvHjNnb0GV24qOjw6A1pQPb4jfiBYEmH9hMkETjyIrg0l8NPipEGCn9Sqd2v786y/88vMvaN2mLdq0aSOSRhbAShEcQygchNFMwlsETrFzdWP37t0SEtSnTx+YrUqyCKWDnDrR+Y3kSpaqfD9ZrQY8ItO0Wy0I+nyoXycfpUVFsrulTI4MdRrFHDp8WCJsOzz0kKQH1q5bF4UFV/DBvj0yUejWoxcaNm6Gq2XlColLrYPBZFLsYKNR6LUqCTVTJ+MI+tzCueFnPXzkO3z40UeY8dpMmQhcuXxJAl+ivkoc/f5rrFo8B1l2WuMSk/8N0OV7+V95cdcA/dp2vcarXFRoGsS0WtnXMirgYqAKBz85gPG9+iJYXIF6eZkoDVcgzWCDOaFHSK1Ct6V7MHlCTwFwdqVjlryDua/0lQKgNBzGi6+vwby547Fs+QHMHvEEmur4jQqsO3gQnZ/pBFMIqG1UigWC1ojZKzFl5mi8sHw5Fo8dK3vjzW/vR8/OXVA3g7nkCgC9vvl9jH6pG0bMWorNsyaINWka19xxoFIHtJ8/HRumvI7beFwh7nB90GdakaA7Eh/KqXE9ZW2kDrGYkIY5xZxnStxrS9dh8YRh8n4c0V7yAJuWLsbS2RNltP/m5vcw+aVe8ASB9JSeuTAKvP/hAYzq+QTivhgaW4R2rXxAjsDVSsciOxL5P2U7Szjn/4dl6EzPPQ3Kwx5YDWnXGOevL12CycMmCAjWOO7xAoeCSvRsgqzIlC2hUr5dH7kThmh2w5H0uIWrsHriKOQx0CLVufOaz1u5CdP7DkZ6OsCY1olzFmLLa5PkMPn5iW8rFq7C3EmjZDIxY8k6LHhlmBxLTcFzHsD2bXuwfmBP+chnAex8byfm9ugj6scq8g4A7Fi/HdOGDpDrGagKI91hQDIUS9lUij7wBkWjAuo1sjyuIXwx4FJlABs//AbjhnWWgyOfc8qG9zFrSDfkpQiDx0PA6g17sXhMD7m/pm/Yg+FDekohw2teE46z7q0dGNa/3zVnv2tyPbFwUzKva4QAst3nXycCWL3yNQH0Dg/URjJ5FSp4xZOB+eU1gE7jDgF0DsG4H0ooDykCD1vTcDiAWDws7yOOcGqd7DmhtiAcNsBkroNjx09h7OTlqI41xivTV8Hni8v0xplRG+GYGqXlVcjIzhJ/d95PnDWR2EMSl4pTgJhKAE6RoRJEFWcuyfDmxEYCV1T4/NNP8OuPP2DE0JfRuuVN+On77/DlFwfw8IMd0KL1rXDH9EjqLLIrpzNXQWGhRJ4S4DlyV/LLE/LZqPX1MxlNpcRdJmIhqOJ+GLTK2J8dOQ1u+KATCSXPWyIp+1V2UnxgUwbJ3x85chinTp3B4JeHi8acY3yRDPEcUu4Up9sZE+4o8eODNSRsbikkRG4Zho6e334v0hwWxbZVx07UiZLyUvGfr1OnPow6M8qKy5CIRNCofh0BWK0qAnd1KTzeII7+dRG1cmrhyYfuwV8/fY5l80fiwXsboEf3u9C1Txd4qkqxect7OPTNCRQWBOGqUvzQW7dqia7PPoz29zQS06PDP1zEW7uP4KY2j6H9g11wtbxaZE1mSxwnjv2CY3/9LOzozIxauLlFO9Su3QwN6jaDzxVC6xb1cfnsdzj190H8eHgvevW4C0OGPASTOSnGL8lYOt7a/BWyMzMw8KUHEUuchdF0FZFQBUzaDMTCSQFHTnJ4LrU6M7Ra6sWZVU87YMYEK2uZ2a/PwVNPd0anRx5EKJDA90eO4YvPD0KrD+PeDrfhqWcfxZXiIgQiatSu3xZ/Ha/C3HnbcXPbJ5Df4HbE1WkwWDMRJBFab4DDrIfX5ZJoVEoMWcBdvHwJx44dx5WCQtxxx50SZEJ3PMXUVKWEqoRCcs+ZrFZZtVw8fw4N69cVstma1SvRqmUL8W1nUp+sNmldnFSL/JErTjLKmI8eifjFM8FmMknSWe2sLCTDEVSWlMj37W+//obzF87jp38cRLN778WLQ4YgrlLB4kgTdYi3uhJ739sjPBF22jqTBVVuOizqJJmP/g1kuFdXkkujQWZ6GtzVlcKRSXPYpbBcsXKlFB+Ucxr0WmSmWXH14ikc+fJjbFu3FFkOinv/G6Ar09gbie4qf83cLTV2FY4y54Iy09UgoFbhHHOFrTYs2LwRU196WSRgjpqloj6B8rKryMrOF9lQ9+mbMev1l+TBPHPhFsyf9CISYaCeVkkCm/bJjzh2pRg2fxyLX+0hoPLJvoMY9UQn5Kaizmg8xna2WA1M2bYHBd4qzB89VB64k+Ysx4bXxgoYEKvOAPhw/2EMfbAD0h3AG+9+iYHPPyrgwQY1ww8YZRWwBWMHvojbeQJK/DBmWVIP5ZRrvbjJqSQfWQxeUnIvGiRFDbRKBSbPX4OFU0YIAPG4d+/+DDOf6wx3NIBinVkA7mwMqJMyueHJ5t/NWLITW17pI0x7pnsh6UEgUgqtwQK1nE1lR6Ks8v9dj6UcT3FZBZyZWQICRWVu7HxvD4aPGCwDBhpveN1BmI06WAxkYyr7dKUiuUEDmEpVq/kbPupfXLQWs18dLgWXmfzHKOAjmpsBg+I/gcoAsHLXHrzyYk84ysUxE+ccyr9tWrIH4yf0xMmYQpwTQE5tMlgE8WtmznoXX772PKoqgZlfHMRL/TrJueDX8hh2f3kEj9zdHk3sOumEjTxASm5r5t01HAdGPF4fLgmI+j0RxC16VGuBhVt2YcKg3jJC4zG8sXonZgzvgyw2pAFlX7/py+/R6t57kJ4J7N78GWa/1FlIczyvvP1c1UC2kyz3OJw22jneWGzdUEWkjiNM+9OUbluVCGDl8umyQ3+oI/dvpdcAXTz3pVwiOTEmI3cuu9QaC5LiD8/njiKETCaiSKqYq60VdWMSRmj0aQiJv7ETFy9XYeOmnXhn33cYMPpN3PtwT0lRC4YTMJjsotP2BeiBrkeEIypSdAh2ap34JzDUJR5RCQhqmcaqisuuj3IegiXfkaxgRpl+/+0RfPvNV8jJzEC3Z7rgww/2CsP98cceRZ0GTVFQGUAorhYGPkGaJCCCOEekGVmZiryMj6MYc7bJC2C4h046dXd1uURDmmSXToDnuF/RJLNIqpEoKesnjjwDkm9+6uQJ/PrrL2IL+8STz+L4idPSzUoKVywmcrhqt1tAnEUFbV4l3jIQEGORmmQsk8GMnPQcJOJRXLx8RgyPaEqdlu6Qro/Xyl3tQ252HuzMMK+uRHVFCQw6FcxGDRzOHMQEECmTTcJXeg67t7yB+rXjaNpYi5LS0xg3YRymTluA06f9aNjgDuTnN5NO0eUqhk7jRnHhjwJYgWg21MaGeLzLUJR5EpJKFmY2ujWATZsWQaMOyDX4/JOv8Xyvwfjqi5/Qr88g3H9fe/zx+7fYu3MlHrirMeKBK7jnrobo9EhrJBjrmqQczIF33z4AVTKCkaOfRgIXYLKUIBZwI+JlvJAFOoMGao4euQejkoicJZIztVbobemIBELYuHkjiksL8erkcXBkpaGssAqZac3hqgrg8y8/xPv7v0OLVmYBvQaNb8PPR0+heauHMXLMAniDDnR+9iVEVWlQ69Okp7FZbPC5KmXVaKFeOxLFDz/+JLnoznQn7m5/j+zKOd1RpwiNwRDJnQlJHdPoSfhUVkf5eTn4/Zef0Lp5E7iryjFrxjT06/s8mjRpApPFJoQ9fzimjKqNFmh0RvFS1xlVEmiTbrUhxnG/24UchxM/Hj6CI4cOydq2uLQECbUaw8aMRrv2d8PlDyDMNVYsjpw0B778/AscP3kKd959D25pd4ekwHGixnudRSqnSqXFRVJAcqTOUT+Dg5gKx+/1srIyrF2/Hk2aNkX3bs9Cixiqii/in19/ho0rFiKLXhlsH/6jQ+f3878BuuuG+FRlxxsXsxShomtUouPmw5HP+Bkr1uDNMSOE5ORgSxbnuN0HS44VXhbeFmDMG29h4rT+0tGv3LAf84Y8I5pwcxCIm4Hey7Zj+rgBkjpGYOQDfeaClTj4ymho+QdpDxRntQoD8OKmtzB+cH/5egL6tHnrsXzqUDDToiIMlBmBmavextYRL4DmRs/N34SZUwbLA5JQyTE3X3b82nWYP3wY6qdMzfhs5Q5V4ZMnFPIT31y62BSNmVMCtcKGJjjNenM7powfIM08X3PJyrexbvQL8CYicKn1GL91C2JJG8zGTCRCWgQjMYTVUaQbVVja/xH5DFk0O0m6EdPQG5lhnIRSxV2oBtBrRFo8okAgrIwrU4Yv7N/fXL4dw0YMkIKGVXMwEIfdovjiSxBcMiHEJykFJM1MKVZS8+trJQOLkkHLNmLWuJdhDgB1SOJPJbvxq/loJ6eAn3fMjEVYPfdV2HkyNMAFPTB15VasHD1IVjG8T2as249EmQ8N6jbC7+fOoH6rFihwVaCWxoj1fR6EwQg8vWQH5kzqB0scyNQohdHsVRuxcNTLUoTxbBipVKjZN9ToMlIjiOuQnurSE4BXDWG3L16zFZtGDAL9L9xWYNby97BzbC+Ywsr9y8Js5Pz1mDplqFy/+Ut3YveEPrCFFf8kX4APGeW96VBL0uO1CyOrmBpDI/osKKc1GGekIRnq7NKDWL50igB6p4frQ6Mpk+JNuQKsjiij4rcg11puxV3MYAfCBLKodAySS823ZRatzopYiHeoBYlkGkrKIrh4yYvtb+/H/o++Qbt7O6P/2HkoqeZ11kKrMyFKC1c9iTMJ+PweeT7zFWTcriLxzogk5UURhmtEYXbQ5Z+7axrZ0OZTsXQ26BRAz8pIwxeffYpPP/4IWlY3iRgsFhOe6dIFjZq1gMaSgfOXi4T4VnT1qtyr7LwIrtT9e7w+pKU7lf1oQMk2573IziUU9MOgrwF0rXAHGEgjPUYiiXg8JntUFgOcFtB9jb//+quDuHDhPIYMHYGKKi9sjnTl/VJTDpLf2J17PF7pzmnu4Xa7hZRHgGfBwM7IbqX5CgmCKsl7j5GoqmH2exAms0lWALnZtVFUUIyczBwUXr6Mxg3q4crlC3CmWRFXaRHTO+CqDoJJDVlGFf784WNcPnMYgwZ2xIkT3+OrQ1/h9GkPHn30OXTq1BNWexYSyQj+/Os7HP/rEOpkJ2A2GqE11sV9D/bEiXMu5NVvjhgnhZow1Ho/li6bAyT9MOl1uHD6Cvr3eRmffPAVenTriaZN6iIWLsN7O5di3MjuaNsyHVZTEIm4O5V2R+mqGbve3Q+PuxITxvcDEsWwWD2IBf3QIhvxqBqRGIEyBpVWJQWXVm5+EnZ18AeokkhgwsSVePKpZnj6mScQinjgcObCVZ4UFjwvK/3t121Yhz//DmLQS13x8KPPwRu0YdnK9/DrH1cxbtJClHsAb0gFty+CHEpvfR6YDAYUFV+VuFSuS8j4ZkY9R+y8f8hD4H1DfgaDWMjX4L3FSNpQXFkdFRdeRqN6tWHRq8UwxlXB5LrFmDx5MhzOdEBnhNsfRjipgdnuFEOYUDQMX8iD7Kx0eCoqSexAts2GQFU1dm7bjnS7He1uvRU//vyT4EDXXr1Q6fMgnEwgLStbSIeJQFAyH97fv1/Mgjo/3QX2tHSJ+uVxE0/ElCYURFZmhhQI3NPnZGchHAwI+72srBRFxSX46OOP8VyvHkKK81YU4ugPX2PR7Kn/1qErZt1CilMr5mb/0qH7UoBeszFnhy6PyoRGPgQ7Uz50+fO11duxYKQCxuYywGYDgkal8+FDaNGytzFy2Asyt7xEwNvyGeYO7IxsNVDpAXR2YN6u/Rjb+xkZyROcTrGTWrUBn40aAgvfjChiBcIGoEANvPL2Lgx6oTcapsahM2evwaqZI2DhKs4EnNcA8ze+j9df7iYFwuwPv8KoZx9GegjI5n6WD2EVMH7NKqwaMQrN+FSmnbwd8MZDMGtIOFC2jHwoq0kGTNmm8rc1Ji4ErUIf8NZnB9GjVycsXLsPc4d3vybdm7zmLUwf0V9OMAsePkfdSWDq6h14ZVQ/pQiivI7v7wsCVo5aI0jolbCVFDwpo8aUKp3HxEqWwO1PxZ6t3/QB+r7QFTbTdUc2md7f8PO6NvEaXT7VTypfVdPl8twM3bcPo7orrPAY/yIbqIoD6akuv0bitmz1drwycoDC2VMrOeRvrtuC14e9KJ/51dUbMWvky7CEAHtKvsfwxylbd2HuoN5oxKLQB8zYvxvj+j4nfyZCFmqBZW+/h5H9eiFHpRRg6iBglhHLDYf9XwBd6pQkUKkCznF8vmwj3h/3MgJx4BSnQcvexxfjukniXinld1zNLN+I0WNflrXFkjUfYOvLXZFLsOHn0iivZ9IAvvIwbOkphUDKIfa/ATrH/UqWPK9gCEsXTkSbm514+JGGCAfOi9c5nWKSUTr+6RVpgprmKC7EYmHZ0ZodTiAahtfrEX01u4cEuOt1QKvPgj9gwj+++gOffPoTSkrjaHrTnfjswBF0f2Eocpu3Awx2sbnkfp7mGnQqo2WrzW5CwO8Wr2uLyQyT3oygL45YWAVVwoBQJISEmsYtjMiBsMlpMxqLhNG0cUNUVZbJaFCVTEpXvHblcsDtRuPbbkXv3r3RqOlNKCitUgJTapjq1I2mgl4IsOxGyWgn4Yqgy2IjVWFKJCvzqwncNb8y0IJpcpQZ0RmPBQZJcQTdNEeahHQwBGb69OniUVDl9sMfjIgUjcDNDj8Wj8v78YHK0Xt2Tq4UCSRHUSLH45D8begQCyqhHIEQo8miyMwhaIThcrtkBGzU0/I0iVAgLExpFjU2qxlmk16krhUh+qqrECz1Iz/NgbirCEd/+ARB/xkYjVHs3XsIefkZaN++K7p2ewFWux0FRWcw940xaHVTHupnWRAJ+FFawVQyM265/QF4QkmEkmp4giG0ue1WmXRUVpTj159/xbmTZ3H6z+N45pnu6PzoI6KBr6o4gT27XsfsWc/j9tvSkIiVwm4xw2Cww+OhOsCOjz86gJ9//AvzZr8q2mkEXEgGfQhQl281I8GpEJ/9GpXkt8fjauTUro9EhEEmURz6+jDe3fUrNmwaAzUnGYkQHE5KbjUoLS2XsBdLRkOUX7mAd97Zj5OnypCV0wJZuW3wyRdH8eiT/ZGW0xQwZCAY00rqmtVqh9Vkxs8//Yyffv5Jbov299yLO+68S6ZVXN+QVMmmRciaiQT0Rq6cFFtuNkx6s0MMl2gwREmYQcXJmglBTzXOnj4l3u6dn3oad9/3AP7n2Ck0aNoCRaWVsDrSEYpHYc+ww+upRiIUhjYehz6egIMFaSIJT1UVTp8+he1vbccd97QXZ7vf//oTT/fqibvuu1fIddl2B7wuJUli5eo10qU//sSTOH3uvBwn73/GrdIUx+lMEx0/R/WUTFMPH6Ujn9uFeg0aYvmKFSgvK8Gr40ejoug8Tv7xIxbPmYZMuwHqZBTJWAQqITlrEBby93/p0CU+NUXuUbbHirkDn26UIqUSeVEIYPWOTzCj31Oyn86hcYsbCKUpGEzgeXvNDrw+tp/sUx+fuRzLZ48VIOOzmQXBxDf3IB44h63Tp0Lt4U2QJWSrDZ9+icEPPIpmNkUCxS6zqALYsG8Xuo7srex1k0C+Cli96h3MGdUXqgpAz90uQX/hRmyY9LIA+vNLN+L1CS+jRWrAyc5xxILlWD55LFThBFpxtkrttYW/0PFNEacpbm0q6OlzSkCnQ5oaCJBYFwPMRmVS8eykeVi+cCpmLNqGpa8OlM/G45u6cjvGjhyA2mplD0tAZxEwY8NOjBvSR2FMx4E8vh2XnXSAkf3ldZ21kuCtWJQSPHhea+xUeYyvLd2GCRMGymtTtlfPDGSkJhep+cK/ALvy4Lw+pK55kNb8LfH7iVXLsGDUOLRh31gNRJ3Key58YyXmTRst54Wf4/XZCzHrtUnCJmeTzvpi/rr1mDlsqBzP5DWrMX7ESAFqnhN2wJxqTN+zD4N6dhfuwrZ3PsP9fTvL/cE/87zNf+8TPNHtKVlTXOvQSQyrjsBkYzd3bXQhaHvjyL3m81VBhe9DwP69H2Ntv6fl2B5c+AEWTeoq5MyK0mIgJw+vLv8Ic8d2uXZ881fsw9ox3cUUiJYE0stGgdUrNmLwgH7IykjJGFIQdH1xf/3MkuHAY6JvIDv0JQsnonXLNDzyaCOEAueh0wZTwkOLIgFNsv+NQpGtcWxHvwWTEGU8Xq8Ak9HkQCxhQiLphEaXh7+Pl2PJ0p3Izm2FO+7qjNNny7D3/c8x4pXJsObnI6LWwuf1CwGMAObzeRGPh2C1GmC3m8QMRqfRyAMgGlJBqzLBoKeWPQaTlQ/kIvx+9DeYjAYZ+V0tuiIJVGTRSmJfPIad774j0p42bVqjffv2qFu3HsoqKsVbXQSXzIFOASkfKOySuQuXmEkSiyLKjps7DB6j2D3QeIJELCkGyOxXctf5LcpIy1AoIGNJMo3p680ue9++fWjWtCk6PtgRbq8PSZUOoWhMGMUcrfMzCVhrtEKEohaYI3juXNmx8wFLYhw7dBZTqpheXj8YckuHnuak6iQq/87X8/vIhKZGng9QtZgu0Ts8EgnAFahGdcyD7Owc2NUOlJ6/jFYN66Lowl9YtOBVOJ1G5NauhXoNmuPU6TJYrE7cefdtSHNq8P6H6zF8cC88cd/d0CbDMvL/6NMPce7ieZRUuJCR2wjQpKOkPIGOD3dD40ZthPdQUVqC3375HpfOn8Ddd7TEsT+/RVXlMfTudQc63F8HjRuqodVEEHBr8PvRc2h5c3tk5+Th4Nef4tBX3+C1KRORnZaGgKsasZgfljQdQhFGp4ZkYsNih51vIq5BeZkHer0dZpMDUybPwT333IGOD90Pk5n6fsJEEGpjUFQbXPlFwxpkZdSHKunEoUN/4f0PvsMHH13C3fffiTvueQrN2twHX1SPkuoA8uo0gMvjx1f/+FpsbHNz8ySvnt7pZ8+fExUEO3WaEvE6ioOg8CGM0LHDYbwwN8NqnRRqJFY6LEaYtCroVAkkIkFZkbDrp4TxgY4Po17DJiit8oj/OiVmWXl5IiMOhoIwMm1No4UurpiXx/x+lBdfxaIFC2T90rBJY2TkZMvIveUtbVFcXi4gbdZqkU7fhUAQ3/3zB/z2+//gmWe7Ird2/jXyHd3vaGZEgySPlwZEASlS7VYT1AnmtpvFipafdfOmDWjVvAnaNm+AY0e/x8qFs5FpNwpRTgF0NhlqhFMeEv9JiqNTnJB8CC41ymvOd0mIUzp0Pphn7/kCz/V8TEairI9iXiDDprCkV+39AqrCSswd9jwasDuvKMeKQ0fRq+djsitlUdBn5Q7c1LwRlnRqj9qIgtSuSFKFwrAJk1euwrhXx8h7ccdcG8DGNe8i4PFg8pRhAgAsCF6dNx/bp06B2gfkmADadA7d9jamDHwBbSjnUgEDtu/Fc0N6iDNZeRh4Y8VatG7aGJOfeUSKC72M9eMIWBgZGoE9latJsCagGCVjXHUtj9wXVXTTPD18vXUHv8LF8nLMeKm3dKsEcALIK8tXYMjYMcL0LksCNhWwYuOn8PhcmDm+r5wHrgwUtj/fLYhgLASTln27YkJLRz3+5OsRSPmzOCa+Phg49XWsmjddJgY1YE+4aZYaU//L2KUGgP4/v/J8j9+3F4O795Cpi7gPqYGlqzdhynMDkJGpk+v7+tb1mDdoqBQqrpDCKJ+9bRteGjhQCgoC/sQNWzB6yIvy+arY5aqARds/RDUiWDCgF+pzvD9iPqaumSJfz3OxdsUWXDh/GrtXLpLX5vlnh84AlJif+y0+8GsA/T9JcYpnQBweaLHyw+/w9GP3oY0J8CaAfmsP4pWRnUT/rkEcvWavRd26jbFg4OPwh/wwayzYtuMr9Bv0sHSnLFL5zbF21WaMG/WSHGMwFoRTa5JrSmOclMONFGHcSElsbmqewlqZO/TFCyeiVQsHHn2kIfz+c7JDpw5dq6GjkmIsE09GxFiG/C3qbKm39XhdMhK2WB3QGdLg8+sRCtuhNzbAshV7ceFSGF26DoEjvQmWr9qG3FoNcFeHDigNVkNtYkdLEpsOBoNRugACus1qRCDgQiwagsVkgtloRSKmQTKulTErOwM+H2w2Ez75+CP89ecfWDD/ddkpFxcVSfgJu2R2E1u2bJVISUaf5uTkyG78SsEVhCOMf0wqgE6JWEJhS5OcJrpveq7TV5TFMtOoGASiUXbmnCZY7U45Zu7GjUbGnxpgtZpTGdMJ+H0e6c4JwtQiH/31KPr16ycg6vb4JCedFp9MU9MZ6LjlF1DniJZFAz26SYQjIPC4nBmMUdXLTj3oD8sKgraikagf0ZgfJjPjNRWSoM3uhMflh1ZD9QGztoMyVeF10+tUSGjiUJnVss+tuFKJNk1b4sqp09i6cS0a1s/D3e3vgCMjE1q9BQVXK1FQcAUnTh6FwRCGwejD7Gkj4TQkoYqVo3Y+k/MKodX5JbzFbGuAwiI9+vZbgDZtu6Fduy5wOmvLFOjixT+xcMEE3HlHHXTr2g63ts1FVjpg1geQna5F4cUKvDpmA7Iz2kCtzcDTXZ+AO3ASXx3ag9HDByGbBjeqAJw5Jnh9hfD6q5CTmw2N2YaSK5dQVeGG05ELqzlTuCSXLhZj5bJdWLJkhigz7Hauj2LQGHzwxc/AmWmEKmFEZVkQ4YABJn0tBPxmFF2NYM/7R/Ddj6dhsNfFsDGvIWlMx9VKP6Az493d++DxBvDggw+hbdu2cv+QFc7rxechAY4yMVqj8r6SjldvkMJRJspcS2m0KCwqklCg/Fo50KmSCPjcwqPR6zRwVVfh559/wd/HT2DM2PESq0VXN3uaE4FoDEHKF+NxWPQ6WBi/SqlbIiFyQfoPrF+7Fjc1a4rb77oT9Rs2hNluE1JckAoOqr8CAWSSNazi2iKGdes3SiDMk089LSQ+rnxomEOCHH/PkBd/wA+rzYY0mwW6ZEQK/RdTvQAAIABJREFUREoqyQ84cfxv7N+3G53uvxP+yqtYvWTOv3XoNwL6f2O504BbWLcMzajpf6iR1kqjzlCRwhgweeVWmLIy4aqqhlWtRa5aj3A8igqzGqNeek4enDKKj4Ulv5hAMHHBOtioua5fFw+88BzmbtyKXS/2xU0aXi666VAKZxT/7RHb10FtNyFZ4oLRH8WKiROlcAhWRWFP18nofMrShVg3YRK09IOhv7gG6Ld4EZZPfBW1ypUu+qKNY949MKoovYhhxOAeeHPpeqwdPxQZ/IgEylAIMSuTt4JIE/d1JcRFQkVED6bYuRHbeetwFULwjOqAqRu2YfiwgXC7k2joUEEbpaOXCuUJYMOevThfWgVreo7EWk5+qRu27j6I/j06oZZGATGKJpgOn0AY4VgQZgF09rjszAnoSvhKjUMcf50wfznM6ZlI6Ayo9Phk3EJ/6xydCssGdZdR/v/mBycaTFqetnw1EtUeNG/YEBcLLmPl9Eki7WMgHlnpb6xchOWjX5WO2kfDDxWwfP16jBo+9JonOq/P9g8/QXFRCTIcGYiGohg/uBcmbXgLc4b0l5UJ764eC1aALkJZ0GPe8IHYtvN9jOrTDX5/HHkWDeKBJNJYDQiAMoecvIb/LlsjcYzJ6kUuH+a/uRPTJ49AbbNSYBxPAIu2HEDAe0Qc+iaNWIi5q97C2lH9pQghQPOaD1qwFHVb1EeotAIlFy5i+YIF0pVyQF5j1MNvIVE9KHwxKTI4nldc7Jg0mISe5gBxPxYteEUA/ZFODQTQkwm36NA1KquM3CWEMCVb02oTCAVCsmMjWLDD1huZVmhFZRUfPBZ4vA7MmLUJvfpMQH79dvj9z0tYuWYrZs6dD38sjBhvWJ1arFKTcXbGegQp04kEYCbQUycRC0v3bTZSyqgTvXssSo/sSiRiQWRlOPD55wdweN9e5LVoJjGkJMkxBpRgzkKDXU6zFi0VkptajYzMLAFsessT/JQuOyEATmY6wbOGrc4HNU8a/0zwJ/mJ35uUSJWWVYn0jBwCasvZpTPpiw9jAit94alFZwzr70d/R6OGjXBzy1bI4g4zLQ3BcAThaFQ6NxYK7Ib4dHE4uNfVi486Lxn3rpQfsZPng5iAHo3GRcvN/O1YPChafUrJuK+nn7xebxZZISNsecycGBDI9Aay9DlliIskz2KyIs1oxeF/HMLP3/2AZk2a4d5775MMeJcvoEi0bDZxRtu7eyv+/utHBLxX8fTj7RH1F0CTLMKLA+/HHe1ykIwXobKiAunpzRFPNMbipd+ioDAN9z0wEGqNEwkE4fFcwZq1r+Ghji3Ro+s9qK44hxN//4Lne3eGzRzFD9/+gfUrD+GhB/vjz7+vQKWL4WrlbygouIQBfZ9E0ZVTQiAeMOhJ5Dc0Qq3n/RISJzYWl5kZOeKLUFHqhVZlkYlV3fwGePyxx2Cx0ILVAH/AjfQcNTSOMng8RQgHaN+dhnjIhICPzohZsNvrI5JIw9u7PseqDXsQStoxbNxMXLzqwmcHv0PDpjfjvg4dkZmVI+sNTmB4/aiQIKGMP5hvwGvHwpkdrkatFS4GW08aBBnMJhQXM3FNK3tprot8XnJHmPpngt1uw6ULFyQT/pbbbpP4UpfLDZvdjrIqF4xpmfCHI/KY4fRRFYvCqFUjGYkIM712bq7EHbMgzMvLk6kQ5ZgsbHkcAb9PfmURQkXRsWMn8Mmnn0miYNObbpKJECdUtM1ljC5T3DgJIZfDYTNDEwtJAcI/nzl7Bm3btMaWjWvwPz8dwf13tMa6ZfOQaTNAzXnyf3ToKU+JGx7+Ko7c46oEQhLLoqh9uVEzMTaFwMYOLLVLr4F7JYQF8LogWl7+4MOP5jKZRo6oo4gZlPm+NabIh45xt6wC6ijCdXiTPsRsVoRoyk6v+BtGx2yi+V58zZt4UcOAmyOeVCIo35/EYF4EWYnHALtWeZCz6yxLQPb2fAjz7+av2oY3Rg1EwdlC3N44X5o+d8wLo46fUtl+KjL0JK6FwEhIhzL6Fp4evcqDCSTN7OyVsXo4ZTTHhzQNUUTO5aFxSBSONB28wRhikRAyHVb5PLFkAgY+PMJhmGm5SUcVsRxTsuNSArprpDVeDRK1mFvA/54R6DUrSPlzQHxbUmauNw7dr1/hG9fQ/w76/Bwki/EzEqwlD53n0x9HlkUDny8KnVUnxQVXIdxGSHx7ig8QDyqx9uFkVMIk5Lx6gyLez3aYURGMI2ZRJg4s+MIhKheisOl10hHzz4EU2YwYTloBTWJIbuSL8UGupfwuJeST3eyNxjIqoCpQLVabNQEwvlAUCaNOij3eBwbZsCQQgDrl3BdHLq857axNQKVR4QNcqfw/7J13lJRltu5/lXN1dc7Q0OSkCIIB1FFQUUyYA2Znzow6M45hzGEwYhqVMeuYE6JiFnNWBJWcQ+dYXdWVc921d3Wjc8Jdd+4fZ+66x16ywO7q+qq++r53v/vZT2hlZGndTzI1/YzVFVnfl7yHwjUp9rM/OcWlDZkCoPOzgj5hrJdZBw3d1aFrlHBO5sBiaSlpYTmyBkndkoQmIX5J1GNK06DMFheZnJv+kJVo3MfnXzbz9HOfcMEfb6W338Cyj76lNxBl/llnE5W4S7MQmYxKgBWTEJfDq2YWUhjdLplfh0kmImTk+cMROjt66O0N0tbaRdP2HQQ6WyEc0t1wZWU5kXA/e++9F42Nw3WjIdLJF15azB57Tmf3PaZid7m1K/aJTMBo0BhPLezS3Yg5TVa84IVkV4DVhVgmZ9BilgJZMHQR+Fsgbel6HXZhnRs1eCISESZ6SGNmpROW723etFGfc+3atWS6upgy62D6ZWaZR21e64YO0cV06NChlFdIpGVKOyIp7oVOzqCzV2Hdy9+SXKbBGUaDztwHs6wNxrx63EvqnRR4CYfJZGSjYlGPeyHrSf6722vFaM7SF+zE3yWS3TLKfWWs+XE5H72/jL2n781hhx9Ntz+Kvz9BUXkVRquF9s5mirw2Kss8bFzzA08+8hBketh7eiUdzZ9x1vx9OGDvOqpKkzisRny+YYQj5dx+10e88sZWzv/DvVTWjKM/EmTFys954IGbsFlgv+n7k4iEiYW72WNKHX+4aC4ffvgOb7/5PUcfcy6VtWPo9vv5esWHvPXGO5x+wvmYcwa2blyB0dLBOefPZPT4UkrLihSdk3lnV0cnkf4oVeU1rP1xA4889BTXX3O5GhPV1pRjMKRIpiK4fQZylj4yuRjJuATlWHHZSjCbffT7k7S1R3AW1eH2DePjrzZy8ZV3Ujt8T7KmUtzF9Rx6xHEa2tLU2qbIilj2SgCKdLFyfcjno5u0sGQYiD7do3Nr8T2X60gd/4yFjadcW/L/ah8rnbEQiQ0GnA47bS0t9HR18O47bynJ7fjjjmXrlk24ikpIGhzKfhdJlAzDpGg6tHblCff3KbomG4Xujk7KRWVkMLLqx1VqTytMfLsE2LichWyAUD9er4+XlywhGk9w4kkn68ZENgGCRgmioPeDwYSnqAinzYwwqLKpJH3BoOYguF0Oov1+fn/ufA4+cB+efvheyrwWjPnMTwXdIKQ4g35e/wFyz+XFkypPbCBrTcqY7Ac8sugJ5i4JZaEsIUMeT5mZlu4QdRVewv4gVSU+ZbY1tXZjKSvC57LhHOhikuLDKyuztptpEh6RpaRxSu5kdxCG+ogPJHVJQZENgvwtt78UED95vBgUqrYIy2kAfpWikhK5j8Gk5AKvyA+MgiLkSZsNPLr4NeYff7SOBmQh/sttj3Dtn88bmHMWiGnmfFZ3yxL8UMh7+4kpOAihDhY/0avKLkt2/SJHkBlaoTgXNhi9Axa0rgyEOuJ4q+Qig2Q6gU3TWgpjjLTMCM12PR2y2DkSBiwCM6ixzMCTDR70Z2Nvmelqqk4e2pv6qBkig4OBkySbWP1EB7YdP2Oy/ydP9Q9sSPm5HKa3P4mryFaAmKMpKh1WfTqNq1cLdKHNi7uTkZ54gkA+Q43TjaevYMqTSPmx+yTowUi0qwdXZVXhxERSmhvbmQoqjOwZ2ByK0Yx8iT+AXDspyy5HYBKxFF5HgTQlUYkur/v/wPpV8sLlurKRTOXJFhUiYGXmKS5ulyy4nuuvuV7HNppMF4lQZncX2mvZoFgLaosCVyFLJBagzllGzN9JTUn5QEduIKVoTeFKkQ2lAFrylTEWsgOloAvkftstFzN+jEcLeiSyBZMxSl4kWxkbZpNDk5+koGcoFC5hqgqTW+Z44ZhkUQuj3Us07iaRKuPFxV/zwSebOO931xFLO7jsqhs4af4ZjJkwllQuTSqfUgML6agkMc1ksNPnD9Db061Epx++/wZ/XxeBYK92pdJ5Dh82goaGRqxGM1vXrtEMZskwHzlyBBvWr2X+/NMYN24s6az4pkd56LHHOXLecQwfOVrDJPIGE7FkikB/SAlJAmFL8dcOXCBMSYZLydyzUEilmMs8ulBMTVrw5XFSNMPBqAZvSO6AOMblhV+QT+smRFjwknMu8/QHHniA+rohTJwwUZ+zrVUY9Ra27dyu+vSC3M2kC6t4jk+atBu1MseUzkv9rw266MscVjpBKSDS3UlXJe9BZprS1UmHKNtGi9mhWfQS3epwuJWsKLB8Ii2zdjHrSah0dnhxI58te5/33l/CMfMOY8/p09iyvY2yylGYnKX0RZOYbBYisV5x8aKmvIRyj491K9aw4ptlrFn3CvtOq+CxRVdQ4g7TvPYjcomgyoAN5mrWbs3wpysfZMo+JzBs9F5UVg/VoJrPP/+AH1f+QCKc5bqrblAOx8MP38wpp09l5v57cPGlC6gfOpGJk2foGK+ts5Xnn3mVX59+ObMPOJDW5hWsXPkmX37zMja7GP/A+LGNHHbYLMaOaiwof8hz9+13aMbC2WedpqM2p0PkjaIeEFJaRK99l3TOEiQVFovVDGajWMYaiERzFJc30OHP0N1v4a/3L+HVl7+hcfKBXLtgEf5Qhmgui93l0mumv19MXmyUFBdr19ve1kFZaZnGksqIRsiLUvBlTZbFSz4TQQrEHMkmIScS5iJrq0Skiod6IqE+8BIu5LSa+eTDZXz60Qf8+pyz8LjsmCxO4gYXIk2W5xIb4mxWIHBp8rL0B/s0o6LI7aans4twIMj3363kq8+/LKRr5vOM220ihx5+mKo8BEqXuiSM/eeef4EDD5rNlKl7Eo7GlAxrtsoaJciUSfXzggg4DVn1CxG4XjakgT4/bruZ915fTG/bVp59dBFlXjPGvGw2khjkxIuPwsB49D/O0CVjUbpbk4DAhXCWwsxQirG5QP8VEoINeqJhHF7pNgue75l0FHfehsFqR4hJonH1yeqYgES6G3tVkQaMqHEF4o5jJNqRx1VSokYgqnOWwBZ5VYNWYGap/7JIFOJX2wI9VJWUY4okJKkCZMF3WMkLoyWbJxtNYS7x0ScENilQkTQPPfJ3DE4nmWiKO/50tkYDiouYQjgyRYlHKBv4wC12b8FTZ6AmpkyFuaiS5QYoBdLd5HV3FccRy2N2ezSb2F7k1AKtISd9WYzSYlpgR3cn5VVVZDJxfCKrSKQwSNKOQIADfHZzIo3DKMS4gdL7nw3BpYhkUdek2trKf9An9PX6cbucWGXTsOtLMKOf893/K0rcQDmXIisIipy3gQJeEk2rnjiWjumCXuQUJqskyMUxO8QUeMCbXqAQOacCwRizpENRLB4PCYOR9q4OhpfVKXM06SrQDkW62NbaQWl9NeF0SpEKh9lMNCaOURa9uEOBEEU+sSPKE5Frze3634ezyMtXFnaWZGcAZ1k5cQuqTdUxhHw4cnArxEwx3bpZ0gXHn3guhc1lVdpIPBjRj8Em4R/kCXS0UVxTtSsMobATGoANBFr+WSJtYQMowyOTkuIW3nIx40a7VYcuBd1sig3IQAsdusDLArkLKU4cGY05M06nFO+4srXNVjepjJPObkF7XDzx9Ef0Rz2cdPofaWrv59qbbuHya6/GU+LRcAhvURHJpNhL9tPXGyYUSNDS3E5He5uy26sqSygr9zGscYhGeMocUpy4hOjl7+qmWPLC161j/bq1rF27hr7WJqbOnMnYcWMZOWo0n335JeF4koMOmUNJZTXhRJq80UR/NK56cwn0kIIpHVGhoOfVf11QAimyMtvWEBgx8hiQi4mToWzCJHCjsrhcF0ej8nekKEtnnyYWDxOLhhTyly5dstKPOfoYnZ0nE2nNnDYaDWqcI+dOodh4nG3bt9Pc3ExfIKgkuOHDG3V27/K4qamppaq6Rl+nvGYx3tnR2qTEkYryMl2Mu7q61TnNV1SuxDCLxaUzftm2iV95MNxJzhDD4TLgNdnoWtXE4qceZ4/pDTSMqKC9px2LqxhXcSN77DWblp4g0VSc2iESiZph58bNDKtsYHTdJNav+oa77/09tRUZrrrwTGrdOardWUY3lEk6FoH+IMVDR3LtbYv4/PvtpAyl+EpGMGnSDGqrR9DV1c7Tz97H0XOPYfpuh/DDyuV88vkz3Lrwej7+9Hs+/HQFF1x0FY8++TRtnS1sXrWB3XY/ALMxgs2xleFDK+nvNFFfNQybLceqVV8RjXRy5unHM/fwXxH0t3Hjgis596yTGDO6luIiA4lkF3Z7EoMpRj5vxVUykXB3XJEdIaZZjHm97oTkaLTYsbvLef/TH3nr/dV8t6qHVeviTNn7SEaPO4DJex2IpchDXzikVq4OuwOT0agjIxnbSBJbIXVQOBdmvV5UTpsRa+ICCiVogSCiYuhitEg4jAGTzYHFaleVQyQUYnhDvbLe8+k4S19+gXCgl8MPmYXTXUJWWPdZiTS2YDSL2VJK11Qp6KH+ACU+L+tWr2bZW2/TunU71RXVHDBjP8aPHkNvXx8PP/V3Dph1EIfPPVwRhM7OTh31vPraUjq7ejj5lFN1cuj0+hRyF1VBTp0S3ZjyuUKeSTKhgUVtHW14ZM1LRrGR5I3FT/PgX2+hzGsaKOjpAilOGpH/sqAPWL/mzXlSZDS/XJRudlnsheYteHk+RyITx1rkksmvnlSZP0ssqdp0BoNkiksR3zZPv1GVOdgyxGJ92DxCc8uQTLbpSTYYqkinwa7zioEOU1pFcZMRhygRzgq2bLSR6w+QrSkmkk5QLHmk2hqLcbiwxAckRSIgNpnUI7wnlaDUatciIGSyUnPBLU6KhUibpPOXhV5KjOjt5WLJmQSP+KmgJwcKuvTkhfAKQWMyhPNp3GK8LwPkYBgZQmlRdzvJxHNYTUaykQTGErt2u93RABWuYhyaelEwmE8ZssQ1ktKETcwRVE3w7+RZ/w45lw5Da1M2rcYa0s11dndQXVE50HEPzJvl/wY15z/DHP5zjvtAQRfNlXwGZuhUXgNUyvdSEoM2sNNIiijchDg2SuqzBGaUWm0Y+jIgMbe2rHIBbBY7ETF9FhMHGWH4g+ocFjHklB2skm5hrw9I/OV1yT5O8+BSEploUB22nBBBcowW2XoVgk/+y/hU8QTPpDQKUXJPk+EkeZ9LI1AtkZjeQJpmIzOZUhmGpiFqB4l4lYTYbAqHVHs5B+LOE42A16Mb0P7udopqqwc2UXKOB/6Io9qAnLEwTpf0Ybln5CvOHTdfzLgxRfzqgGFEQtswmeNYzBKf6iAvRFMhj+VTGC0ZLKLxj0r+tVsjiAX5M9mKCPQb2LCpn6aWDPc/8AZHHHUeI8fuw+PPvIy3vIwTTz+ZpvYdZHIZNm3YQk9XH1s2NxEKxCktqaKutoHGxkZGjGgknY5p2I3ksKcySe2ExB5VCm0sHMWQkdmnmXQywfatm2lvbWblihUq2zrz7HN5ackrHH7UMdQPa8RTXEpvsF/tM4WwJB2Hjr6skmglkLupIBsbKOaCizuFBS9CGoWxxZkrRTIhdyIaR+lxeshnsuqOJ2Q8IZs57NJRZ3Sm3tfXqwz7MWPGcMIJJyp7/dvl32kHLpsIsYNVFG0gTU3uSYHWxeBGjrlx40aNU926baum+ClL2mKlrKyMYcOHUV5doQW/rk7S8Yxs39GkM/OayiE6Q7daRcrXg9/fpf7spRVCzMrS2raN9q3r+XrpEoZVurF5EtQ2lJEz5dne2ovD20hR+Ugm73UQgUicVD5BXW0NZb5iIv4YprTkPydYufxtlr3xLGWCdvW0sPfEYcybux+T9xhG9dBikqYkOYeFFes2s7MtyNLXP8ffk8FuLVfEpT/aTntbPxNGzeDwOUfT1rmJr5cvx1fSgMHiYc4Rx/Deh+9QUm6nacdm9p22N0Pq7KQza+nv8+NvdfPVp+s4ePbB7L//TN5+63V2bN/AzJmTqal28tWXS7nyivOorjIRCm6DXIDyMjv9gQ6KKhsJ+414vPVKcsuGwoSCAeVDCK9IRkHPL36Zb1a2MuNXs7G7R3HvojeZvveJfPDRBo464SwadhtHd6Bf0ZAiT4kiI/GY8D7kM7Rr9oDdJps32V+ndCOoBEyxfk3EqKut0jQ9KeZWu4t4Kksqk1dnOHmsjoJjEeqry4n192ExZnlw0T2MaKjn+JNPoyecI5rKaWiQPDidz6gHgQQHCSk0k0oxunE4D/3tbyx79TXOPPNsDpt1MPFIlJq6Gi677mri6RTnn3+BkkW7urr0OpK5+RNPPMXBhx6q94soDRwuF5FoTMuB/NtsMFDhdeP1OIhEE5pNIMYzw4fWsP6Hb9nww9fcddM1P+vQU9o8y0ItTYsgt/+hQ0/l84JMauqMeJvHxNtZO3TxN5dFTCi9WVK2QhKPMZzAKESZdFyDT7T4JqKktdhbSMZTapSgPte5BB717pWuJEbKbCaMRUMZGmwlhUIn5c9WcOsR/2RdgEV0bbArMiChHwLDW4W3J8h0LI7BKclN3XhEvyuFXrx1BghsA87sukbLvwfNxn6agQ461A8uxz+zER3gw0nXpf7bPxtAa3aLnqeBijvQCOuz/Lwo75KhFR6/i2c4oIcfQGp3BWT8rL3+x3/+vGPf9VJ+Ltr6303H/90v/1cHGXzdsuMb+BVhmO8iMPzsHBR8ywfek3x/8I1otvYAU2wws2RgzizPIx+nfBUy434CYn6+b/mPr3ZgI/WTu6v+7qBaXx8/SE4bKKqFz8rw0/EG38fgaRKZgm7SCqVXLmv9jX//OHnMz2cwgy9u4PkHXsguQEmIUZJ1XNguxrj3tss58IBJjB8rEaFBEvEejUjFWohwTIpxirq5GjW1LBEM4PQV6VzQ4i7FH8lT7dmN95ev55qrH2T2gWcypH6KxDZw7/2PMm3GPtiL7Gxu3kBT8048Ng911UMUQhdykcvtU/hRZncyQxRUSaBkb5FbF8UN69ZRXVWp/ujRZBpXSaW6XA2rq8acz7Ft43q++fJLZYNbbE42bNqmC5+4FAoBzO1xageWTSVIZ7Na0IWgKb7cUrgFKhWoU/4tnbCQnQoF3bBrxq6SMYGe8iYsVpcSn2TRFb6J5JvbbRYNspBIz48//oh3332Hc847V6NXewIBJcNJ3nR7e6cSWAXSLxDwxLpW8t4NypKXLlwWSGHzx2LCYk/h9/eyefMmtm3bRrCvT+09Rfte39DA+AkTKa2o1PQxu91JWWm5xrbK/FUAwyF1FcTCvURCvaxb+yOP3nctd1x3IsceOQ1PsZ2wmGx5SkikbSx981sW3vU0v7/4Nkz2CmzeCkx2l8LLcg0Ic7vUW0yk3U99WQWLn3uKjWu+IxFqV2LbMcfsh9MZZ87cfbDahURlx21x0B8Ns2nDVrraxVXBTUtrjL898CwHzj6Sjz7+lj9cfBXbm/rYtCXAgbPmYHMaefOtp7BYO+nqWMXdt13FlNECqYfpjwdxOMr5+zNLlcX+17ueob/fwrp1m1m+4lPa5fH3XMiECW58jgDx+HbsxlQBPVXycBYZ5CtilfJgzPvIpcQ21kFbezOvv7WErU3rOOKYo9hr34OIRh2cevLl7DfjVMLBIt788GvOu/wiSmuH0tuTIJWwUlc9mu7uEMMbS+iRtCdDUje/GBJIyyk9i5amdJZUKqOkRgmXUR8G9T8oEIwFKRKnwWi4X2fNkjMeDPRS4nPT0d7CzTct4PzfX0jjuAlKihPiXXFJqcb+Coojzy2IUjQcoby0mJ7ODm69cQE+t4ubb/iLBoCtXrOaa276CzP234+LL76EHTt2UltTp1NWie/9/PMv2Ll9Jxdd/Cd6e3vwFnnpDwWpra1VeF4sbKWpFPRKiJ29/l6y6aTK73pbt7Pyq49ZtPAv2sUrgiXWp9JYCNwv9U7NZf4BuMUgxjJS9CxaXPMktALlsctZ024trR1ayirRjxmcqqUt2H+qB7ns8gUGNxkVShBZQFS6yWyGYqujwBrPS8ca1DRWt7MIh3TIfSEZXKgeOxgO4C5yk4hE9ee5YAyju0TT3IQ0JW5lQgAJBdPYSeF2ifmG9G/yZgoF/ZevX87Av+IMiIOWWe8ZGfhEuGfh5cz61WTGjanAYOgv+A3EOkhmY9g8QtO0kCamsher0YhdghwUEzPjj+axu4ayYm0r99+/lNrqKRx31PkE+gwsWfIei195naGjhmMvslFS42PUKNGrTsbtcKskRhKn5DaWcBFhzMsfmUeKactHH37AzH331fGA2LrKTRlOpPAn84zfbRzN23bic9hwWc0Eenp0cbzmugUcdPDhHDDrYIXZpViLFC6fTarWV0wVBYI3WWxaPKVoFzr0woxcvqSLFrh0kDA32GEpIz5vJG+yqdOeFHQJfJEF02mz6hhFdPC3374Qi83C7y64QJnikWSCjITIaIKaRdn9wvUVpESKuWywZNGXzk7+SAcvC6HFYlaHO5mPyoZCCnw2nWbbhg007djJjuYWIvE4Zqud8spKxo2fwNixY5RYKAYgna1N1FeVEg720LpzG9defQVnnjyTOxfMhcwO0rmEIlKFdAknncEkr73+Dc+9+DnHnHABdY3S4cc+AAAgAElEQVRTsXmriKZzdAeDmJwW4uE4DaUN2OSaSCVZt+Z73lz6EulUH5PG1+Lv2UJFuZFL/nQuxlyYtpat/GrmDCVmvvf2ewQCaUaOnMnrb3+Cxelge3M3VkcNM/abR2nZWIwmO0uWPEV/aCuzZw/nuWdux5IPUF7k5Lgjj2f2wQfRn/ITS5v4/QULmbbnPGbPPoN0xsrd9yzkg49f4sGH/szee1dRURomn2rFY8liFJRUBs8ewd369DNJRNyUlYrrQwU/fvstH33yPj19rZzzm5MYMXwE/nAvNmsFG9eGOPuMq7jq8r+x9N1v2NDTw5m//SN2Wzk2axmphI2amnJ2NPUypKGMbn8XNolcdkvWgagNckTF8S0pn3eB2Cj+/7pBlLGvwvLiGyCwfEa7ep9XbFalY09QUlKkUPrjjz9Ke2c7l115uUbnSgFWJrrdqYUylysEBHk9Ntpbu6mpKuejZe/xxGOP4HE68LhEltdGw8hGTjj5JA44YB+6uvrp7u4lEU9RXlGlyXH33Xsfe+09nVmzDiSdTuJyOxR5kHuyQNgUxYQ48okSI6ybJOERte3YxPJPl3H7DVcMFPSC/bEWPZNFa6+8Ttms/MO0NpEXIBDM2qHnSQ+0LAKl61FkAC06TZkdym68kLOqNpo9sYTuomPRADUSDynB06JRHHD1CkUS9MejlFaVKilJlq6idJ6s5MYWe4knopiFECTdvkWEQrBj23aGNY7UBlDG5sIB+HlmmDZWAuUZMsSiYVwu4UsPDqL/FUv6L8f8n3oG5BYZmEhgVB59iLvuuIxZB+7GhHHCBg6Sy/VhktGEXt0RMiqWE9qVVf+IAj7eF8RRIkr9cjZ3+HnquWVs2x7l0EPm88lHqwkGsrz29GIm7ncAp593BnWN9Tr6km4kFc5g0DvYoFpWgfekOxeSTSwmaWEZNqxfx+KXXqRhSD0H/mp/xowaoVr1aCpLXjbQmIgEeqgpLaaqtJhENMo77y7j/Y8+4Zxf/46RYyfQL/7VSYmPtJFNxzVGVQq4PodBwmUKiW2DVsOa5DYQ9iLGLVLUZUMgzzH42Ew2j83pUeZ/JNRPIhoZKOgWlR+Jr/wrryyhYdgwpu+9F8FIhOLyCpXNdXZ3U+QrGZDriVRO9O8FT375u2CQJex0seaV1yayuoKFrJjXKFqUSVPm9alpjRRz0azvaG5m7br1bN66RbsqSXbbZ6892XPyJCpLi3A7zDx0/318/unHfPPJ89T5duKxd5PK9iMTnngqSDyVpshdQyLr5KUlX/DQo28xcfIcRo6dQV8oz7CRk/CUVGjUa11NOS1NTdqtCddgx9atfP7pR2RSYU4/9VhefflJyEXZuX0jLruVvadN1wK2dfMOHXHImjxj/5ksfes1+kJRTjz5PGbMPILuLuEvFPPgg/cydkwN4fBmHvvbg9x995+JBsMse/NTDpo1kyuuF+mpifsefY5Xl37G/Pm/p37oaP7td79j4qRGIpEmkvEmTjp+BqeeeCBWAjgtKQwmB9lEi47cTAYXqbSVUDDH2h+389Zb71FS4uWCP/wGT5GPrt4tVJY16jkmV8kDf3uZH1a2UlazOyu2BagfuQezZs0llzVTXFypQSVtHS14ip0kMmHNGpBr2ir8kqQEs5gwm9x4vRAIhcFQ0ITLXSUsdPWiF5Mj8R7I51SyKUXcbrdSXCIqkBTd3Z089NCD7L3XdA6ZM0e5JeGIeP0XEQpH1YVQFBBSuAP+PiUIJuNR1q9ZzcZ1a9UWeXjjcHbfcwrDRw5jy+YdOsqRWiTojnBbAn0hXnzxRbZs3cwNN1xHPBlTSag4Qsr9J6Mps9mmpGtxUJR7RjbbHruFHZvW8NWHb3PLNZf+cwU9nZeJ0U+hIIU4yIESKSFkiSQWh5NANIrb5dLqKti9NN5S22V5CkeDjLD7Ct/QTQDEQmFue/A+Lrr5SrYE+6jylahsqFg2JsKcT0Qwl7jpTSTxygnv6qO6okRRfoHH/SlwWQu9tzi1bW+NMrxBYP1CTKdb9IICs+0igf1PLSu/vO9/1RmQS11EANrwEsdMP3fccQkHz9qNCePLMRmDGExyh4jbVZScIYPNLL4HglGliacz2NNuTIZieoJ5bN4Gbrv7WZ587n2GNkzFYCyhvm4MRUWVvLB4Cef85tfsc8AMSmsqiKTiRKJxQj1RJXEJUiDsWZvDPpAFnt2VAS06XEmUumnBDeQ72ikZNUI7VFdRMedeeDFDhg6jyGmjv6cL0gkqSkt5/Y231Ghon/0PoqSyhmAkisls1I41Hu1Xxq0UZ5PNpQX952ltgxD74PdkZi8FXc1c4mKoUzCdEU27Q7KTRe4Y6NOYVul+nGLNKjwKQ6FrEVma1eGgy++nrLIKq8NJZ08PRUXFxKIJcgK35gS6FEMbU6FgS7cuo8KUcBTsWuhl/CCFXhntMgbMZklF4zp2EUc5XdiMEiSTVUg0noixcf16Viz/mt7udqrLSxg9cpgmzkm+dV0ZXPqbA5ixdx3RWCuhSCulFcIuTelnYTb4SOTcrPyhnZtu/juYqikpG83y77ew2x77MO+E08gYTXiLS3TxD/gDGgTT3LSDjz98D4fNyBGHz6atZbuOIewWG6t+WEN7Sxe777YnM2fswxtvPs+3331CU9sW6ofWc+LJp1Ne1sDk3Q5g5/YO1qxZzetLX2DPPUfww4ovmTvnMH414xB62uI89NC9VA/JMXx0DV9+u5KKqqEcevixfPbFcrZsbebYY4+jqqKE7o5tLH3lMcqK09x644XUVXrp6PgOt9uoFq3iJ+Cyl7D0tbd58/X3mXPobOadcCz5bBR/Xwdl5RV0dHZQXTWaeNxCNGLhscdeYf3WfpqDkjS3gUsuvZrJk/cikcyp9WzD8KFk5X5x2TT4J5kSpzgvmYyDaMRIPufC7hSER5LNZJMoQUri1jjgh7CLx1Ho1GOxiDqyebxO/P4eRo5o5KsvPufVxYs54ogjOGbeXDq7wroRzmZF8+7Ta08UGV6Ph6C/V+10S30+Wpt3Eg4FVbYmaFFFVaUSl2Vjqj4TMrJxFBIHm1taWPS3+zj1tFMYN36MXocCu4v7nBowmWzaoYv8Te4Jl0jXbAa2bVjLlx+89c8X9PxA2poA2HKxazBLYRypZKTCRN1ATAwwnAXClyxisobZTMI3yuMUQ39ZtjrDVPo8hZZa7ikbzL/5Zq69+kotwpG+EONlWxWUaC4zCcnLHuC6Kb84WzCLGZQRXXL9HfiMLopcRbhLfBxyxMHUlpn1ueyJDB65cf/9EOFftbr/ctz/cWdAC7pAv4p5JTAR4M47Bwt6BSajzO+EyONXvazFVEib94f7dREscVWSi6UxOofTtLWLL79rYeE9i0lmSzlo9gmMmzBNJWbNbW08/dzTHHvS8XhKizHabSRUHpbHafFgNdu1gOitLIYuA/nfAm8LxCzmF5Lz/NgjD/H6q0s49pij8LrdpHN5iirqOeywg2jb2YbPZVfSaVLm4Glhs1vJiPucu0g7dJvTjsNuJhkXaDClBdpi86j3vMyw5XhSsNWpbYD9Ln+rIYipIAmTnw/+TE+ckEmzWSL9/WSSCdwifxtIe/N5hVsgs+8sbglVsVgIxeJKeEqIWYukdYWj2rH+vKBLNy7FXBZyscEt8nqUxSxacunQPR63yuykve3p6FRts0nc/FRLbyKTTWsanJCi6upqiIaDdLQ2s33rJh6+83bK62sYO2YUOzcup9Yb5MJfH8Vhc/eiqFRWph6y2RZyuTi9/gBWSzGlpePViWHbzi4yuWK27+zj/oeeJGus4Mzzb8Ngq1CSVzIp+nzJdHeyY8cmHnjgr+y771SmTt2DxmGNpBI5smkLPq8Y0FgJ9PVS5MnT3bOFpW8+zQ8/fs0tt97M5598TdOOXg464FAmjJ+g8shAoJVbb7mJk084gym774fFUElvdxurVr/OJ5+/xsjxw5XQt6OlmVVrNmGy+Ljkkuuoqx7BqGEj+PC9pXz3zVvMO2YKcw+fhM3Wg0dm6dhoa9/J448/xratzfz5st8xdtwe9HSso7yimL5ADyVljXR37qSiYggYJXY0j9VWyhPPv87id77n7WU/Mn7CFG668V4SSQsVlcO0sLd0dOHyFhEMR7UOeX3lOF2lChpHo3nSEglniWIwZ1XlIAVd1BvSmQ8iRCJ5U1Mlh410JonH46SlpUmDUqTWLX7uGaKhMH/4/UXqGy/dufKYs+JLIJtDk45m7FZh2Rvo7exQw5qhQ+o0v91oMun8u8hXrPp5IeIKFB4ORxVVkGv/zrvvVP7Gny7+o3bpcn1KjoI4DMpmXI4jx5b7wiGOiSbYtmEVX3/0Drdd9+d/rkPPiz+dsnYLtiYKvct/JjFbKRT0WCJOkd2h0uK0tdCVy/Rk0LNctgDRPLhEV5eWrHGx38xjqDSoV/udf3+Ua+efqxGqjkH8XJK2hHRciC/GNxBT2RRM4vHZ9Bg3L3qCGy44U/cHoYTkir/DCSfOochYcKUTx7j/QPP7H1dWfnnD/6ozIAW9MAmTL4Hcg9whBf2g3Zk4oQqTQUxd/Lhcg26AMdXnmi0iGxN1SD/dbc28++7nbNwa5+sVXeTMjdy08Ek8RfUIGTyRivHkM4/T2dvKWb85h/LaWuKZPMFokmzORKQvpk5lwt4WDbZGMwwkBhbSykSbbmDHls24nXbuuO0Wjj3mSPbZey+V0GB1qx/Djk3r6fd3U1tRSllZqdqq+soqyVnsGMThKhbDZBUL24JJsdshHtohkmkjVpt0IxadTWsBTotu2Kzzc4HXC4Q1ITIVPNJl4yGPt9qtSg4UVrQsmqJGkdU64O/V11xfW6fa8e4ePyaLlYrqGjp7/WrQIZuRRCKlkrICQ/EndqPO0gcKujylQK0mk8z3M1rkd40H8iJW8e0i8snPCxyAAjognb5o4aXDrygr4f5F97J92xYOn3OIuodtWvMt33/2KqMaPMyffxjHH7cfmUwrdluEssoKMok2TcCLhSWtzIm3pED+KqsYRjSe5cTTr6J2zCkMGTGToUOHqbFKd0+PAgW1dRW0dTSx4MbrqKqq4LDD5jJxwmR6e6JkMxaKfdXKtPY4TTgdGSKxJu5bdDM7tq1nvxkzcVh8/LhyLbtN2p0RIxr4ZvknLF26lCefeImaqtFEQ3ZFRKymbp599l76ou1M2GM0O1q3E0lkGD9hBj/+sJPrrvwrXe0BqspK2LD2Cx555GqGNxo599cH47ZnqSqp59677qKmxscRRxzI8GFl2rnHYwEcrgKfINDdQnHFGDG1IByK4Skq102T0VRKGC9vvPsNf1v0NG2tUSZM2J+DZh3HqNFTqKgeRkt7r5I3xa9fmOxOtUaWomkgmUmRyEZUbqYeBLIVVDLcTyRd6bDLVZKYp62tBZ9PjIxy6hbqdTqIBQI8+Le/MW3aXuyzz774iotJJNP4/X3qRijXg3Ax5HpKCO9CPFUGEtMEoaquqeGzzz5Xz4Vefx8TJ+3OvjP20442GAqp+dGHH3/I0tdf47I/X4KnyI3L7VIzHH3N4iE9MC4TREvCf0y5NFvX/8h3n73PPbdc908W9LTQUSGuLmx5bOqYAjmLuAYbxDiSbCpLsdWqi1dTNofTZETigsusBf9tLehpcFnAkpbfLcRpiqWrzM6lL5E9anpHmuI6C629KYxlVvVElm7fJZ2+BJA5CnD7jmCMpxe/zLnnna72r3JTyljgmgX3cuM1v1fTGHlO5SL9HxK6/1WL/i/H/f/3DAwm0RUuQzEkCbLw9ks5eNYeTBxfi4mYSrqk7McDUtxz+IprwV7CznVb+eqrj9jR9C3RRJoj5l3E4099QTRVzxnnXI3NUUkgHKUv2MGiB+7ksCNnM2HyRPoTSULxDBZnKWWl1aRjItuz6fxcUs2EYS7e6VI4xXhJfNGH1tXQ3tqqDPKbb7yBsuIiTj3lZIYPH6Guc4l4kmiglxuuuZIhNZWcc/ZZrFm/ga6+IHOPPQGr+GmLXEiMX3Jp7DYTJT4Xvb19xCXsxeLQAi6FepD0JkVTvqfDiHhcOyb5f+neZSGUgi6MefHrz4qOWLoUo5GOlhZl2ctmp3HYcPbdd4a2GjIrLSouU6RAIOpIPKGmN76iEtUuSwGW4xeKsrgKySKW0+Q22T3JuEBgdlXB5AuxwgKJRiMR7Y6FpS+51aJECPcHVcYnvysgoMxfxU504W23ct555zB58mSS4useDxHpaeHjZUv46ss32H1iLUcfMY3dJlQzekQJTqfoJwWDTSkzOeIXW+hyMPjo7tpOMF7J8Wc9xp77zueAAw7BYLCTzZnx+crVA0KsjWVDd++ie9T8Zt5xx1FTOwTRJckmUVLzEqEcmVSEseNKee7ZRTx8y9X85pKLOfeM33LPXfcpbOwrcfPVNx+yvXkbV11zA+s3NEOumLadrZiS/QT6mrnngZsx2jM8/MQDWJ1e2jviFBU1ctJxF9LdLqMQN5UVDnp7fmTVmrfYvuMTAr1NtG3pYuruY3jo4Ztx2vP09HxHebkgFSkSUZlbe0jF0vreLO4qwsE2TRBOZ5MU+xroz2SxmCtYv6GNC86/lpKScZSUjsbprqeqZgzjJk1X5YDBYqM/GiWWEnmzgbyYq2SyODxejGareggI1K3BP0oWE16HfC+Hz1dEfzCgBEkhTZaVi/lzjnw6RanbzeLnXmDV6jXMmXOYcjWkiPf29Gloj9xHFeXluukM9fczpK6Ob775huuvu5ZQbw+jJ0zUa142noJi+/0BTjrlVA49bC4eSWKLRkimkzz9zFPU1ddw4CyJkbaRzQlxNL+roEuHLveMKgfSCZ2h//DVx9x32w3/dwU9NmCrahcdikAO1oK/uWiPJa3bmBIf7zy3Pv8E888+i/tuvovq4nJCwRDXXnG+3riDXN94HhY9/CLd8TARuwFbIsszf/w14qYWFDRAPOKBu+99TCF1f3c31//l9wrnD2qTQwO2ncEBDrtcIvf89TEW/PEctXQVe0IJtf8pdvT/38Lxyzv7f/MMDPJGC8OpqBb0W2+7lNmzpjBxXD0mQ1yFHKHeXrzFFWAtpXPzDp54/AW6u/qZsNsIpu5by6Q9p9EfLuOIYy5h3olXM3bCbLIGr1pGtnVs45aF13Pdgj/j9HmwuX0UldcRSZhobenCI/njogE3Febo0qFLYZNsc1mMhCkej0aoqaqgvaWZTEoCNCKMHtmI0WQhI4ExqQxb16/mnTdew22XjbYZi91BW1cPZ/76t3jKysmKaYxBTGNiCrtLQW9v7yKXF3a9dVe6mnTjg8Q4+dREHy5pWKqQkdCNfF6hdynuvmJvIYc8m9T3ID3W98uX88KzzxLYtp3SocOYN+9Y9jvgQC2IkhHR5Q/oaxOdr5hzyPPK5kCMZmTxVjKUutDJum9QPbp0VPIzu92mWniBtuU1apCNBILEYjqaKC4qIp9NEezzq1NaSbFPw2HkeYTcJPD9yaecrDnd0o0VuV0kI/34PBbuvuMaWrav5MR5+9Hfu4FIcAsnHnsg06aOorimCEwCJ4qLU5qYdMZChLIP4/O1Gf7twoXsvdfBHDbnZMymMkpLh9Hrj5PNSb4DdPZ0sviVF+mP9HP6mfMZOWoU7Z2duB2lZOMu7BbJtm9j5w5hyT9Pe3MLdZWN2MwuDj98Lv5AFy+98gTtvS2ceOoprPxhHUcedRrl3nLeXbyED959k4MP349kPsq3P3zDblOm66bjpJN+y/CGaURCeTwuuc7EtbuFVLqV5d+9zrNP3M/QshqdqV9/w78xdoyXvsAqykRNnJOxksxTZQzkUUmUv72d0to6bfPEaU9c3XI5l87FkwkLL720jHDYxsFzTuXhR5awflMndlcl0/aZxZRpM9SqVZAZMTMSYDmWyhJTz26rEkSlM5eCLuQ4CSoqbCiFM+EkEOhjaEM5TU2ditYI2zzo91PicpFOJLn11tvYY489mDNnjl5PMk7q6wvQ0NCg5EjxcZcY1EEDpZcXv8SWTZs0+W+mICIOCQDKsfD2O5m8x1SOOmaezsa7/b0MbRjKm2+9zgcfvc9ll1+KWXzmPRLLK11/Sl3wRJeuShHZjaQTNG1Zx+pvP/vnWe751ECHXtDVYxsQbGcGoPVoPqO+41JQ5UcnXXUt9SNHcvGZ81WgIUX4joef46Jfn6LIl4R0XHrjHbx19SVYYwMObVa47vanuPjS0/Xni55+gf6WDh648iI1egnH4Or77+OaSy7U+XvpgGBeir6oLeW4t999H3dedCFVmtWaIecW4C+LWU0Pf2G5/79Z8v7/f1XZdB6TBAAY4uTSPVx//e859ZQ5jB4/glDvZrwlhbl5X2sHry99hy8+Xc7IEeM5dt7JjBjfQNrcTTiV5ftVYS694lEuv/oJDOY6yitHqGXkhx+/w2dfLOPCi36L0WbBYHHjLa1la1MvDpuL+ioPm9ZvVQbMuPGNbNrcTE1NDTabmXXrNlJVWaGLRDoZJxEL63za7ZScbymABtJZIRKhBf2H774hEQmxZctmZWqfPP8MJk2dTiAWR/ynxIrX4xZSXwZDLonRZKU/lFF51ODsXGaGsugNytakexk0fpFiL/8enKGnUnEM5gw9PZ1MGDeOWDiijlyvLF6sULjX49W0rfN+829q5ymQa9ZgIijjgNJSlRpJUZaNi3h2S/GWAi+djmjv0+LrnSsY9moOdSqp3bws8DJDF95Bd0+vys3EedLrcqh/dyou8lk7333zNd9+87VmCqzfsIFzz/s1e+29z8CcPUdfX5Cq6lrWrl6Bx5nh3def4rTjf8Xs/cey6rs3ee+tJ8ln+pi82xD2338aI8aNkqxcYRqrbjonowOzjdVbm1l0z4tsWh9i9wlHMGrk/lRVTcLlriEv/vxeL21dzTz+5MNkSbL7lAnK/J4+bSbGfLFuEL777m22bf2RYF8Xw+tHcNjsE/G6Khg6pJG2zma6gztZePcCTj7zJNaJ2U5nAIfJRbHRyaz99icQ7uOue//KrMMO5YRTTidvcJPJ2olGjXjcZQpnl5Y4SadCvPjSY6xe9QXTdh/LoTP35YVnFjFjZgOnnrovNls7TrukneWIhztwWIX0KERBcTiTuaoYjSdIZSOkUzncthrICw5rZv2GbVxz3YNcdPGFlFY2ksXLK0s/ZfmKLTp7n3v0qYweM4VQJK0Jdmabm75oXJ0MS0rKCIcKnu7RaJzqyhrtnGWDJ5tK8RMQBziZX0eiId3Udba3U1ddzZC6WtatW89f/nIDV1xxBTNm7MWaNRsU7ZIxiMTvyvPI84lMTiSiggLJ5lB4HzKzl4L+3rL3eeLvTynsLtesJKyJWkIKejAU4Ia/XMc5557NqNEj1bxGrG7dTq9GrwrCJtevTQy1ElG2rPuBH7/+hL/dvkA7dBkTaPcuXYTZqrI1mY7LxvUfZGuDBV0CWNSIZUA3nhE4fMA/pKWzmxFVFQq53/j0i5w3/0Sdnw96r19xyyLuu+IChdePvW8Rf73wAoXYxaUtaoT2BCx44EkuuugMjVJ9belbXHPU4RqVKg6YwhWS7//plgX8/Ypr1HPbmICUHTYL1L7odu654FJ9vKcrpqlsaXtc/bXt2FR28cvXL2fgv/0MDIxtJULRak2DNcGD913PpEn1TJw4BI/XQCjQzrvvvM4H739BRbmXk088jfHSAWXRbjduTJKzFPHSkuU8+eyXXHnt43iLR9Pbl8Jmd/HEEw/jD3ZyxlmnamdishdhcZTQ3i0e6VaifR1MmdzItu1dyhpXGq2U3EyGoUOraWnu1CQqKVjSbcoCJN7WHlfB0tRkcbB54yY+fu9ttm1az9DaKtVEC5w558ijGTJyDMFoXDv04rISirzSWcSJRwIkkhnt0NPpwvGk+5ZiLlDloM3r4PelgA7O2TXAJZtVpUtT6zaGDqnF5XDyzRdf8MF771FTUUFVeQXbt27T1LLD5x5JOBYnIqQCs4V4Mq3xl13dPUTEq9vpVL29EpgkClO6HbOJcH9IX4eQ3qRDlwVZYHh5nI4HhOUu8KyMEMU3vqZK7UG7O1rpbG1myeIXqSyvoKWlhbb2DkaNHssRRx/D0IZGlTfljGbWbNyqmRVjR1SyZe1nfPXxi1x96ensN3U4sch6VnzzNls2rqRp53bNp9998nSmTN2H0uoGdSQMZTbiNZfTGY6xfo2fr79s5aMPpJh4KC1vxFdcpdnaVXVVvLp0CV98+J7mOQ8dMZzjTziZmTMP4aMPl/HZZ6+y226jWLF8Bdu3dPLUo29jpBi3qwKz1UQ41c0Nt1zJ8acejdvn0jFPqDfE9LG747G5efmV13jjnWWc99sLqKprwFdaTTgqzCpJsEtQV1evI5wlL7/Ixg1r2XPqZPbbawpuUxp/5zreevt+nnziekpcYeLpdfR2bqK+XqK15JyLOcKAnjCXJJmOaEE3itNo2oPV4iGby2Iq8vHc359mzfrt/OHia7E6KikpHs/2Vj8vvvQ+n32xhrqhYzl87vGUV9axbuMOiqsb6A0U8salgtVU16npjGxWW1vatHCKoYsmtOUy6rgpenDxbu/t6dVMcxm7iEXskiVLGDKknil7TNbPXK7dqqoqHZul1VshvysFThwfLSYTdVUVfPrJx6xYsZJgf4ghQxo4+uh57LPvzEGjUfqCfSpXe/jRhzRB8Oh5R1Nc7FObYfFikHwBka0JaiQsd5GtyQz982Vv8Mg9t/2TBV1m6GKrN9Dk7gqdEFvKf4yA5pJrF3L5Xy7bNReX9eyy2x/h6ovOY6h40Jhg9UChF1hc87MHOuxbHnyKG//tdB798DNO+9V+TEtBsYy6RJrigh+Bp154kltOOoMyQWnkOrDCpS8/zWHHnUAFVoZjwCW7hkSYbKkJ4T46cWD+paD/t9eyXw444McQy2NRH+M0na3rWXT/AuaffgRlZSZ+XPUpH04HP6YAACAASURBVH60VAlz++03nf3321eLh+yozUYTnb0xqmv2ZunHX/PoE29TXDGRuUf/DqOlkp3NfVSUV3PnHQsZN340++8/Q4usxekjZ3CQzFqx26wMr/YoRNza1kFNXR09vX6Fke0OJx0dnZSWluh8WOitQuQSIpQUu5LiIjxen0pCm3fuZMVXn7N14zpcVpO6qQlT98h5x9MwehzBWAKD1UpVbTWVFSXaocfCAWJi0Zm3EwhEd0WoSgcuXboUcL/fv8shTor5YHiLLJTyR1jHkgNQWlKkBK8tGzfwzhtvMHbUKNX/tjQ1U1lZpQVdpGriSGdzufEHgxoO09TcooumdNilJSX6nNJVSYEX1KG7q0vRCsk7l+NLty7kO3mcLPAyh5e4YmG3CxFp5LAh5FMxutqaiQR6Wfbu23y/YqUmZNUNaaC4rIJT5p9BcWkF3b0B+uNJvBXVdHa1UFNuo7bMwN/vv4YJI5xc9LsjMeU6qPDlyWeitDW38tUX37N8+WZyWTd7TDmQqdPGM2aS+MSHCQZSFBfXY7VV0tzUw5p12/huxRriqQy9fSE9XnlFLYceehSr12ziiSeeZ48pU5lzxCHcu2ghZ51zLL87+9csvPev3LTgGS6/+DaOOeq39MuM02ilO9DCgtuuYb+DpjNpj/FqoBLt71dH0Hwqx9+feJH6oaM47sT5dPYEVO+fyWdp62hl7LgxaqLy3LMvEPCHOGzOkUyasAeh3m7KvbK/CHL11aez+KXbGFIbJxXfRi7Zgd2cxeNwEe4XnoKMP1w6U40no2DK4pYMe1dNIbZTcmqtdlav3sBvL3iVm289jQkT9ycYttDcGqGoZBjhWJ5XX3+X1vYupuy5J6PGTcVgrSGRlmvLTDAgGzizMswlBEWIbZ1dXdphSyqgyMX8fX7CAxkBEvIjr6mrs4sh9XW0tjTR9v331E/Zg9raGkWT5FpKpISAWijmUq8kpEvQaKfdxraN65RwJ54PAp3X1Q6hsrIai0UH1Xr9SS7FtGlTWfnDCtatW8OFF15AcYlPbYz7gmGVvolsUq5Rr9u1S4f+zcfv/l906DKMkK9B1HpAtTZo8x1K5bBbC7Oc6xc+wKWX/VZlZVKwAwK3P/Qi1/zmRM2Ylsf8/tFXaevvo7G0mq5IiLXpPhpGDie9rZ3r/3A2Nz/7EpefegK/yoFDhvQWWCOfZwXc/uTD3HrauQwRlq4/CcU2Drv+Em698Q6SiRAT7V6sWzow1pSRdqXUm8uJXYMxfvn65Qz8t5+BvPgtiFmJQGJJIYyz6N4FpDK9tLWvJ5nqYcSoKk48aS4VZV56A204HBay2aR2O5Ulk1i+rp+bbn+GQMTISfMvoD8mWQRuinw1dHf18fgjjzL/tNPUJzoUiWFzeUmkwVlUprpYez6Kv6uN1WvXM2bceIY0DGPLtu1qkiH6X+lQBXIUSarIsOLRqLJ2hSgkGcxNrR0aBZlLROhs2UlPRxs/rlypRfPgOUcwbvcp9MeSGK02Kqorqaos1VlqLpNQza2/L057Z+8uL3UhYUmBlaLe1ia0WAENCr7aAsMPOsrpfF1GCIY8/f0BzYwXu9dvvviSaCioWe3NTU3MmjWLgw85VDvivM7xjfQEgupKmUpLHnlcCVHikVGwui3Yzgrc3uf3M3LkSJx2h1rQCl4prGeBW+V1hqIxrO4iJZylIiEaaitJRoK0N20jGuzl4/eX0drcomE2vrIK6oYO57Aj52Gxu+gNhElL4qPJQijiZ/TwMqp9ObauXcbzjy/gluvOYmyji+pyeV8ZTGYb5FyE/AZWr2rn449+5IfvlzNhQjEHHbQnu+2+uxaP1o52svkMw0Y2KHs7mojhchbR0t6jhiqjh0/n7Xc/4eqrbsVqczJ56kS+XfEp995/E3vtPp27HnmQK694mbGjJ3POWdeTp1I/o3A8yCuvv8iU6eMZOaZRmdZu6QZtRjat28SLL73JafPPo6p2uHqhu4s8WBwmkpkIP65eyapVP+JxF7PX9P2prhxGXLKF0kl936lYM888cytHHTGJU0+YCtmd5FMd9HVuV55TX2+vStW8nmIMZgvRmKSPGfB53eRiEWJC3KurJxYI4/RVc+fCB3C46jjxpN9x8y2P8O77yxk5ZjKXXH41Q4YP5YWXX+D9D9+luHwYmIfhdNcqEbS1pV090UX9oF1qwV5IY1Xl2qioLFfptYzAJMXPIyhLXgiVJupqqwmH+nnzjaVqGzxv3jGq2KioqMAfDGjx9fh8es2FYzHNJREFyYY13zN65HC9RlqbW9m+fSf9QdGvi/49z4b167UbF6XFuvVr6GhvZe7cw9Xlcbc99qC0spqOnh6Vvsk9Ix16PhVX2dra7774vyjoyqL5mTd2wWhnF8lNWOiS0SLesVfddC9/uer3WrilURbI/bw7HuDWS36rbPcb/vIg1137b1RIoQ2D2QPbgGsfe5VbzjlGDzP/yae49YzTmSC1vA/cRRA1FTKp73ziMe458xzK5ACSwZLJcenzD3Hyr8+jFjNFOXBFskgiTFuqA3dRGU6svxT0//ZK9ssBd52BQa94+YYhw6GHHcAHH33JyDFOfv/Hc5l7xIG4PWbcVgvhTC/pVJQyp48W/w6WvPIFH3/spz/i4ZAj5rH7tBksX7URi6OISZOm8torb/Lhex9y2cWXkcmI7jyN3e0hEA7j9vnweRyU2AzcdtNf+Padd/E0jmT2oXMYNWYcVTV1uuiI/asU0kFLVnHJkk7Z7XRphGNHT5+SxZwWI7FgHyF/Nyu+/Zbvf1hF7ZAGTjztzIJ5jt1BaVkJXo90v5J0mNJZckd3iPbOHu3IlYCWSGjwiZjJSCiKHLcQohLVWbfA4QU2egEal0IvyEF9XS1GkZqlU4QDATatX8ezzzzNkCFDOOrooxk9bhwWh0Nn+yJds9rtlJZXqL98d3c3FpOF0tJSfV4p1lLQpXjLRsgh6VvaoUtBL8z0hZgnMH5JTZ0iEv7ONkYPG0Kx04K/o4WdWzbw3NNPqtf2qFGjae/2c+DsOUzb9wB1PU3njNi9RfSEI6QzMUY2lBPu3oQp2cQzj9zAPQvPZ2h1Hqc1iNspyWEyQ3aSz/mIRq10daXp7ezn82Ufsm3zBlweM6ecdgwTJw+jL9QM5jB5UxSHy6ybFo+nnFjUjMVQQXFxI88++ToXnv8UEqdxy8JzOGH+oYSTIZ5+8WUuvuwdHE4zY8bOoahoHCEZa1qMfPfRuzRMHkuxuHTGhU+QZ8KYRpp2NjF8+DgOOfQoevrCpLM5fKVeTFZYvW4FLy95gTHjxnD2Wb8hEYPNG1tw2kpw2mwMrS/GRB9ff/UKWzZ+wEOLLqHGm2bFylcZO7ICl9VAX0+3hq94vKWYzE76wwkyOQNetwOLMY7d41SUoL0jSHXNKD77Yi2PPPwal162kNvv/DsuTzVtnX76wgFFGDKGCM+++Dg9fVBdP4OGYXtqQXW7vNTVN1BXN0T9+MWTQRCeYKhfEZkhQ0UHD62tzXiLPJSWlLNp43ZKiksKroKpJJs3beDNN17nvHPP1mLudLno6OpURKO4rKww+oklNDJWsst9bgv9gV51+pP2va83oN25xWSls71TR0E11VU0N+/k+5Xf8cPKFZpsOHrMKKxOJ0aHk9Hjx7P3vvvqtS5KMyFa7ty8Vgv6nQuu+ucgd8lDV7fXgfjQgQh0LdDyfenUZXa+rjPEvYse5N4bLyOcKGSniDRtwWMvctk5JypB7q4HX+G8c+ep3rw8VOA6bDDBn+97gccuPAlhrl/76ruccuyhiNFlzQAw0JWG6x5+jD+ffw4jgTLhGAneLwJ7g8hdxGwfilI5SgxGcpEQ3e4kdpsXFxYsv5Difqmw/4Iz8PNcF4Hh5Ia58urL8RS56PF30tyyjbwhzcz99tJgiVQqQsOwWnbu3Monn3xIIu5m72lnU1Y5Xj3abUVuYtk0vYEgvuIylr7yBs1bW/jjhX+iPxBSGF06p55AjxJCi70OVn35CW++9goHzTqYaDzJ0jffVmj42BNOYvTY8QqdJ5JiMylRk6LXLYSkWMWtzWrHH4kWNOPGHCkJsshl6GpvZ+26DdicbiZP3Yu8yYrbV6wLnMtpJZ2MkkuL65qRcCJHjz+oRVqeVzYPAnFKAZWUMinm8v9S0AfheCHQCYtY8tFlhRXFSn1ttRL2airK1dO9acc2Hn/0UXL5LIfPncv0ffbGW1ysQRpNra1qfFNbV69mMzt3NqlDmMw75X2K4YdY3sp7FC2xTWxVB9K3hOAm8a7yGsLxBFXDhit7va+rnca6aiqKHJgyCcJ93bzy0gu8+/Y7TJ06jU3bdnLCqWew5z77E4ym6I8kMDmc1I9oZN26VdSXe/HZ02z+4QO+/eR5zj5lBpPGuKmvBbcrgc0hBvOySpYorihwb0dTPzXe4QS6g7y85Dm+/e5zhjaWcuLJhzF5/90h2UVrmxDC8hT5ykgnzSRjVoqLhrB1cyfPP/U2W9f7mX3wITjL0qzbvortne188FmQ3g6Yc/zpHHf8RThcVXru77xrIXvtNUU3T4lYkp7ubhYvfoH+HTs57jfnM2z4KMaMm6BMq86edn5Y/R2fffEBvzpwf2YfPBuTyc7OHZ0YcnZcjjLlKNTWFiOJx/19m3jikQUcOHMo1152Oju2fIrbJjp5iIWDmE1WSktrwVkOKTO5jEUTFTtat1A9fBQ7Nq7G6ZIO2MIHH3zHDQteYtbsg9iwsYet27rwFJfR0dNJ7dASrr7hYuqGlbJ85QY++KSV/fafp7G6FqvIJ636d2trhyo+GkeMpKu7WzdwjSNHqGRu+/ZtKkksLi6lu70Pu1US3iLYrRZKS3zccvONTJ82lSOPPEKT+9o6OnB6vHh8JfT0BVQTL7bDEvLotOWJhvo0yEeMbb5f8QM9Xb2UlZRjNRe4KjVVVWo/LJtp2TC8umQJRx11JJ3+Xn7cuImEbGTFBb+igv1nzmCfPXdn4+rveeaRRbz67GP/XEEX61dJMVMquczBLYXaLpeeEOtiwoxzCjHtcS6+4GwyIYEwIG2Bq+9+lssvOpV1W0LMGOnlrkeWcfx5B2t5lWLdEYf/xd5bR9lZX33fn+N+zrh73IUYECwEd6cQoBQoDkXuUijQIgVaoEBxLe5aXCNY3HUymcm4z5njfs679h7S9r7f55/nXX36rvU0s9askIScmbnOdf323t/9lbOffUEhh1fOPgFxXReY/LaH3+HaK0/BnwWnEe575D2sJQ6uPv1Ine4LcjDUEqCkxoffDF2xNHl2M/mSmd3aT1lNMSFDmuF0kDJz3t6C/v9DMdv7JUeQLLFglRhRUVrIY3TZ1b+mqrpepwSB/X5cvlJ3cMFgQMk40tVL8llpaTHVlROYPP4IegeidAy2klfqweQ2squ1iVQyzacff0GJr5STjjuFns5eSkqK8RZ48IeHCMWHqSjO45kH7sNlsfDrG25SWVdbVw8vvPwq3y77jnMu/CVTps4gLulmsgMUWYxRQidyShQz22y09w3gdDl1bycFvcjroTDPpxpvu9PLjqZW3TPLgSYHjkQ9CtyejgtGZyCZMxOKjEDYMm2rYYzVqtO4FG2Z1AWCDwRGpiRhDUtxFwmQHKhlpZX09vRQ4PNiN5sY7OslJ5G4VovCk3V1tZRXlmMXVnAkon7gAlFKuE1tXb3u0gcGBrVoy9eRXaa8tkT2yipBmPKSxibNjHx/IueTrPZEIqnNQWldvZ57A90dCj9bs3EchgyGVFwbpVRCAjW8fPfjKsqrR3HsKWfgKSglmTHiLSoilcvS19vN6KoKKvIcbFr+JZtWfEyZL8h1V51Aft4gnrww2IWQOEA8E9cmJIuFZNRMgW8GhGJs29JIJm1g507xQv8Un9fJwsMOYtKUcRQV++gf6FaSeE3DaI0KTIvcyT2e527/lBdfeIeKsXYOPnYek+ZNZSgOpy/6PaMn7M/5F/yWmvopipxcdeUVnP2z05k+dQpWo532tm4+++Ib2ju7lLktBMNDD1vA+Inj+HLx52zbsYXqmnJOP+N0iopK6BEkxuolFk0TDMQ1X97uMGM2xLBbwqz6/j3Wr3yP6688hf1mVdDTvp6qMieZlLijWXA6CjAa84lETPiHM0SjWTZs3KIIxNJvvyYaj2BzOpTBvrt1EIergqOOOpvnnn+HE09ZRFlFNW+/9waVNWU0jK1iV2sPK9a2c9Jp51NeXoHZIjLELB63GPQM6ppGdtNy34nzn1i0yjXslvQ8SeMzWbEZR+zM5X7r7+uhoa6Gd995i/Xr1nDOOYsYM26sqinEqVCeAZFyZnIGCoqLyWaSWAwxXA6Lwu1ffPYFP3z3I8nhEA5vPl63l19deRX1tTUqHZXsEQkhev+9dznqyCNpGDeWoXiceC6r2QRr1qxh185GSgt8jG+owmfNcceN1/x/LOg/TehJiZaWvcOeVEwhtiXh3mef4ZrLL1SjF/nw5+CeB/7Kb649fyRfKAtDSbj0oSfIKy7C0DaEoyiP0644nVsefZo3L7+IkrSYNIAlH+558QOau7soyivh8ktP0S249BTSCMjXkMQ8OSCvvPUO7rzrFv17SeqU3b0S6Ugqu92uXMm97jJ7C+y//wrIrkp663AqjsFkVzOLy6++hQmTZlJdOwa/X+xSPRSXlKtuWQ7VqqpK9YEW2M/nFUlZAZFYiow5TllNIVsaN5AzphHb04cfepTDDj6cfabNoqWphfLyMvKKRLsdI5wMMLq2ko9fe43XXniRG278LVNn7EMsleHFl1/l68VL+a+bbsbtzdNDTuBHyf1WME6sWY1mrA47sXRKp+BMMsbwQJ86glVVVNA/OEQoEiOvoJRgJKbkMynOXrdTtdTphGi7DcRSOdIZVGsuBVMKthR0mYBVTuZ06oQusLgUdYHj9zjKlZWU0dvVS0VpmSZiDfT1KIu6sryEmTOmUVFRrkQ2i1XSpUZ09naXG38gSGdPL/mFYjAT1klMYFORuMWicW2GJB5W2P1ByW+3juj0NeFNjEd+it+MJJMYxc3MkGOgq4sSn4dij1ONs7rbW3ns4Ye54IJf0N3by/crVtPYvJsLLrmchrHjicSS+PJFkhjGkE3S19HD7h07OGjuLGL+Dt5+9WHOPuNAjjpiIoVFMVyeIJlcHzlDCIMxSTQeJjQcgYSd0sI6+vtCuF2leMvH0LJ+Ox9+8DErlm/G5YSTTzmO6TMmY7Wb1aLWZDEzMDTMlg2DvPTEOr7/bjNT51Tz0FN/xOQx0e0P8etbHuT7FY3ccMsDjJs4S5nUV155JVdedhnlpeUkwkmamlp57oVXuO32PxBPxNm2fQuffPYxNXVVbN2+mV/84ufU1tfqOkVMeNIpMQ6SdEEbZpPsonPkMnECw90EBtuoLnOwYc3nbN+0hCsvOZV5+4zC7cyQSoQJh0IE/DH6+iLsbumnsbGD9s4+Ro8ZRzAaYv8D52Ew5xg/aSL1o8bxw4qNPPLIizgdFSSSNk474wLqR02gs7ePjVs2sfSHpbi8eXgLKtl3/4O1kZOwH2m+xHWvu6dPV07qSiimL/GY/hzZXJaY/LcknsXTWAx2NWYaO6qCH75fTX1dDdlMitt+f6tO6NOmTVM1hZgZyb3X0d2rToVFpaUk4hGKvFbMxiwvvfSyojkLFyzksIWHsX7tej796BOmT53Gz889R3MDJPlt/JgxPPP000RCIc678AKG4wlCiTh5hUW6+lq3dg3LvvmSwe7duM1ZPnn7JTxWwbEyQlz5SbY28jz8L2VrCrnLWfhT2LXsyjWhTf7sp/2g/NlPara/B5Xu+f0ePp1M+QLPC89N/pno1vfs2uX1BVzTrG35858CWPbs6vd8KZnsBerfU7zlzyXnfI8hnOaL//T6I+Gp8vu91jL//lK29yvuYZmI45XJZNXYYGlIL73qFqrqxlNa1QAmB2a7W73OdYeby5FIxtVOVDy7Nc/Y6laCl8NhI51JarG3ms1K6Hr7jTc55qhjGD92vLpUiSGGQIZOt4OBoT7G1NViSaZ55YUX+WbJUupGjUKMHgPhCAuPPJoZs+corC4FXQJH9FjIjPy3EIGsNhP9A10UFxfw/ffLaG1rZdG5i0imUhjNEldpVRcucYSTiTbPl6esZWGKywFltdiJxTMaEiPFfI+lqiIAP+lqR1y0rHqwymQu09Ieop6EK6VDEcoKi4gnIvr58CMPcu55Z1NZVU4sJulXnp9SxUyan24227WgpNI5ookI0cwwTvdIW5+MZ3BaXQp3qt44FNDgnOHAkDpzebweNdMRwqAUJ4vLTs4+EpaRZ3MjCh9T2kA6lmT598tZvWYNPzt3ESWV5TS37SaRSVJdU6XWrDLpuawxjMmdfPzBq3R2DNLd7WfBIUdz4PyD1b72w/dfx2VPcu7ZR3HskfsQCzfjtoYI+lvwuLI4HTki0SGVRYn8LxLJUlw3mexwHNImOlu7+fKzL/ns0y2MHZ/PwQvF32Am5bVjuO+hx1mxupmuHqv6osfjAaoqS7nqqitw+/K5/Q/3s3F7M6MmTOeWO+5h49Yd3H3PnzjrrEWUFJbisrm5+64/MnfffZkwcSLFxcXabD362COs+PQTRs+dw9VXX6XNlDRrwk+ICCnTZlfDlbVr1+ESXXcqwPvvvMrwQA9HHrWQiy/+OcuWfMHirz6mtMTLtKnjGRroVia42QBr16ylucmvKpA/3nsn+86fwpLvvubbH5dzzAknM3XGPIYCSRyOEg5dcAJWUyGXXHw9BYW1VNdPkIxBgvEEQ+GwStLi0aDupF966SVFlcRZ8JRTT1NduGjSxZ9BHBRFoijPoDSY0tiOSDsz9PaIdM2h2QYSCyJpZ7093SpFa2rayU033aSvITauYmYkU7o8EzFxOzQZSIb9lBTlccUVVzBz5gxuvvm/iISTCvG/9+67fPzhR9xx++0U5hdoky679nVr1vHXZ5/jN7+9WTkxEWHTeyQrXYKI7Hpdf1j6OVvX/sjzT/wJhyGHzSRNubgOjlRNkUzKyut/Vj/DnnCWvUf03iuw9wr8716BEStUMShJY9Io1auuv526MZMpqqgnKXRNmxhgjCSgSSGTOE8p5ulUgnQuS1wsPgXhcjiQkO9YKKo2qB2tbXz4wfucfOJJCjv39/eRX+DD5XJiNBs1grG8uBiP2cpgXz9Lv/2OppYWhaLrRo3moEMX4nB7GPQHtHFQf3eD6LRzZFIS22jBbjPjsOYwGrK8/7cPGAoMs+jn55EU1rc4rilfdsRO02wScaiRRCxBMhZXkpcU+Lb2TmXz/rN3uxDTRpzYRgxmpKDvsYHdc4U1Mz0RxxiPU+jzEhfjm2SE1996lXPOO1ttWAf9g/jyRuKRU0nxbk+T1hxsI8lEhmgyTDwbIJVNkIqLec5PemcN6JAs7DjB0BA2m0mnW3UXk+9firnFic1tx+oVSDZMnt2LHSvWrAVj1sTyH1cRTSQ4+sTjcfjc9A73Y3OYKSnOJ5MWZzsD1lw/rz55LZPHlXPJZb9m/ebdvP3u1/zq2lvYsnUXEydM4p03X2Hj2m857KCpxIMtpMLNTJtQxvlXncfgzhX4CjOY3eJoZqW1tQuPuxCrxYm7oJTUQJBcMoeo+55/8U1Wrt1O9ejpeItqaWzt54CFJ/PjunYiUQOFHh+f/u0jJowep+9V0+5WjjrueD766hvOv/gSymvqufCXl3H11ddRXlJJYCjAW2+9rfyE2XNmExiWpMD7VK9/9NFHs3TpUlpbW7nu2mvUJa2lRVI5Rva8PT09PPXUUxx12EGkwr2sW/UDBx98CEuWLlXppDjpbd++TYlgYkRksRhwOy0cf8yRbFy/mlQyyuBAL7+9+VeMGVfIhb88j1gGyqpGUVIxmvyCaoaGknzz9UomjJnJmWecTyJuwuEtxp5XiNnlUe6HWC74+1oZHuzj8ccfZ7CnhyOPP0FJlLL7Fk5FIikyRbmX0YIu96T8Q2lQpUALl0H23xLgooOkIadN9aqVK/jyiy+5+OKLNSZ1cMivCIBZCG/2EbKpuAl67GZ16nvq6SdVnrbvvvMIhobVnGnd2rW4nC7+6/rrKSkS/ombZDzJ9q07eOuNt1h0zjnMnD2b4WBIC7vo2OUsEFe+LRtW0LhpFX+67TocRrCbpCH/KQhFzFylq/z7OPsPhHpvQf/fPcP3/v97r8Dfr4A8fiNYUTJjIpk1cP1NdzFq/DQt6LGMpAHa1apUCG0jfucS6SmwcFz9umNidmI0YBFrUyFuxZK6Wtq8YQNLFy/mnLPP5sAD9qW3t1+LXjQWxWAy4Ha7VOqVDEW08w+GwjrpYzIRFEZ5NqdsXJvDqbt8kd0YDCZSSXG8Sisr3GW3kee0ERr288rrr1NQVMR5F1ygulhxqZMoyfaOTpXTeFweXWxJEptGKpuM2GxWSkoLCQaHGRoa0qlECrWw6AVml38nzHcp8AKzy6/yd3Id5PfyWiRiWM1GhvxDdHa189U3X3D8icfrzymIQSwe1+9dJmqJSo3H5IDOkknnSKbjWFwSHhXFkLXgdvpwWFy6kxOUw+G00t7eQl6+G5vDoox4ieHUYm53q3QqlgpqtKzLLBZVFnLiQpnKsn7ZMqqmTMFot5AxSeZEkqKifBx2i0KyFqOBUP8OTNGNnHL8Ibh95RJZw2tvfcEJJy+ipLyBispq+nq7+OSjd6ipcJOO9VDky9K49Ucuv/hsFhy2D4H+zaTSAfKLCvV+yKpfQBC72UgiEsFjd2LLL9MYykgox29u/TOvvdPF7PnVXHjpzdz70JvM3OdgTjvhRJZ88RUv//UF5Qg8+PDDdPT28cLrb3Dw4UdQVT+au+65l5+fewFjR4/n4QceprKyimNPOF7f57feeFN5HgsWLGDSpImaSvfAAw+oE5n8XiSEsi4668yfsX79eu67716u/dUVRAI9vPry89TWW7ovXAAAIABJREFUNfDj198wfs4cpk6bTl19gzLJ8/I8ujv+4YelasAjGv9Z+0xnV9MOqquK+MW5J3PNdVczd/5BJLJG+gbDuLwlDA3GsFvzNBjm/J9fQi5nJZrMqg2xzeujx+9X97+wvw+Xw8r27duVx5FfUMjs2XO0oMu9uGdKFyc2KebiOaDxuJGofsoqqrqyQv38JX0tmYipn39Pd5cmyM2ZM0fth6WgG4xmRbvsLpc2A9KUZ+JhvX9F1vfaa68w0N2Jt6hA+S4C15eWlDB///k6Sfs8ebrqCgwHefWV1/T5OPfn5zIcCGiUsUz9Iulz2s207drGtvXLued3UtBz/1TQfwpPM0oTuGdC31vQ9xalvVfgX3AF/lHQU1mzuo5d+5s/MHrCdEqqRumEnjPZdOem3t1ms7pVJWQaFdhd4jx/mhjSySQmmaCTKYzZHMsWL1YN60W/uEDTopqbm8jL9ymBTchLYkwhY4dT3OLCEXr7+8krKKCorIz+oSFlvIusS/bNeyKQxTlSNLrJRAqb1YrX6cSWSREYGuLlV19j1px5nHL6KSQkcyEY1i2cOKTJ/tRslMMjp6Y0DgmSkDVcKkYiEdLgCvnYM4nvCWkRuF3gWvnzEdlYVnfrYjgj05+Q3nIZCWoZiV7d1dJMpLuLo848k1girk5aXp9PDz4hOImWXKBUYceLM5jRZMBiN6qRDhkzFpND86XlOsr+XF43ngiRQwqlaMEtymmw2dxks0biiQRZQ1KtXk2ZHA6jhUw0yUBPDx999BGnnnEarnwvgViYSEIOf/AP9pOMxTRyc/ni9yi0dbPggJnYnIU899I7JLIuZs49mHDcgNHiIJMTdCOnwVMeFxyw72Tefv05xo6u4M9/ugVzpp94bAC720ogPKQWmYWFTizGJJHhfgq8Htqa2ykvH008aec3tzyIzV2Fp7CB+/7yMliruO66W5k0ZizR4QDDfQO8/dZbHHH00dSPGcPr772H05fPpGkzeOXVN7jskisZ7B/ir8/8lRtv+i0FJaX8+jc3UFVZxZzZs5W34HDY8Q8N8vZbb7Bl/Tr1Yxe+QnlZqU6bn336KW+88hKz5s0mEQvi8bjo6R+gb2CI6379Gy3uTo+H1vYOiksKNSAoHg8z0N9DYZ6HPK+LFSt+5JvPP1YCopi+nHnueYwaP0klgRjteDyFtOxq5+nHn+NXV19PdVUdHT19YLVg9XgIpRLKjXBaRoiUEmO6a9cuXnjxJRYsOJQTTjpRC7xIK5U/YrVpIqGuN7LSHMZ0/SP3kaAuw0NBHDYLw0NDasIkcasvv/yyNqrXXXedJrDJukaaQqfbq0RTYcaPqa/WrADRsK9cuVwtYceLJM1mUV7Hnjx1ifn1uL1KnhWf+fffe5/ly3/k2uuu1pWAr7BYkb5wNILZkKOjZQervvuax/98Bw5j9qeCrrGC2rD+9wn9H0fZ3gn9X3Cs732J/9QrIFGNSZ0gM5hUr33ldbfRMG4qlfXjwerSgm6Ugiif/6OgJ1JJXL48ZZ6HgkGdELKpDIZslg/ff1/tKC+75BKN8xQvao/XTWtbG0uWLFE4cfLkyRT48tWNKi3Z3oODqi03Wa30iWOcaL09XmW4ix2m+DoI1JiVKcNux+ewY8smCQ/7eerpZ1l4+FHMmbsfkXiCWDyl2c5SUJVIFIloWpVOp2Y5lATWTlBdXUYkHNDCvYcIJ5O6kOBEPiZEOJnG5Vf5lGIvxDnZycq+0JvvwukWAptN97Jut5dF55yrh7Do7sUSU4xB5NpJ0Y/HYyTTkjGfIpFM6I7XbnOSyxgJB2KQNSnMKYEqiWQUq91IIDhEJpdRIx2r3UUsIdchO5JDbTGQikUxpjPkix0uBjauX8uXX37Geb84D09hHmlDTn04JLQmnUhSVlxKJpHkgzeeZe4ELxeedzrrNjdy5z0PcczJiyivm4DB6mXdpu007mqRXC+ikQCR8BCRUB/+wW7i0WEcpizjKovx2I2kDTEad22gvNLF5Zcv0lCXQo+F3q7dVFRUQ9rKs8+9y6NPvsPsfY8lYyzk069WUlwzjng8ywlHHc2MSZNxW+288dqrfLN4MbfecRt9w35ee/sdLr7scu697wF+c/2NPPXE00wcN4HZc+bx6TeLady1i3PPWURtba2aDhXm59G6u4Xbb/udKpb6mhppmDKZfJ9XbVGF3PX9d9+yY91aCqorGT9xAj0DQ1RU13L8SadSVTdKlRGysgiEg7oiEnWHxYhO0zLZCkwdD4Zo27aD0uJSympqyBhNGrgSS6RVJbJqxWpeeeFVFp29SKfd1o52Uoacvic2jwu310MsGKK3q1uJgoIcPHPPH5my4FAuvewyncil2ZN1kzjJWWwjz6CskQSlEgmjNLZCoJQ0vWIJ3envVW/8yopyli1bppGzV199tU7+BpNZVzbyjCVTaZU7SnNis4oML00iGdMmwyvBK+mUqjcKCwo1OEi+B5HudXV2qUxu8+YtvP/+u1x15SWKZDjcPvVzT0tcq2jlWxpZ9sVHPPHgXTgM/1zQR1jh/yjo//3s3VvQ/1Nr0d6f+19wBcSoJKGT356Cfvk1v9MJvXrUREwOL1mjVZPC5P8ZcUkTU5WUQntS0C0OpxKNZCJSwqdOmxlefeklvB438/fbj8qKCiVhffjxR/y4fLkWSwmJkJHxiCOOZPyEidQ1NDDo9+vu25efrwXe4XLqgTayR5RwB+HUZFWzLVOz7P8s6SiRwJAe9ieedCq19WPUPQuDGafbo+ElHo9bDyl5gVDQrztCKezikNff28tAfx9tbW06zcjHnt25sPql2RBzF/lVWPLSSCj0KQer7BYsWSw2izLm33j9bQoLSzjm6OMVSZCJJShEIZcQmaxKCDQYc1LryTHizT7sD5DvK8RksBIOxpQcV5CXr0hCOBLA5jBpBKkctBJyEo2n6e0TuNaA15unOdeZhARHJCn0uPE57fzt/XfYuXMbp555Cja3g5zJSCItQR9ZUvEUZYUlSpz721sv4sr1cvwxh/LkMy/gLSzniutvIhjPUTN6NFsbu/EVltI3OKQHvLiFNTVupaqyTKe7bevXE+7sJuzvJxDtp71rO6FIB5WVTqymIAsO3IdJY2rJ9/poauzg40++Y9fuMPsffDK+ggaKKkdTPWYcPy5fwcpvv8NhMvPzs85mVH0dzz//V1o72jj/4l9y0+9u5ehjj+PHH1cwb86+bN+8ndNOPpXFy76lqaOLs8/7uVqf5vm8CFLU1tqiBfiHb5exYvkPtOzaSXVFOaMa6tjV2MjFv7yQxsYdvP/++7omGOrsJq+2nnkHHEz1qLHsd9AC/OGYNqs9/f2UVZRpEZfX6GzfjdNmpbuzjZZtjUR6hpk5bQbTZs+ia2CAtMGoDaUG6FjtPHDv/UybMpUjDj+MVDaF2WFRTgNWk7LVB3sHKBf/gUyG3t5eNmzYqP4ElVWV5BcUEBNjJU3SHfFJkOZZnht5L0dS+XKKPgnZrKo8n2Agps+iXIvOzg4effRRjjxSGt15+hyJYY3s0KVJDkfCWMwGyktL1RxJI1aDAUXf5HruyREIBUNa0GWH3tfbr/ddX18/Tz/1OKedchxTpk4iZ7ToXt7mcKhjYndbM99/8xl//sMtimLYhRS3x/JNCrrBrE3v/9R37S3o/4Jjfe9L/KdegX+Q4lI5k8KF19xwB+Mm76MF3WBzq6xLumkpTiN+5gbdo4vJhEDu8neSmxz0+xUmFk9r6fafefJJRo9q4IRjj1PGthTxO+64Q/fc559/vj78773/AavXrqOsvIKzzj6bOfvO00lFSDYyrefl52Nz2HUql6hGJbYZjFrU5SiwmjIYkn6iYT+33/EHfnHBL6mqqsPh8JBKC6JvoKCwSJn5sViEwcE+du3awdatm+nt6yKXAZvZicspu9I8ZUpXVVVp8d6TfKaudG63FnLZoYvBiRykQprLGbNEUiFMkvyWMfDYo0/RUD+WwxYeSSQUV4h9hGlvImfIks4m9d+Y5DJlR+JhrSYrDqsLIxaNokwnhcEv0hjhCsRw+4SMmMPutCk5Uabz4eEo8UQWk9GKVaRNYksbj+Fz2ijwOHn8sb+ovvqwIxeSs4ohjAnJbHM63JiyJgo8+TjMNras/ZHPP3ieWGSIefMPonb0OMZOngEWJ1sam5m2zyxaOwbUj10gX583T6NaBaWQ99iQylKVV8Bgby/pXBSHK4c/0M6GdUv48L3nWXjQHMy5GJHhAF9+sYyBQfDml3HiaRcwY86hZEwOCiqKlcvQtbuNdcuXs/SrL9ln+jR1Orvu19djsFlobt2NySomO6UEh4LUV9dSLNny4SjnX3EVWKyaVrdp4wbad7eoVrqnu5PzFp2lATXr16zScJ/Z+8xk6eKvOe3UU+js6ND3Ma8gn3UbNjMUjBBNZ5k8ay4XX3kNBeVVBCIxdfYrKy9VExunzUIkMExpUQFrV6/gqYceIdoX4KLzL+Kok04gkkpSWVdId3+crq5uJV3+9alnsJnNiiCUVRSrDEqUTylDlo6uTtx2F6WlBQwNSUHNqImSECmFeyGOeIFg9KfindO9+oikS55BqY9yD8h2O6tF3edxYcjlRuJ2syN5A0888YSS/M46+xxlodslJ8AkPgIoIiVNmuQzyIQv+QiFBV4ioYgGHMn3IxkD7W3tiggUFhYr6pRfUKT7+z/f/0caaks584zTlLUu2nlBkUyGLO3Njaz69hvuv/NWHIY0dtM/wpp1QjdoBNvegv6fWnr2/tz/J67AyA5d5WhpI1LUb7jlHiZOm6OQe8ZkJxhNajEQmG+EECbGLiMFXSBxMakQuZB0+EJSE61pNpXi0Uf+wvQpUzjumGN1AhYiz5133qnQ31VX/4rq2hqG/EG2NzXR1NzM6DFjKC4t0VQoKYAyTcjeU3aLMikLzC7QnzDoxUVN4MZcJobVGCUWDXLbbXfwq2uuo7KyBpfbx+DAMP0DQ2zctJmW3c30ihmHTTLMfZpjXlZWQmlJBXU1Y7FbR3zU5QCTyVvTziwydecUdhc0QD7k+5AirPGmFguYcmQMScxWIQRaeeiBR5g5Yw6HLzyKSCimBVQ8rgXyl+ksQwqzzYjNIcJcIcaliUfiqoO1CqnN4iAna4V4TKAObHYZ6UWCh/qim8xW7E4fBoMN/3CEvl6/uorJCJdLxtVcp6TAx3333s3kqRM4cMGBuj9PCpExncXnySeTyJKNZ3DbXAQGunFaE3R1NjNzzlwGhwOkxVfel4/J6qC9q5e8gmJNpRPnP/+gIBvoSqCowE5rcx8+h021/cGQn+FgH0XFLkzEePwvd5PvMvGnO2/lhWef4c7f380hC49i4tR9le0+GMpgtLvJWU3Mnj2LfSZNwWYwYDcaePqJx7QgxZNxzE4bv7joAiLxGAF/gOadu9ixdTtDvQP87o4/EMzAYDDEl198TjQSJhGNMGvmdObMmklVRRlff/kZf3vvHZLRCIcuOIiWXU0kYlGdRC+84AJWrVqtGQObt+9k/qGHs+iiS9nV2YOvpFz3wv5ASJs4i0Zi5ygvyqertYWeznaeevgRyjwFnHziyezYvZvmrg5OPP103etLYUvEknz8t4/o7+nlwl/8gorKIgLRuMoHPYVehoaHsZktek/Js5WX52V3awcer1efA1n9yOvIdC6f6uz4Pwq67MrFDljeGLF+FfmaXRqPcEgbpRdeeEFDXq659jp9HgT9Ek6K6MCFgyFSMlnFSFCSWEuJQU1w2K//fszo0QwNDjHsl/vMRp44zQ0M4nC6cTidPPvME4SGurjxN/+FxeGmq7uXvPwC0skYTds2seb7pTx0z+17C/r/iaN772vuvQL/7yvwD1JcFjOJrOzQb2farP1V/xtNGwjH06Rkhy0JaHY7TqdkTIcUgvT4fGp+ITt40Uxn00lqq8poadrFww89wBELFzJrn300mU0K+nff/8Czzz7H6DFj2Xe//Zk1dx7l1dV0dHerdry4pJjh4LA2GOUVFQwMDqihihTvbFp2c0IcM+l+WXaHErpkIMnOndt5+ulnVcMrsrbOzi66unoV7i4tL9epu76hXmHMouIiZdjLukBSrfLzSlROJjavIySjkaxxmdBlspHduhq6/PQph/ueA9jusBKKjJDmDDkjLz7/CuPHTuToI49TNrsUP4HaPV47fYPDGK0GIrEw3f1dlFWU6iqgu71Ti/r4sRMUMUhE47oeCIf8OJ1mwpEhLDYjFqtZD1Up5skUJET+hkWNd/r6BjU+NU+Srhw2fnPjf3HiKScwecZUTaGMp9M4XR6SyQwDXQPYTXa8djfB4QHyC4U5ndOCIkzoguIi3dWKe50gLz29/eoZLmY9iViW7q4e9Zb3uH0EAn2UVbjo7e9QK1HhGAz7B3HZLBR7nTz3xCNsW7eK/efO5uMPP+SSy67gmJNkX7+DQCyDP5xk07ZmhodDNG/dRn1FBQ1VFVhNRt54/RUuuvhCjj/lROKpBIaf8uGdNgerlq/gzVde16CfmNFCPJtVe9LJkyYypqGe8tJibEJUTIgLmpVdjdv59MO/MWXyBCrKSln89Vf09fXS1dGhvI/JU6Zx4mk/o2bsBIZiSdJmGxmTVa11ReYlvAeLFD6ymNIJygvz+G7xNxjTSUKDA2zevJm0mAAlkuqN/8Qzf9U9ekdbN+vXbmD7lu3cefud2J0muvsD2D0uuvt7MVmEL2FTdKGjs5PKykpFo6QJLSktUXhdUB5BmeT5kesrGnQheYpcTdYgZRLYYrMSj0a0qMuELjeStOCBwDBbt27l448/4fY77tR0QtGji3IkGI7o64tHvgBCIntzSMxqIq4FXdZmkvK3R/UhE3qBTOiptK7DRPUiEr5nn3iQRx95CLPdpcQ75aykk3zx8Qc0b93Iw3+6QyF3sWbWG1w/jHsn9L3laO8V+NdfAXn40+QMCtqRzMElV92qBX3clFmkDFaGgpIsZf679apA7iLzkgldWOmyMpedshR4OVDKSgr1AH3umSc56fjjmThhgkraRmQ2MTq7eliyZBnffP0N1Q0NXHTppTg8Ht1P5xXkqT5dmNUFBfn0iUVqdOTgsprM6sYmueMSOCJTlniar1y1Sol2nz//PKPnS7yrSbXuM2bMYObMmRSXlCpDXyD+nt4+nfzlYJJDUngBElYhMKfsz2UC3zOdy8QuxV0m8T0+7jK972G7a/paJqVmMg6bXYlCr778GqPrR7NwweGEg2ESiRQut0d36P6AX13hgtEwnnwPldWVdHS0K8PZarKQ583HYbUreU+g0/JSsZvtp7OrmfUbVisTe9LkKdjtbtzuAnx5xQRCMXUeUwa00awTmuTF33vfvVxw8UXMnT+feC7NsBz+WYP66fd09JLn9FFVWqHff0vnTkrKCjW9Tt5DlftL2lsyrohIIp5QYrLT5hR+s7KrTUYzDrv4CaRI5PrJLxbWdE73t7ubWrGbbIyrq8OSzZAKB9i2cb0W6F9ceAFTZ8+hZ9BPOJUhv6SSwWGxWrEQ7Ouna/dutq1fx+YNa2mor+GGm26gua1ZY1DFN1205oLcGnMGln/7A98s+46Djzkeb2ExRYUFuvLJJBMKucv9KWzrhOyDK8tZ8s1XmgR2wnHH8PFHH/LxRx+R08k2zbQpMzHZXfSHIpx09rksPOY4+gMSeVqomvWSwnwcJuhqbiQ+PMDf3nwNcy7N5nWrKSnwUlhSxL4LFrCzvZPeUIQDFx7JuAnT8HoKWPLNdyxb+j2XXHw5dqeLNAbyi4tpam3R52jsmHrd9/sDw3rvSRMqEk6Bw19/4w2Fyc8662xqamoVGZIVgRR9icQVNr/o7qVQxqNRTIacyh0Fhhd+iNzPwg159tlnueTSy9VqOBQRS2S3stylkjs9TpWTSmMjBT2TShIRO9TMT/GwFouSOkUamJdfqM+K+MGLWkOazjtuvYHbfncLJRVV6hchzb3ZmGPVD8toa9zC3bfesLeg/+sP7r2vuPcK/K+uwAjLXfyi9xT0Cy+7iSkz92X81NkKuXf0DKgOXSB3OVAEbh8eHhop6PkFGEyyxxVZmAFDLq0a1MZtW3jz9VdY9LMzGdXQoIzYmupaXC6PWm9GInEWL17CG08/zc+uvopJU6foRCLQn7ieiaxNpmhh4Yqcxu1yKoPX43QSDAyzY+s2Nm/cSEdHL/kFVVjMdr7/4VsWLfoZUyaPp7a2ErNZ3LECOsmInabT7SOTNWr2eTiSwOnykldYQCwbI5lJqn+6FGnZl0sxlwNVPsSURKZymVRGfn4xiBmB3mWXX1yQr4ehBEE99cSTFPoKOOLww3H9FHkqu1Cny03OKGSpOJ19Pbh9Xiqqq2hvb6O/r5t8r1fRh/KSUmUoG3NpPC4LX3z+Ac3NWzThLp6IUltTx9y5++Hziv2s7KML6BnsxWK1ku/Nx+N0q779jj/cxfyDFzBm4mQMDgfhRBKLza7X3t83RJ7LS3Vp5cgeX2JzHaJNF7tZO8ZcRg/2RDRMS9NO3f+KS5j8rGpDq57zBbpPd3mtdPt3U1VXxbbtu7HbfASHYiRCKYzpHFPHjadz1062b97A0iVfMXXGNIajYYwOB92iaBB0YTBEPJLALtc8MEyRx60FvaqqXL8/d74Hf3AYh9uF1+NhqH8Al82J0yrv+QqqJ0yirKpGYWdZ7cheWVjbeT6PktikSdnd3ER3Rzs+r1uv9aplSzA47BT6fMRDESWeCSkUi41RM/ahpLqG3kG/cjhqqivJc9nJhP2Ue500rltF247NzJgwluryIkpL88krLuDdTz+nbWCI3971R4qq6tm4pYnyynree+cTtm7dyaWXXoXV7iYh9q55ebR2dRKNhamrLsdgyCo6JBOzwONSLKOxGPf/+X78vX1cc+NN1NXVK2pUVFysTndCihvJHIgTlaY3JXwMk/7sQqiUCV24K3K/3nXX3RqAc8iCQ9VlULwexIZYCIFu3whZVKD6ojw74UCcxq1baGtpIRETW9xhRc9kPTBh4mRmz5unO3gp8HJ23HXbzZx5+qlMnTFLyXtCbBUFwM6tG9m9YxNPPni3stxtxsz/mND3kuL21qS9V+BffAVGSHEyoQtJRWRrF11+I+OnzKJ+3FQ1lgnFUqpDF1bsyEdWJws1M3G58QhD22TCbpUJMUo6EaNx+2Y++tu7nLtoESXF4vHsIJ3Ksm1bI3Pn7Ivb7dN405VrVjNq7BhKy0t1zyzxprKPFy2s6N1lWheCj6SnNTVup3nnTo2ylOzw8WPGMmrUBJzOUtVkf/X1Zxx55CF4vVbsNgNuj2jnzZSUlrGjcRdDQxE8vhIMBif+4RgOh4/ymmoaO5rImnJ6oMrhJwEpMonLVC47dTlEZVKXT4HdZZKX0BY1n3G7sRhMWAwGnbKee/pptQfdb95cjDnxXM8pEpAUpn4qg9XpJmcSvX8OT16+hj4172rUA1iQB2laRIJmMqTp627hheceo7TEw/XXX6nv0/333kdHew/HHnsi06fPIZaMkzUllHBXUlCGy+Glq7OPW35/F4ceeRxHnXAKvcEQw5GYNmUSijI8MKTTvM/hJhgOEMnGsbvtWIxG6muqVQKYjsdobtzB4q++pKy4WKda0XdLnKzdZqe4RNYUcQaHB2npaFZZ4/oN27BZvBiyNvo6++mXPbTdjjGVwJhNs2b5d0zaZzopo5Hy2hpCyRRF5eW4ZV+cSCjcngyFMGVSLP7qcxoa6pg4dSIunxuj1aShJzVV1VrQB3r7SYRjfPrFVyw4+jhqR41W3oHotkVrLqZBwvS2Wkzk+3y6Dnrhr8/hcTmVbf7iC8+rAmOf6dPp6+iitbWD7sEh9tlvPmV1DTS1tavdkrw/O7ZsxJSKUWCFTKCfLcuXMXNsPblYkHENNYTCw2RMBjbsbGLG/ANpmDqT8TPmYnUXYjC7+PCjr2jv6Oeccy8gmTYQSWbwFBRqBoHwIorzPYoo+IeH9b4LqNuaKBi87NjZqOS6gw9ZoDt0uQddbrf6vsuzFwgG1ZRI7l3JQJfGUuF24WwkE9qcCtHzrrvu0un8got+SSAYVuMmWaHFEjHcXqc61kmj47JZadm5k6+/+JxVy5drDnysq5sKsdYtLWX6PrM47Igj9V4aCgTI87h5+rG/0FBfx+FHHYvFZlO0zO2007ZrO9vXr+TJh0S2lsNmFB/3f4Lc/+4U99+PtL0s93/xEb/35f6TrsDIDl3Zs0YrsZRA7jcxZuIMNZYZDMWprB1F1mBUyFpDUcxG3aGLvaTooIuKy/WCCREnGQurN3Vry04+++RDTj7peA13CIfCqmENBiNq2rFtayO9fQPUjxpFVXUVA0P9tLe3ayqZBLj09HTT2dFGV1cHa1at1L2eEK8mjx/P1EkTKcrP10IfHI5QXz+R5StW8sorz3LppedRU1NAa9t2mpo2Ewz6FZp0e/Kpb5jM6DHTcDhLCIZkJ27F6vGxs7sdi8uhP5t8SEGXFYIS8bIjk5McrrISkAld9phCVpLpKM/jJRGRUJghzcb+2/tvU1aSz1GHH4pBkQy/Muaj8RRtXX1gtFJe00C/P0j/YIAJkybi9w8qw7i6okpjV7OJKBWl+XS2bWf9mu/Y3byFgjw7i84+A6fdwZOPP0M2Y2ThoUcRTQR5+/3n8PocjB87hVH1EzGbvbz8yntMnrkfM/c7GLMnn46+QX0PpWAkojE15Ml3uQlFQtgkbtViUqMZMZxZ9vU3xEJhhgekcPZSWV7O1KlTVCmwdds21WSLnEr+7dBQALdbGjAzRpM0UE4K8opwmK1MnTAOJKVvoAczWd57713OPf989pm3P50Dftp7B6gdXc9wqJ+uzt2Mr2+gND9PM+1ff+Vleno7uemWmwhEg1TWVrNl+za99qVFJep1sGndBl5+5TUcvkKOOPoYxo8brxO8OJyJh35/X6/ek2IgVFNVxSPLw+B3AAAgAElEQVQP/0Vh+Qnjx/PKyy9z5FFHMHfWHOKhGIl4ipvvuJPJM/fhgsuvYFdrq16TgjwP6ViQbGgQVybKq48/SF2enfnTJuDIJdm6fq2qI9JGI599+x151bUY8woZTkEkYyKRFY97O4FwkjPP+jl2dx7ewhIKyysIJ8QrIYrNmNNVgCBEKsX0CjdBonnd1NbX0dbWrpPvCNLk1iZTZKLlFWV09fSpmaqgRQXCjI+EiIbDWjiliZHvTSSXYnMrk/n1/3UD/kBAg3GkiRcEZOLkcUpAlIaOTJr+ri5am5rUrEkIqBLEcvWvfsVBCxZgMAsR1ERreyfdfX2MGzuGN195icH+Ac469+eK2HV2d1Hg87B75xY2rf6ex+6/TZ3i/lHQ5cwx7jWW+U8qM3t/1n/XFRgp6KKBzRps6uV+2a9u1oJeUFZLrz/MlBmzNTBFfJoFerZazSoBCwwP6dRQUlqph4xoc5PxMNl0jIG+Lt595032nTuLdDKlsYqVFTWMGzeRmtoGnA6PRkVK4czk0sRlyohF8Ho9tHe08+13y1R2FAoMs+/c2YwdPYrJE8bhc7sJDA7oji/fl0dFeZlmiUejQZ5+5iGqKn0Egu04XRmqqgrJL/Bgtzno6x9m2/YOevtijBo1k4MOPo6a2glEUibaA2HcBUV/h9L3eLZLQZcJW4r5nrCWf3aLk0NUdstum5v23bvxuKx88dmHlJfmsXDBfMKBQXXHk6antn403vxSMgYbTm8xrR197NrdwcRJU0hl0woXC+IgkqhEeBiPw0RfVxN2a5JkdIAvPvuA/p52rGaLatYXHHIEuayZp556kAsvPZ5Y3M9Qf4TdzZIIl6VxVx9Hn3Q2C485lUASOvqHMFqtykyWou2wmHHbrAQCfhw+F8FwiMG+AQZ6eln2zVKK8wvJJjOMHzdOoVzJ4+7t78XldTNh8iTqRtWTV+BT33aHqRC/2p16FNVIpxPk0nGmjG9gx+Z1+Ps68TjsvPDCi8yasx8Ljz6Jzv4AiZyV6oZaovEhOtpbCA0M0NnSQn9XB33dnWzdtplLLr+Ew489krLqStZuWE9nZyeScNfW0sqqH1Yoa7th7AQGh6WJ3K08gCOPPJLJkycp410IjUKU2727hQ/ef5+FCw9l545GXnvtNc4771zGjBpLWXEFu5pbefDRxzj25JM59pRT2bB5E6VlRViNWVymLLGBDr5+52Wyg50cMWsyk2tKqC7w0LxtK2UlleSXVPDICy+wvaubO/7yKO9+8Q3Pv/keA6EkkbgEGhmYe8AhdPX7SRvMFFZUkl9aovfW/rP2oa66WpsVeY6qqmsU3hZ1RU1NjcoeQ6Gw8j3UmCiRoLSsDJ/PSSiSJiFKiUSCokIfPZ092mgLWhQYlnjfPG1Ev/rqa5Yu+5Zf33AjkWicQDisBEuz1URBkUelqGoKlUyQjScw5bK4rDZcDgeX/PJijj7mGEaPG0c4Fqesqgqb06UFvaKsnDUrVrB08RIuuPhS5dT0DwzgddvZvmkNW9f9yMtP/1m93EcK+p5INJF87rV+/Xed8nu/zn/MFfjHhJ41WH8q6Lco5F5WMwZ/JElhaaWS4iQJSoqcFHQJaBFjESlWBYWlOiHYzCadzskmGB7q5aknHqW4qICdO3aoN3XjDtljdvOzc85X45XOzh4NyigpKWTt2tWsWLmc3r5e+volN72IE44/ljGjG4hHwmzbvJHNGzcoHOy227Swq5kGIrlqRDxq3v/gcw46qIr58ydyxplHMXncaJIEtemwG4sZCIV5+eWPeO+DZeRyXubOPZQJ0w+ksTtGee04ZbbLNC6TunzK4SmwujjayUErHyNe9jndr8u1kD2mOLyJVGp0QzVvv/Ei3V1N1NeUqptaZ2e7rhuMZjv7HbCQsRNmkDO5GfDHCIQS1I0aw4BfwldseF1u3KIJziZpbdpCW/NGZL1ZmGempFAamV46WlsZ6BuitaUDi9nFnLkTuP7Xp+H1SRBzPtu2NPPSSx/xwMMvMHH6gfzs/CuoGTeV9v4hsiZJqkvT1d5GVNAVWWkEh2lua1EiU21VLR6HR2NuR9eNprO9m+OOOx6v10fjzp1iYMe4yRMprSwnkU0RioY0TMZtyGOob5h4OorTZSaRGCYU7CYe6ePHb79g6/qVmtEtmvkx46ax8KjT6OqPsmN3LwPDIbZt28zQQB+GVIq68nKmT5pAVXkZH3z4Plu2b+HUs8+guLwMu0s8/SEeifHpx5+ybtUaZs6cxbz9DxImlhLmJIBFzFTkfRo1ahSjR49m33lzdVXw2GOPMX/+fOrr61m5ciWrVq3CaXdRWFDO7tZO8opLuOjyy/EWFrCjqZH6+ho8dhPZyBCx3lZef/w+Fs4cz75jqimxZulp2ooDI/vOOYT27gHW7Gjkjc8/x15ewVA6x6wDD8XiKeDZF19n0rTZXHDx5YRTWVq7elTi1tLZoVN5PBAi3+PTeyC/IF9NlgrEnc1qpaGhQfXfIl2TiXrdunUUFBaqw+LgoB+3z0dUXAyDEl3rZPuWLcoZaKivVdTH5/XptWhrb+OZZ5/jht/cpNJHCUASXwlhuBeX5GkAjZhCyfMVGhwiODhAZ1sb3R2dvPjsc9gkd8HhUJLgKWecwX4HHEggFNaGROSDr7z8Khdecqky34f8fhw2ExvWfE9r40b++tjdPxV02aFLQR+JRd0bzvIfU2T2/qD/visg0qe0GrCIc1M8C5ddfQsTp80d2aGnDQSjQpoSJqykrCW1oMv6S2A6sVa12j1KnjEZMoSHByAdZai/h7v/cBu5ZIKrr7uOQw45lM6uXl5++TV2727ntNPO0Cld9nhr1q+jQwufjUMO3J8pk8ZSXpZPOhlk8VcfsfSbjykqdFFZXqg2lcLClbQ0scJ0OcyUlbgYGuxk+fJl3HTj1Uyf3oDVFsdsjWK3QzqXJhpJkcu6yebctLYGWLpsDcuXr6OtO0ZR9VxGTZijU09G0UAzBqOYwdixO7wk4rJHd6tMSyHreFQ/rRaxA7VpoTXmUtRWV/Cnu+9g1cplHLD/DA4/fB7TZowjEA5w3/1PUFw6jUMPOwujtZxoMkckFcHtFXe4Ad23N+1oYlRdHeWFBXy7+FNad60nlx7Cao6SivtJxEKUFZUyacIMKstGUV05lvETR9Pdv5ldzduoLKtn5sz5NO3s5fIrb6Kp1c/s+UcwaZ/5tHT1Ek4lNbd7d1uTgLSUluQrI3pMwxgcNicN9fVq/rPk68VUV9WoN/hdd/2RgUE/be0dmCxWNQVSxrnZiFUsUOMpzEkT2USKjs7dVFQW4h/uIBjopmnnel0XXHP1pTz99FM0N7cRieaYMesg+gYTdPUG1St+0pSp5OflccC8eUydMIFvF3/DRx9+QDKVJGvIsW7zBiURFpWUqKueRRwLTRZVBhy64DA++uwLSsvKmTFjOqMa6pUgtrulmZaWZrq7u3DY7Qo9d3V3a8MmDmdXXXW17tt//GEVhpyVceMnM3rCRBw+L+5C2W8n6Rvso7ayFLc5g3/3dppWLmbjVx9wyUlHMKehHH/LNgrsTjIJK5gdRHMZukJBomYzJaPH4iypwp+AO+57hLL6cRx7ylnkbE4cBQUY7TZi4soWCKl8cPOGTeoSJ1LB9o4ORRZE/jVu3DjKSksZM2aMvjeCLOy3374sPHSBFvf6hgZqGxro7e9TJ7e1a9fqPTpr1ixdOwjHY6TxzPDnPz/AjTffjDevkISEu8TFICmDUxL4ikbWTGGRHQ4M0tXaysofvmfljz9yyEEHKnJWXFam+vWqunryikoY8A9TV1enhkBPPfmkShLFgU7WUZKCuHntjwx0NfPEg7//qaALG3+koAtHYKSgj4Sz/LO9zN4d+r/v9N/7lf6vuwJiQJpBfNfkM56DX152oxrLNIyfSjJrIpJIEQhFdYorKhICXO7vLHeHy4fNM+IaZTemyUQD2EjS097CbbferFDydTfcyNHHnsD6TVs0CvUvf3lYme8iPRsOx5g4a1+qamqZMm4s9ZXFZOIDRIdb2bj6M9at/oSLLzqOmmoH9Q2iH7eM5LHHxX/eisPmwmGy0t89xO9uuYuzfnY2Y8RqtMCM2R4klfFjNKexmb0kkjn6ekM4HPkUFpXQ09vB6tVNfLOklZa2ED0Dg/iKSpm8zzxGjZ+J2V5CJGohHrdTVtqgaWginTObRF+8k66OXXS1bSQ2vJ1kpJ/C/GK+XbJM9+qPP/FHCkrj+IohbYzy8adreO/dHvY/4DKKS+cTzWTIuXpwOIbo2bWCT997Swty07ZdzJwyjeHBbi675EymT6tm27Zv6e5qFLNPZkyby7gJ84kOGvnq87Us+XY9u/uGSMl7FxEynYlQIMq6ddsxmn3UjZqCM78So8ODozCfgspiSuoKKajw4S4U3bENY9iEBYtazHZ0t/LNki/p7+9l7rz9WLDgMLJpA0P9AdpaOpg4diIpkUvZbOxqauTRvzzAgv3nMW5UnTY0IhPb3bKDzz//iLb2ZsZOHMNV117NPffey+rVazGaHUydMosD5y+gqryWqpoGOvsHmDZ9Jn29PXz68SesXbuGqsoKTj7lFB597FGmz5ih657m5t3U1dSxZdNWLr/scj79+DPdCx970sls27GdNatXUFVRys/PW6TkTMmRD4eD7GzcrhavYgEsTWC4q4cTzzufAw86GJ87j4g/RnVNA/FshubuHtI2K+6SYpIGA6FQgIoiH8HOXZgG2uhZ9x0r3n6OOy89l8mlHqL9/aRTVgxGiRk2UFheTCyXxp/KYiuqwp918PZXK9jSMcxxZ1+IwVOAUeKDHXa6+ru1CPtcBVjNNiVfyg5dVBFS3KUpkVzz5qad1FZXUldbw6N/eZDTTz2Z5p072LB+HTOmT2H8xLFs39GIJ7+IrY1NxFJZ7rjzrhGvhXhMpXmCKP3xj3/i93f+geLyKjr7BjVFUZQZpqyY0bhUWy55CfI9CZcjHY/itJpwOyxKfpNGyR8Mqd7c6vJqMqO6BSaiPPTgnzn8qGOorK5RiWYmGaO9ZQc7N63hoT/99p8KulANcz+RcEcK+oiR7T8+9hb0/+uKzN4f6N91BfTh0pIuOnSjTuiXXPVbJk2by6jxMqGD1eEmlkipoYTZIilgRvWPlk5bpG6dA+ERGZPdQKivA1s2znB/N3fe9nsl202YMp2DDj2ccDzFlu07NDBi/NixLFxwMNNnzyNmdOlOzmnOYUwGyEa6aNz0NWuXv8tvrj2TcWMduF0RbNakQuzxXJSUCl4t2IwurHiIDKe5/fcPcsRhxzF7ziw8+ULD6gZTkGQqoE5wYGPYH9MccpvdgtkibnMWDNla/H4D25ubWbl+C+u272YoBK68OvILxzB9+qGUFI/C6yomHo0TiwSIR/x8/+1XDPVu4tD9S2jduYraynp1h2ttaedP996MM9+PwT5EPDfM0m+beeWlHk47/X76h8rJLysjvybA6lWv8+XbDzN78lhuvvFOnnzkOVb+uAanzcz8+VM5e9GxePIsJBJdpDNJTEYPG9d38uZrX7Pyh2YiSS8VY2dTWtXAlk1rad65nbrqCtxON3m+IqZOn8vocdNw+IpwCk/AaSGYiTAYG8IfFzZ7mhpfjRLDDJYsZpuY0ET1nhBoVmRuhpyZdDyLUcJj/EHcVqtC9n958H7yfU5FGAq8bq6/+ipG1dZw/5/uYfPmTQwFh1SiVl5Xg8Pr4djjT+L7738kz53PzTf8lpA/RDKZxplfyJdfL2bJ0iW69pg2fToTJ02iqamJ9957n9tuu53Vq1azdMm3nH/e+Xz84SeMGT2G0aPG8shjj3H0ccdxwIEH8NHf3lPFQDg4yLFHH87BB+1PYHiQ1atX8dZbb3HNNdfozv2TTz6nuaWV+obR+DwFzJw6m6qaeoorykmKtDCXJSvQjsOuOu10LITXkKTanmV4y0r++vvrOGfBbI6cMRZzQuJszZhMFszmtLq/pTJxQuJqWFhFX9LKU29/RUsQrr3jz3SGEsSMRoaiEYrKi5Xolu8rguyIHFI+5UNkk2L2YjYYtDGxGGDj+jW88uLz7DdnFqtX/qgyPJdTUgDRHIQNWxspLK/GW1jKSaecpmqRyvJSRX+E7/Jfv76BK391LTWjxpIxWklkTQz0DagBkENc4qx2qa9qWOQfEqQtQWGeC69dnpGUyuDMVruGz3T0DpI2WKmsKCPc18WjDz/IPGH4jx6Dw+kglYzR1rSNHRtX8/Qjd2GXPHTJPSA9Yhss9s0GkdYZ9hb0f9dhv/fr/CdcgZGCPgKEmbSgX3HNrUyesS/1YycTSWax2F0KQ4shSyqd1Dxt0fOaDBBNpEgbnRonasnEtKg7jRm2b1rHay+/xHHHn8j9Dz1CImsgJ8y6SJRTLrmEY48+Wok7nT191I2foa2BxRCjt3UTuXgnj9x/A7+55meceeLBQBcwRC4XIJOLqkRL9okj3b0VU85ONungT3c/wehREzn55JMwuYykEruw2BLiWK0tC1k5aIwEAxHV/7o9ZgoLK8ml8kgl7WQMZgxWF9G0mcaWPn5YsY1NW9rZsq2LgoIaDjrgCA6Yv4BYJM6SxUt45623ufv2K5g1OUcs0ERRYaESy+6958888OCduIpTBAK78OX5eOvDr7n6yu+4994XKSiaz3A0wZbWr/jwb49w3sn7cezCAykvaWDj+kZ+deUNHHroQjWV+e2t1xNP+VXCNRwL8dfnX+eZZ9+mtSVCedlYSisnkrLkM/3/Ye89vKsqt7b9a/destM7HULoXTpSFURREVAEK4i9H48VseuxHTv2hkeRXhWR3jshBBKSkN53snvf+xvPw3nf7zfG7x/wOwfGcCBjhGStFbLmM+e87+seMgybWU1B91yy021s2biKirIS7r77bo4dO4U/FCehMpGS1YncrgWYk9OkfcrV7sGqNRGPRGVGvZjVCJGeVm8gEIhQX99I7159aKxvJMlilh718vNF/L51Pfs3reHORx+moKCQx++6i9kLFjBkQH8+fP+9S8r9gJcHHn+EwoH9saYkk5KWya5de1jzy2pGDRvJlWOvlH++UHlRCqySU1IYO3Ys3Xv1lBMfwSDv3r0H48aN59TJ0zQ0NHL/fffz3TffceLYSZYtXSbFlmvWrWXe3DlcN/Mqjhw+zM4/t1FZUcq0qZMkcU+M+4XN8PnnX6Bnz16cO3+BAwcP8+0nn9G1/xCanX5y8jszauxoBg4dgsFmISb822qVtE4qoyG6ZTr47ccvqTz4J0mBJhZMGUVnswKTKLxKizz8KBQhDFY9kaifQDyBypZOjTvGk699gkfj4Kk3PsSW34MmX5Bap1MmrvkCAbSKS+sDMT0Q1lAxHhcFXXTrwooWDgZkXvmGtau5WFFGbmY6Rw8fxKjX4XE5uWraRDKyszl2+izDRo0jqtBIsaUg4dmtZoxaAeRxyhyFx554Ska8ivvzhaC93U0s4JETl4TkuwsioZh86VArYrKo201awn6vVM2HIzGUWiMJjYGI4ObFohgVET7/9BM6d+/JwMFD0Ol1hEN+Ks+foeTk4csF/b+hjFy+x7/KE7hU0COJBDHURBLw4GMv0nfwSDp1L8QrZO8qkRIm7DdIYptSGUenEezyBOFInMY2z6UoUWWEQEczyWYdbY21vPbKK6SmZxBBRU6n7jjSsti5Z69UIY8YPgyrxYiIH2tp92NPMhMONJCdpuTFp+9i2IBM3nzmIVzec+jUPhRxr5BDoVTHUYmwERJEECEwChRRPXp1Mp99/BPBQIIHH3wAhUGB33sOo/mSqjYS8xINa9BpLcRjCrw+QaPzyTQskymDRERNKKIglhDJciYUagsJpYm4wkhxSRVvvPUhHk+CWbPmk53dg6ZGN198/j1vv/4YQ/vGMOhaCHrbaWls5LFHXuX99/9OZidxUGhBY9TR3OrjnsUf07PnLMzWARSdK6cjeJEB/dJ56oE5cqQpJgg1FfX861/r+PKrHyQV7t4HH6C6oYaDx45y/HQx3iCYrJmkZXSld+FwevUZhsmRjc2ehKutDrtJjFBdrP31G77/6hMKe2UzZvRwKaxq7wjR1OLDH9KRkdWTgYPGUNC7H20twt6lw2yzE4km6HD70erMMs87kVDR3NRKXm6uHKPGon4+++RdGuoqyM1N5eSp06i0FgL+EIpoTKJnG+tqiUTCLL5vMSPGjCQtNwenx02tOBz07sOO3/9k+cefkWx1UH6hnKjLzfR5c7lx9mzJ8hcEsz1797Ju/Qbuv/8BuaddufJX2ctNmTwFnxA3fvcDo0aOYtKVE/n153+xZ/cunn/uGSnCDIcDvPnGaxw5fECKFYUVS2u2kJ+Xz/gJE6V+QyBKFy68neGjxzPvrvvZsm07x48dltCkTp1yGDCgH127dpH8dofZSLijmQ9eepZsfZzbp49jeLdMgg3lqKNx4gmTtJElEgH0BiXRRFCO6xN6K+dq23nmH5+hTetGwaipTJt3OxGDhbBGR3l9rYTEaBIKDP+OJ47HISCjf4PyeyYS1ETqmc2q5viRUxKpWld9kR1//iFFbG2tTWSmXxLQDR8zHrM9ldXrNzFg0GCZoDZq5HBCPjceVzuffPKJVLnbU9JpbvfgEjAfQThUJ+T3PxiNy5WYWK2JkJbG2mqOHtxLXWUZGakO6TgpLjmHIy2b2TcvkOlyHncAizrBj999i1pvZMq0q2QccDQS5MLZUxQfP8hH7yy93KH/VV73l6/jP/0J/N+CHlcI4Mmlgi7Qr/ndC/GFYhjMdjniFgVdYCZDQZ8UhalVChnSoDVa6XA6sRvVaAlTWnSC1St/4vD27cxddA/jJk3DYHXIzuF00Vl69epFdnYWHc4W6bWNie495iUjDbZu+py9O75n5Y/vkGaIUd9YTEayRQrupKFYEQdFmGg8QDQu0qASKKIGjPp01q3aweFDp1i6dCkaixKfp/RSQVeI+MkEiZgeldKAQqmTRT6Bi3DIh9/jw2p2oNInQUyDzyNyoRVodSb0QginSgK0PPT3Z/ht2wme+vtbDBg4iRtvvJvZ147j4cWDSU/x0tRQKj/fO299wpLFC8jvlInOpKK+oYKs3F6sWXWUVauPYDIXkJyWR/8hvZhz/dWEvRfwu1sQORlef4wTJ89z7wMf4PFDj0KHjDKtaWzHkZ7PzBtvYcLUmejMSXh8ESJxtfx/YcsyaaBXl0x2bfuVVSs+QhNv5vuv3yYzXYfdokWt0lBb08aRw2UcPlxGZUU7bm9IYltFtKrVmkJycg5qjQ2DwYHFkoZKZSQ5OZ3szCyZya5Sxnj44Xtoa6vnzjtvYf3GLdReaOTqebfRNTeXNStXSspc925duXvJImJKKL5wnvTsbBRqNToholRqWLniF9Z8/S3o9Dzx5ONyZF5ZdZHvvv9BEuFEp5qbn89Nc+bKzvWdd96RpMFRI0eSm5XNhx98iM/r5+9PPIGzqYn1a1dLVPC4cWMlMXDVrytprK2ic/ceUmQmJtnpqcKtkGD69Gs4U1QsRZ4L77kPe+de8joSYT9VpSWcPnoAZ0MtKTazDGIZ0q8P29avwt9UwwO3zcGhChJrr6dbhh29Uk1Do1cSEGMxLzpdApU6jkKjxhtNcKjoAut3HafnsIkcrWghq3AIw6bOxJqTx7nqGnr06olC2CMjEULhqFxriW2SIL0IcZtwkQhaolGvl7CW1BQz9XVNNNbXScyvAMisXfWzzD24ecEdchK2fvNv1NTW4Wp3EvC6uWrylTLOdM2qlTz62BNk5uaj0pvl6Fyn1+PpENoC5SWKXTQmeRPCx37xQikH9+zAqFFQfr6E4jOnwR9k4ITJLHnwUbr37kFFeR2ZSVbWrV5FXVMLty68TWYXCILc+aLjsqB/+PYLlwv6f3oZuXx/f5Un8O8dushbVggQBjzw6NJLHXqPPjI61Wi2yx26KIriB1+cviOREAa9VtppojEFzrYWWusucmDXH1woOS3Z1+LjFy+5H684JagNJNR6uTuTWFWfj3g0RP++hYQDfszGCNVV+3nu6Vt5/50HGD+yG7FgIxbdv2UzIt88LjKfhagmSFwpcLVhyRYPBZXo9GkcO1DK11+u4PXX38DsEPvfWjS6gOzONSqxQzdJT7WAiGh1KtTaiOyqlAod8YgHrzsmxXM6azoojBAPEvK6cXo6SMvuRJsrzudfbWTLbyXc98DrtHcYWPWvL7h+ajrz5w7DlmLE2VTKO/94h4kTJjJ29DjJQ9enmCEYAX0qVWWtOJJ6ojM4ZOCIx9VCsKOO88Wn2LV3LwaTlRanm4FDx7Dil41EsNB/6JVkd+5Hem5vlPokoioDCq1RxlUGIjEpghKefHFMaaouY+fWVdi0XjSJWubdeAVXjR9AKFolI1JFmpvBkEE8ZKS+zk9tQxtOXztVdfU4nX4CAQXNTX7a28OEQiLlTkFOdmdOnDgtR6mjR4/iwIG9FJ8tIhTyE/SGyOkzgqHDxnJw715S7UmkJiXR1NTIO/98l6+//5bte3fh8nnp0r07c+fOg0icNb+soq6qRnqd775zIWPGjObYieMsfWkZroZGsFq578EHGTd+goSsCMvZiGHDmTF9OiXFxXz5+RcycW/0FVeQIohq50qkmO7aWdfR2tbGqlW/MnT4MG644UZp6Vr29DMMGjGKyZOnsmnDJmk3vOXm+RhS0jF37kFQHFh97aQa1KSbtFQWHee3tb9y9vgRzCLkxdfBsH4F3HnzjaRb1ETczagiHloaW3A48iVaOBoV6WYJTCY1Gr2GprYONu/YT0Wzj9l3PsT6vafYeriYJ15/l7DRhjuhkKAYZcAnI4cj0bgs5gqVGqVaI33noqBbLBbpSU9LTUatUuLzuiWzvl2gcyUdLkpGRiZlF2tQqPV06ZHN+fMNUhVz4shB1q78ia75uRw5fJAnn/wbfQYMojOTrxcAACAASURBVFPXPKrr3TQ2N0nPuFhJ2JJSJL1QRBeLUbpOCb6OVhTRIKtX/ouW5kZGjhojpxpZ+V3xR6CmupqclCS2bd3KoWMnePTxJ2RBF2r2klNHOXPswOWC/ld51V++jv+GJ3BJ3CbW20KkIsJZljz0PIUDhdK7H8GosJdo5A5dalETcQGKkvncguUugBZtzg42rlsrX3oZDisaBM9dR1VNNVOnz2TIyHE4PQHqm53yYCBEMUJ92yk3m8xUO83VZdjMIT7//BkG9LNy7z1TcJgDhINNWPXJRIM+lHGd7J6lWEgTA3UYVGI/LiaqKlTKJGoq3Sx9/g2JuUxNF7hQFwlFB7G4mCYYZEGPhMIEAiIyMopGF0WpCsm9vE6jQ6UQnbgo5GoIRaT9LpYIorKmABHAxonzrSx75Re6dJ/K7NlPsv23Tez9/Z9cNakHc+ZdiQIfn3z8EXZLMg89+gxx0e0IIV/Ig8GkI5FQU13dypEjxVRXt9DW3EbA1U56ahITp4zFYjfTvaA7KlMaxWdL2L77JDv3luAJmbCn9mTA0Cvp0msgCbUBlwiVEUjZWIL01EyMSgN+p5PtG1bTUHmM+ot7ePG5W5gyuRMWk+iuffJapAc4KPLbBV/egMpgwRMJkYhpScRF9rwKpUIQyXS0t4c4cOAEO3cekGjX+vo2unXrze13LKaisobSinqOn6uipc2DzWBCIfK8fT4mTBiP2Wpm5ZpVLFx0J736FLJh8yb279tHLBRl4phx9C0o5I2lS8nKTOXamdMlI7ymvp7vV6zgQmUFc26+WbLHRXe9YsUKxo4azbChQ/jy888pO3eeZpHQFwzI0bJI3hPxqgLKojMa2bb1NxkC8+Kyl2XH+eOPP7F923aumnYVs66dJb/fH374IaOnTCOtd39MViuaoIs8q45OFh1H/tjMH2t+IeFz06d7V0lzq626QFNtJQP7dmdgnx5YDGpp72tq9mO22IiEPej1Cqw2HXqDRmoD/rVqPfqkHOYtepi1u4/z65+Hefb95TSIpDxrkhyvWxRxDBqVTC0UK6iQiM8Ni4TDS/YuES4kkgBtVis+n1digkW6WjQiAosUckLRs2d3zlfUYklKxuYwcOFCAylJdprra0i1GSkpOsnSJx6l9+DBWOzJDBwynJxOXenbrz86rVJmHojAFhGF3NjcItPfNIoE1eXn+f6r5XJsP3jQQAYNGSojlpU6E116FpIiUuB8Hvbs3Mn6zVtZ9vIrcuQu1BjFJw5z+si+yyP3/4Yycvke/ypPQOQsRyWYQwhiQglY/MCzFAp1dK/+hBMqIgmlfGEJO4uwrogfVrFrrK+roaysTKrWO+XlMH/ODRAOsOK7ryg7f466xkamzbiWvoNHkNulpxxfOzvcMoBFeMl7de/KxdLTmJUeln/0PF26KHju+flkpvhR04o4QgQCLRjUDojoIa4HgZ7UijbGTzjcJi1sZlMy8agJl1PJQw/8XYp/MrLs6K0iUKVVdvQCFKNIGNHrLCBH7mESCGZ2gCgBlKhRY4KIBqLiKwOaKKjjEOsAlQ53QIXBUMDy7/exeWsFC257CaPWRP2FPWxa/xnzbpnIvJtmsnHzarZs/J1Xlr6D3Z6Mq70RW7qVFd++RdGZw/g8Pgx6OwU9htG/zzD6Fw5CaTXhay3HlJlC2HuRSCKCyZJPfWsrFVU+Gpph9/4yjhy/SFZ+IVOn30BqZjbV9U1ojFayMvPxOoPoEyp8Lc1UlBzgg3ce5obr+vDppw8CFVJcqFT4USrEAc0EMTG1MOINCxKBiKU1olYbUCsNxBMqzhSd588d+zhw6AQjR06kT98RHDt2gYMHzzHjmpvJzOyGP6Lhp7VbyM7twpABA6ksvcCnH33EkMGDqG9qJC0znTvvXYTVYeezz5ezZcsWnv3bU3TOzeP1Za/IMJYks46qi+V07taNwn79WLl6tYx7nXnddcy+aQ6PPvoYAb+f5555mlg4zJP33UdqVpYcKQ8fOpQl9y7hyNGj8u8JFKrgus+dv4DX3niLm29dSEpqOh999DEDBwyUCXg2s0Ue7IrPnCG3Ww8WPvQYObnZ0NEEbfUkmqo4vHUtGp+LO+beiEGpoKWxnmSHjaqqC5w+dZT6+osYDRpGjxpLbl4BFouNUNiLTq8gyWFCp1dTfPYsX3+3gvFTZzJs/NV88tMGLnpi3PHUS3SojGBPQ63TEXY2S+eASgStROIy/U9Erwo+vkgJFOsHsdcWnboIJtJqNfhFIp/NKi1paUlWqqrqUBvMWJNsFJdUyNhfo05DyOfCbtRQcb6Yn3/6gQULFtDQ1Mqxk6eprmtm2IjhjBk9Qnre7cmp0lve4fKQnpZKackZPvvwfS6ePIreaiI9PVVyI3QmGzfMnc+EqdPxCRytSsH+vftY8cuvvPmPt1Fr1LJDP3P8EKcO770sivurvOovX8d/wxO4FOYgREIqnYG4Au59ZBlde/Wne+FA1HKvBm6f4JnbcDgsXCi7wJbNG6m6WCFfKjNnXkv/Pr1RxkR0p1d21GeKinj1tTfw1DeBxkjesJE8+uTf0er1Mss8EYtg0KqxakN8/u5TXDmmM3fcORGroYPqxj3kZQhylZ6gvwm9NvXfxUcIx5SgDIMyCEovQsqXiGsgYUYRc/DE488z85pZjBk3FI+/GmuSBvBdMudFdZAQfxbKZLGT9xNTXOryxWFGqOWVUS1K+TFxUIkpgLDKidQ1LWDGFbVTUW1kxrWP8+Zba3DYcgi5mqkoO8KmLd/Rs1cWWi388fuf3LvoCSwGGyeOH6S65gQ9eunp2s3GxAkj0GmMZOYM59zREr749Cdi8TBdeyRz293XYk4WaN166Utu9wSxWboQigqoTR4ni+p55LFXGTn6KuYvvIuTZ8rwxlSs/HUTo4aMZcSg4agjUSz6MK+/uoTysm1s3PQWnTor8PorMJsUMhNdr8siFhaFwk5jW0hGn2akpUtynBipHzq8H7fHSc+CXlw1/RqSU3NRKIXgzMoPP2xn9Zp9jB93A1dOuZ66Dg/pGTm0N7dKKMlbr75Gfn4+Lo+bbr16MHz0SDZv20J1bTW3zr+FK4YOo766hscffIje3bsypF8vjh45yOGjx2WBE4luRKMMnTyFOXPm8t5771JbfIZ5d93FtIkTefDeeyVmWE0CnUEvQ1ucLjcNzS307NOXpLRMrhgzjrNlFfz2/Y/YevehsLAPc2+aI5PYlr3wAq3FZzHl5HDP/Q+Q070Au8WA88JZfl/xFfGGClTtDbz2t0dJNWpRxqLyAOryuMjOzSISC3H85FGaWxqprWsgElLJA++4iWPJ75yD1W4knoiyceMGtv+5k7uXPITSmMzuk6UcLK3lrqdfRpWeT2VHgKzcPCIdbYR8Xtmt7zt4mJVr1tKrd1/uXnSPDEER3bro1AX4RYBgRIaBKOpGg4FoKCSfg8i6D0YTKDQaOlx+OaIXPHWTVknY10FzXRVfLf+Ud955G43eiMcf5FxZJbv27OZCWQn9+/dn4tSrcKSkYTCZpSZG4Hv37dyOOh6mT0EPQV8nEAqRlp2P1mQjrtLJIp8IBNmzazc/r1rD4iX3YrYICJOBomMHqSo9w/tvPnt5h/7fUEou3+Nf4QlcGrmLQim86K2uCA8+9jSjJkyjS8++tDg9qHRG+WJpbXNy8OAB+fLVqJWMHzeG8ePG4vMHSE9xUFl2ViZTNdVVSzDGjp27sSWnSXFdVn4Xpk6/BpXIVtZq5DgvEvRRdnoXHbW7mX/TcIYNz0WlbiQaq0ar8qESZTgaR6GwQ8wICeOlgs6lgp5QCr+0sPiIgm5CEXfwjzc/JiM9m/l3zMPruYjZJj6L95LHN6b/34KOIvLvgh4hKLQBSgN6zCRiChKBGIpYBLVWBL0Lv7vA3PrxRXRYbYU4/WksvONlehVcxYyrF5DmyOTg/l3oDCF+XfUtJedO4fcGcLVFyMvuRNjvoXMXEy+9civDhmWgoA0VZo7sO8nnn6wkP3cAeXk57D+4gfyuRh55/BZ0xjheXz1mU570NSsSDkiko9Z0YcP63fz44yZUaht9Bo1m1dY9nCutY/EdS5gyYTKqWIy66jOsXfMxBw7s5MOPF3DjDeNJ0Cr3qk6Xl0hIi6dDQXNLiLLyFjyeIKGgm9OnDuP1NjBpyhXMuGYsucJbH2smFFXi0HXHGVXjdiexYsVudu08zw1zF6FLSpVZ6xqUmHUGNq5dJxnfBw8foqjkLBFitNdVkde/Dw8+cD9JZgu1Fyt59403SbaaZMERfvERo0ZzuvgsnkCQzl27cabojKSS1VZdBI+HnO5dsRr0nD1+jIy0NJqb62VcbJce3Zg9bx4/r16L3mJn0BWjOHj8JFNmXEet6Ng7daGxsYnCggKZtrb7zz9lipxJr2fQwEHSH2/Vafjni38n36RiWKc0eqZaSNMoCLvayEhJlsK0+qYmOXGwJdvwiVAVgxaP28eJ48VUVFbjiwRJyUhh1LjR5HfO418//Sj3/9NnXEdOlwIOnC7j6zVbyR86nlEzbyJgtHOxtoGhfXsTE0EtoTCff/UNO376mYIp0/jb35/BZndImIvIPxcYYhGHKhybIilOePYDXq+cWmi1eulIUYnf/SHa252kJtkw6VRoiUgb6bdffi4Fo8LNYLDYiCZU1NXXceH8WfYd2E9rh4v8Tl1lzKoQNUYCPqrKz1PYowtuZwvdunbBkWzk3IVmPMEoSoMQ6DXQOTOdE8ePSWKfKOiiQxfe+ROH9sqC/un7L10u6H+FV/3la/hveAIJggHfpf2d8MECjzz1Bv0GjyS/a2/cgQhxpYZz58vYu2+/RLQW9OrO5MkTyc/LkQQqyTxXwL5d29m0bhXlx46A0YAtJZUb59zClVNnyNO8WqeXhT4aDpBkNaNVxNm8+hMK8108vORqNFo30WgjRoOSSLQGYhE0OivERGdtgKjokkWDHSUuOmvRqStiUjh0afedzPrVv7N//2Fef/cNAt6LGExiDyn22GL9f6lDlwmT8lDgI6aIo1Ba5WY5HlGgTWgxaC4BRUgEIeoDZUSO3MNxHVplJ1qDRt59/1cOH63joQdfpaY6SHVVE4eP7SUc8RAjQGV5JdOn3cBVk6fL7uu3rd9htl7k8cdnYTK2YzVo2bJ2H1s3HuSZZ94mr2dv9u/4ieVfvMaHHz2N0RwgFG5FoYyi15lBkUTIo0KnywVFJmtX/smhA2dp7oAf1u2hsP8V3HfPfZj0Og7t38mpk3sYM6aAlFQ4X7aPJUtuxWIx4HBkUlbawtrVOzl6qJzKijaamjxYLTZyc5Lxeevp2yeT55cuoUvPTKpr9pOXm05boAOTIYvGdgXBUDYffbSR48eauWHuPagsyZIAl2yxoYorqCgtw2Iys+W3rWzevBF7ZhqWJCsZ2enMum4mWSmp7N+9i5U/ruDeRXcKWSPLlj6P0WrD3+HCmJ5BTl4nSg8fZfQ1M2lrbUUZj6FTKig5dQJlNMLQAf3oaGmRAJT+A/vJnbvGbGXi1TMYfMVYln/3I1qLnSunXiWFmGLakZ6SgrO5CaJhWhrqpQJ88/oNjB81nvzUZLb+6xuunzCCrjYtPdKsqANufG3N6DRaorEobS4XZrsNW7Id8Q9eBJp0tHdgNTlwdng4XXaesuoqFHqtdA2UlBRzy7yb6dq5K/lde+KNqli/8yArdxxi2LTrGDTpajyhGA3VVfzx+x/0KizEbE3iTMk5Cbrp06+/tCPGFQrpy5dbIJF3rtOS7HBgMOhlAE1IaEJQ0uELynjeUCQuOe5ihy469JDHydEDe9j15x88+uijGAU33mRBoTEQDAbkWF6spMTh548/d0pRoVhlpCbbZTEX6n+LQUtWZjoqjY6GlnZc/jAakx2tRkOgo41zJWfZvmuPLOhiGqZRK+TIva7i3GVR3H9DGbl8j3+VJ3CpQ08kFFIH5gnG+duzLzFq/DTyu/WmsbWDfYeOsnP3Xum1vfnmeQwY0Jfqqko5ns3Nz6PN2U6S3YazqY6K0hKKT52Q8aclpWUSNnHN9XPI79IDi91OIh4n4HWRZDURD/lY/v4TLLg+m4W3jMHtqkKh8GGxmvF7qzEaDZf23WIELoRqMVG4Ba8qSkLa2IQlTRR0cQ8GiCVTUlTJSy+9zbfffURc0Y5aG0KpikoxnTwUJAQsROgGQqDyS1a4QpmE0MuLqGZVXIlWhFZIq/u/06HklzXh9QUJx0xo9bnsP3ieV179FJUmF28wjeS0nlLxf8Wo4eR3zuT7736gw+nj/nsewqI301h/mm+/e5wnn7yOSaM7SYJ10fEzPPf0WyxY+KAcUbd3VON2X2TylAFYrOIQ4QaFmEh4kZ5BLLQ3hklKKQRtPs7KFm5f9AzueCZzFyyhva2VrZvXYTapmD59PDfcMImDh7bzyqvLWP7Zu5iMNr77bhUH9p1DgQMlDlqavTiSUhk/dhSjRw5i+7Zf2bt3NfNvncQdi2eAWqwb6qXnv6KmBaOlGwcONvPSyz8w+8ZH6dTjCmraA2TmdCHQ4SHo8aFXaVj96yqOnzzB4nuXkJSWjNaoo8PjlGQxk0bNjm2/8+Unn8g0vrzsVHbt2kmjSKzLyWPa9JmyQz967AQH9u2XCv6c9DTmz5nNsf172bZxPf179WT0sGGcKz7F0YN7qG9vYtCgEaTndwGDlWa3n12HjrLgzrsZOGSoVHELV0WyzYJeBR2tzRLQUl1WwckDRzl98ACDu+dy84yJ6INO2qvLKOyUgyIaliloZqtN7rQTwuUhuA2RkIwQFnnhfQv6EkNFs8+PUJi0+gOs+GUl5eWtFPbK4Nrp08nOyaNH4QA8CQ13PPYs6b0GMO3mhWitDiorqnj+qafpN3wEty64DbPVLmNKvb4AjtRUaa8TKYcqEUYkKHaxuPx5swkAjhQhBgkKzoDHj8kqDgAqyam3W0yX7rW5jj9/30JLUz233XYbGp1R6mJERoM4jPft1ZW2tlZUmkuri8NHjnKxslz+HN90/UzGDB9MRmqyhPSEIlE8gaicBrS6/LjdLlKsRs6VFPPb9h0yb11oZ40GrbStNVws5eN3X7zcof9VXveXr+M//Qn835G7GJs6PRGeeu5lBg0fhy8M23bskcKraVfPYPjwEf/rQxeUN3EQcDpFLKde/rBb9BrSU5KIRwKUl5fz3j8/oOjseRbcsYjCvgMwWizS6iZG0A6LUcJnPv/wEV5/bjRjRqThcrVhNGrRqhWSSmVxZEOoA8T0QFxmQhTlBAJALQGZAj+rEPvFEEqFKOgOXM4oS+55jBeXPUleZysKVQC15n+6eBMklMSjIv89KAt6QqkgFNWj01rRoiFGRKq0E7EYeq1WwjKaaupIz+0mwS/nz16g6EwFh4+coaj4AufKwwyfcAuzb34EsykDnz+MPcXC5s2b2bVzP3ffvoSslFzSklV88MESBg4wsPDWEWgIoIoYOX7kLJu2/MmcuTdTU10hgS3nzx3jnXdeAK2XgLcWg02Ft6MFs72T6NGIBQRqNI1YyMjfnvkIU+pwjNY8tmxZT2Hvbsy/5QaGDu4rM8hdgVbuvWcxiYQSZ6uP2ppW1Co74ZAavc4hR85CyOVsrcdhN+Fqq0al6GDB/KlMmNiLcLSemNKJyZ7EyTMlZOUOYs++epa9/B233/EClpQCQtokKmta6N2tJ2XF5/j1p19kh371jOmkZ2WQmZdNaXkpGp2KJLuF5roatEo4vG8vmzesk4E+eouJYHsHY6+5jtvvXiwL4IkTp1j6/FJ0ajXJVgvPPfk4BAMUHTpApiOJnl068cu3X7Bj1yYmDxtOUWk5jux8eg0cytbd+6lzuuhe2IdFS5YQCgVxtjXTOTeLpupKWegG9etDktHM7q07ePX1Z5jQuz/Tx1/B6AE9aKm+QDzkvRQEFI2RkpZOUkoqXr9Pjt+FfVORiEq4izIawxMIkzDbSenSA2c4zkdffEWPHj1oaWjgYul5crKz6d2nP32GjuSNz76mYOQ4Jt14MyGVQbIAflm1VmJTM7NzpNJc3L8Qx4lENDFaVyqVkhoXDAToaG/HaNDJ3HcBhGlv7yAQjNDuDWJLTkWh1tLmdMpUQo0iLg/OK3/6AbNRx8SJE9EbrSg0Otllq5QKAu42UpOTcaSmy0mDiG4NhwK8/cZrdNRU0rlrJxpqL8rsc6s9iZKyi/QbPJxb71gk0xJbG6qkR12M3O+4625UatX/7tArz53m2+X/uFzQ/9PLyOX7+6s8gYQkabk9PtlBC67a3fc9h9MTJqrUE4opmD13vkza0ukNGPRCIR6T/mqRtiZeON5QBJ1O7MVj2Ex6GdAh+ugNm7dwoaKKWxbeIcU2LW1tRENBiAVJs1soOXWMrevf4uuPZpCR4iISjmMyWAj4QrJumxxZBDrqpd1LFm/RrIpSLrGviksJcQmRFCesPGbiYRuxiJ7nnl3G0GEDuGrGSBQqP2rBKFcLy5tQditkV/I/BV18Lq02haBAoyYil5jW4uPEF0sECLgDGCzJ/Ln1T7b/sZv6eiddu+TTpUtXho0YxtHiepa9v5G5C5+hoNdYojEtOqOWojNnWL9+E9MmXsOY4ZPxttdy/NhPkDjP449MJ8kcp63eTUpGHieOHOGbb79n354aunQy8OLzz1EwpBCCDWAIEw9Xy32/Uv3vSQRmOtpjKBJ2SkqDLHrwM669/i5aWxsov1BCKOiRoR3OtlZamlqorqyhorxRWJ3Jy8tm6JBhhMMRgsGQtPRl5ZjoaG9g6MCBDO5XQKdsOz17ZYK6HZ+zFL05gspqo8PpAnUG5ZUJPv50C40tWmbNe4iOhIVQXMfZk0Xs/XMXg/oOYMbVM2Sn1tbhxGAzU99Uh0arJCM9BVdbsyzqdRcraGlqpKy8lLoLZRjTM1lw+x2MnzQVjzdAbU0dsWiM3zZuIic1lYmjriDVYiLbbqW9sZ4zx46w+rsvcCS8dM/Lptntw56Zy9Dxk/j21zUMHXslFxsasScno1IrqK+pIuR3cf70cQb3683APgUkGSzUldUSdLZj04Pf2cDEUYO4Ykg/iotOEI3FJGxFdMpCwOb2eGQimVoJsXBQ7vRFOp6IgQ0b7biVev44cpLDp8/y0ksvE/L7efieRWjEwTEYZtyUaew8cQZ7fjcm3TCX/qMm0Oj0yWIs1PgNjc24fT5ycvMJBMOSGCcojGK0LaxqwrbWKsl+WmnXE6sEsaf3BsK0ewMkp2WRUKlpaWnFqNfKg1PQ085P33/DkMEDKejdG53RgkZvpqXdLVlNyWY9bS3NJKWky4Ld1NJKydliDu3bTV5mGvUXyyg7d5aM9FQZ2CNY8RZHGl169iE1LYXaynOyQ//9z53cc+99mMwm7DYzxw7slujXLz9+/XJB/6u87i9fx3/6ExAL5Tget1dGWWqNWq6+9nY6/DGGjprA+EnTiCVUaPUiPjVES0szsVhYstz1Oo3MVY4p1TIXWaeMEw8HJQFO7Pq279hBmdglX3s96VnZUpim16ixGjSYdSo2r11JWfFKfvxqJkZNNXGxK4/piEe1aNR6ScryBzyoNAmZmKaSdnhRzMXYXElMBFrEBfDGjV5nJRKwEI8aWPnLWkrLinnib4tkhy7+rkajQa00S+yriIAVvG3RoQuhkVGfit8XIhwNoNer0GnVeD1+qirrqKlqZvOG3ZgNJvr1GUj/fn3p2b0T6iSjtND5Orys+L2UFWtOsPDWZ6RqXLDQ0zIyeOzRx5k68RomjZmF3aTmQulv/PrzK1w9rRN3LrgWg9IkxXYbtqyhoqKK7l0GsfKnjdy7+GHpIBg7fjBZeQZiqiYMFg2NrWdkdKnZkoZJn04sYcYXzOC5ZRupqYsyYvhg1EoFleXl6LUGmVGuUxk5eugE9bW1WCxG7r57PmpdkJWrvmHx4lu4+pqR6Mxu2lprSbYko4okCLpdGDQxVAkPOn0EpSbEkWNHMVoz6NxjJKFYDrv2VPHSy99w+/0vErHm8P3PG2iqrmfCqLGMvWI0SVY75ZWVKDUqDBajFJKdPHVUUgaz0hxsWLOKQ9t+o1OvHtTU19K1Rw9mXjuLgj79MFsd+AIhSksvEA2FWfframZMnkReajKuhjpUQT/Fx45QW16GMezB7KrDoVcx+9bbWLFmAxdbO8js1pMF99xHSUUlHy9fLgv6VVMmMn7UMDmCLj9XRE1FGQqRVRDVcdf8BQTdLRzYvY2Ap4XBAwsxmQwkp6XS7vGi0GjJysklHAoTDQakaLKlsRYtCQYX9uZiXaO0ojWFFWzce5SkrHwmTp5Ca0MDf27eQIrNwqEDB+jZtx/17gBHSivQpWZyxZRr6DlwJI70HGlNExAcsac2mi3ysCxIitKFEYtJMmMkFJQqd4tZ5LjbpZXU5w/i9gXlyD05PUsCh0SynMVkwKTTcOHcGdb++gu3zr+Z1NQ0UIvJk4mq+mYS0Si5qUnSdaJQC0Rxm2ROCPSrECwGvR2YtUpOHjvCb1u3YLUlMWf+QnI6d6eh1YVarcTT3khZaYks6P+jchcWv5OH93H2xCGWf/DK5YL+n15GLt/fX+UJJIiFAqi0ovNWEYyJDv0pBg4bQ7feA/EEY4TFblmtkynGYnQpSHFajRirGdHrDZL/HYtFCQfEiT+KTqPCkezg11Vr2bZ9J0vue4TUtAwJookEPWgVIUy6OFs3/IJZW8HLLwzDpG0kGtLgdUexWzOkyMrV3oZRBENExWEjJt5DqLVqUKhlQY9GRUEPE4+3YzTaifmNREI6jh05w9fffMt7/1yGUiX85kE0WjUateHfBV1QuYISIStGma72MGmpGWgsBjxtjRw/foQTx49TW+NBDBTmzbmGwoK+2HK6Q9SDq6YCnSDYKSMkdHY6lJk88tRneFxZzJnzEFGFHq3RxN6De9i1cx93LnyQ4YMG4GorZe+uFVSUbaZf71TmxT6HIAAAIABJREFU3jCDtGSr5KOLA4S7Pcz9S16lvQWuvLI3ixbdSX6XFEKJJqzpKpqbz6MxKGhuc2K1pZFImGl3WTlfYWbJfS9x75L7GDF8NM4WL7UCXnOwiKqKenIy89BoVFRVlXD9DZPwh6rZuOV7vvzqbZKTo/g859GpAzgE6MTtI+IPYTNZEFlYBquNIwf288gTa8nMhVfffI2cTiNoalGy8PanyOo8mKq2AC3uGFeMnMTw4WOpudhAks1GIhoiHPZisxuIJcJ88dXnlBw/xowbb6B/QW9a6+tpaqxj174dzJl/C4OHjQaVXjLGRTSuWqmk7mI563/+gcE9uxJpbaSt8gKGcJhoRwf6hIIsi55wU4UsPOOmXMnZikpq2tqwpKShNdtQGUycOlsiu/TZc25EEQ9h06lIMelQhwO0NzRLl0JWegbujlbisRDb/tjKgUOnufb6yfQdOFDCe1rb22WmuphmWQQh0aCV0Ba9SolRo6PJ6SagMVDrCbN2xz6uv/V2yQcQbPYfvvmaW+bO4dD+/aSkpUpr3bGiIlZv2kyV00XnPqOYvXAR2Z274BeyEJ0Bly+IPyDQrgq6de6M3+ORhwiVEjnpcKQ4MJiNEprj9YiCHqDd5cWRli5zxoVtzW6zYjUZOHXsCOvWrOKB++6TLhMRwmS1p8gOXawztIooAa8HuyNZHiLENMvV0U5+dgbtLY1YRHyq1URrawu/bdtGUcl5evcbwIRJ0+TY393aKOl96zZt5uZbF6BUK0lOslJ0/BBlxcf58esPZEHXCauoZFgIKqVIW1PL2NTL8al/lVpw+Tr+338CQgmWiEA4QkyhJRTTcMeSR5kycza21BxiKuFN18isZBGFmoiLcbsf4oIGpyXJbKW1toWqynJq6y+w79AuRo29glFjxnK+rIo1a7Zw+233EoskSE22kZ5swNl6Hk9HOT98/x7P/u0mpoy1oVG1S9FbJCi+hkpyxxXKBPFEiEjMj0IdQ6FOoBKhMCqdnBqEI8JbHkCdaEdvMuNtjmI2ZdHS4OfFpa/ywIP30rNvL/zuZoxmnVQmx0JhYsKvq1DL7GcRKpKclk1N5UUOHz7EyVPH8Xr9dOuezcRJ4+g1pJ+YWV7Kr4yECHjcctxv0AsbXULy1C0pORw61MQTj//CrQtfI6bOIrdHb85Wneaj5R9w16JFDB44BFdzOyZdhGjwAm++fg9PPz2HkUN64NBYabhYxcOPvEi3rmYmT5zGiGFjMeiTpYK5rLyE3M4ObJlqKipOkpRqkUbDUFiJRi++R134dPk6Vq/6jbsXPcG+PWclq71r18FMmnQNGRnZUtUvunKV1suYsQV88OGLfPDxy/TMM9M1KUbUW40v1CJV9TqdEa3WgVKRTiLh4OVXP+FkUYUsMo/+7TliCgMrV//Gvn3FKNAzoLA/8+98kJZIEhWNIfoMLOD0yWqsmgCpFrDqw6xb+zO/rl5N4YAhjB07mb69+pGkN7Hq139xovgATzzzNPa0TkRVZtx+sVZR4nO10F5XxooPXyVbF6arUcG0gf3I05k4f+AYzqoGErEEja5WmiMdTJ46DmuKifWbNpNk1+OwJVNQ2J+kzDw+/fYHrph0Jf369cGhU6P1eUmNx4l63XjDfkLxGBqDEUdaBo3tbjZt20GDs4P+g4cwauxYamqq5CpJkA31yjiqWEhyFwI+AYFRYDAnUdfSwi/rN9C5sC89Bg3DmJZLSKnn029+5Ka5txAJBvl6+cd88ObL+NvqsWnhu3+tZMOBs1g79WbBA4+iz8gjanLQ7heIYw1GrQG7VodBRKlKkWZEyChI6JSElHFJCSSqwdnmlml5Obm5BAJ+fH4PKclJUgW/bs0aiWi968675QFcHIiFpsLt9mE2GelwNpOcZJNRpmJHL2mQwuMvDu0mAyplQgYy5eRkEY1HJPFv1ZrV5Hfuwryb5pJpT6Ho1BlWrV3HzOuvx+6wy5jUuuoyzhcdY/mHb0p6pFohxKnie6uSxTwmne1IgNTlPPT/90vJ5Tv4KzwBWdDDEuQhFOXBqIaFix9i8ozZ2NLyJBTGH0kQjYv6JXbjcSlaEzAoMf3WxOHCybO89vIyuhXkEVeFOVdRQmpGJrcuWMzXX/+Lm+fcSY+uPaVYLj1Vh17bwa+/fEAwcJF3/3E/dn01CjoQ3NmwYJ7HLwVTCNFdLB4SmmJZzBVqBUqNYFwbiMVViDCquMjuDjdislklmhVFFvE2L08/tYzBg4cw45qrMDiMBAQFTBHFkGSXLzR/qwufNyJH+8uXfy6FRaJzKCjoxbhxo+lU0AUUAXwddZiSdJfodOGA9P2K6YCwksVjKvw+QaozEQykcs/i70lOn0z/4TdhTsslYQny4pvPywPOpInTCLmVUjsQ8JSzft0/SE6p4cWnF6NwxWitq6O4+AjT5t4kFftl+4+Tnd6TE8eLWLP2F2IKF+9+9iIudxXt7mY69eiFxxnGktwZj09HdZ2X62+4n9JSyMyyMev6uzCZsykrb2DQ4GFcOWk8ny5/lxMnd8uM9br6Ek6d3sdn7zxNN5sXrdJ5ycaXCEmFdQIrznYdzS1qHn/iHRYteZodu4+w9Y+dTJp6Fb9v30F9Qws3zryWfl27UNPopd+U2/BrM2hyI8EvHTVFFObbcTeVsXH9KjRmGydOneODD7+io8VFxOXjh++/YMo1o0nNyUZjycKW0onzlY2kJKeSCLnAU8cDcydz88RBXDekgH4pdppPnuXQpu3oQkoysvJpVSo4XHaaASMKuWLsQHbt2EKS2cAVA4aSkZFHWV0LFS1OVv3xB/c/eD+acJBco5HkYIiop51WbxsKg1ZGgurtKWisKVQ3t3Pg2GnOVVQyZOhQklOSyMtKk75uVSxIklWPIhqiuqoO078nSpt/20zx+fM89NTfCah0WHK7sWb7fjbsPMhTzy0jGg6z/P1/cOXgAm6dMZHq0wflwexYZSvfbPgDt9bMpLm3kTtgFLk9+9PW7sfb7iXbloTDoCMe9NPmbCKiimNOTyKqV9HhDZBmz6aj1SWLbXpaCn6/R/4noE9OZxu//PwzGrWWG2+cjVqtRaXUykNtJByVgBoxcTMZLwGfQoIrLwWhanweN02N9Rw4uJf+/fvi8XbQ1NxISloyOXk5HDtxjKMHjvDK08uovFDFtj938MzS5+UKpXOnHE4c28+xQ7v45P030BCRBV1WbnGguFzQ/wpv/8vX8B/3BP6noIvZoMogASK33PkAV159PY6MTih0Fty+sBzjibG6KOhCLWsyaImGg9I3/NozSxk8sC+zZk9Ha1Jy5nwR737wIePHT+PgwVNcf+0tjBw+io62RlIcGrSadl59+UEWLJzG4luuJB49jDrRQliM9wUcQyFiTnUk4gmiYrcnZnICqKFWoVTrUKmNIj1dFvRETOy9vUQ8LkIBjezQo0EdP/6wko4OFw89/ABeXysGo0ru4oU3LRqNyxfx5k3b2Lq1iuHDHAwdOoyRI0diTUkh6BGqYRdJDgNYrBBpAHUUIkECPr+cIGjENcQE0U2Mh8Ga3J/33tzLb380cdd9bxJQ6DGl69iwbS0nTh/ntoV3k2zKlgleykgDq1a+idlaydvLHifgacNgtoBCz8evv8GFc/UkIlounKuhsSlMYT8Ns2aP5doFE3C1VqDW6mQHHQoItreStZs2U3S2DJXaSmHf4fy58xiniirp228kkaiGC+XVvPHmW9iTrLz88lKamkS3toAdf24lPyPB0scmY9J7pANAsPbFM9YYrLi9MRqbwyy5dxn9+09l4MCraWzyc/rsOc6XlTBmwhDyMpM5sO0PEhobZW4ddz3+Mr6EUY5ysy1Kas8dp7XmAl998SXJGfmYrGm88urbOJvb+P6zT+noaOSBJxZzsb6Ozj2HgtpGU5ufvOwc4oEONqz4jDVfvM6Tt83ihpH9sfrdFO/YQ9nhU/TI7EKv3gMobmhh057tRNQBFt45h2OHd+Npa+XGq67FanHgR0OTP8R369eSlZ/LzCkTibW10V0Q0RpqcQXcGO1WDBY7IVQy/EYcPupbnJwoPitDc2ZdP4ue3bsQDgp0rAGTXo27vRWfL4he78DjC/HVt18zYuxYxk69ipZAlF2nzrO3qJROfYdyzQ1zMOkNrP9lBYd+X8d7Lz5Fmi4ugS0GRxqrtu3kq/Vbye43nGofjJ8+mx4Fg8jLzsdZ34RJrcZm1KPVC39ElPaIH09C2DfV2PV2vB1eorEwaWkpRKMhFIo4ZrOJuro63n/vPRk1O3LkKJk2Jw6x4XAUjVpYQuO43R1yPy+EdmKXLpT7NouZyvIySYQsLS0hEg3hcrXjSEnCZDEy/9b5mMxGSk4XU11SSVpyBhU1NTz6xONSCJmZkcLB/TuoKD3NV5++d7mg/8cVjss39Bd9AjEQnmzxS6knEFUy77b7mDDtOhyZnVEbbJcIVBodkWhExqYatCpsFiPhoI/2pmZefuY5Hnv4AU6fPYLOrGH8pHE8+8ILGIwObNY0BvQdwYhhV+D3dpCSpMHtKue7b//BSy89SL8CPYbEaVTxJiIhgdhMoFZpZU6zOMwLRbpCKUZzoqCLFCq97NATCgH7UBCPBdDpIsQDHqIhnWCVocTCoYMnZKDH4nvuos/IYSQ8jXh9TqqqK6Wl7NBBD3366Jlz0zwKCgokuCMQCEqRnHgRag0qEgk/4YhbRqBKz3tMJLWFZcCKCHuJR9USyxmM+DGZe7BlcxsffbKHR//+Ca3eGH6FG4Ndx/NLn2P2DfMYPWQi6liUkKeK9995iL89dQ0FPZI5d+oMQZ+fTnl5BHwRtm/dR9HJUpJt6fi87Tz4yK30GZBBmFqCUSeZ+b25WFrJgX3l7N55CINZzY033ciwEaPlc4mIAJiaZuyOTNnlPfvsy5w8eY7+/QbJ/OqDB0rIz01m/Njx1F7cy5efLsBscKNAQEkEWleD1mC8BDQJKFm3bj87d5bi9yaTmtqD82UVXHv91Vgd8Pkn/+DW669l8IhxXDlvCc+/vRxrej5nThcxuOslrOkrzz5Pe6uXKdPnMuvG+aDUSrDLL998xowZEzlx7ihOr5dZs2/HkdIJldpCe2sbXbNT+PHTf3B8288smT2V0T2zsYZ9BOubUHiCdMnsjM6SSk2Ll70nj7Hz0HbuXDSfhuoLHNhxkOljR9K1cw+SczpxvOwCEauJr3/6gYU3zyFJrcIRiZHwCX2GyDCPY0+5JBirbWojplJjS0kjplKxa99+iorPMHDQQMaOGYWrwyk1CXabhYoLFwn4Yxw5eoJwPMZ1c+ZS3thCSV0zO46fpWDEeEZNuxZbSoZc0fidLaz/4UusBLlz9gySDGoMOiV/7NvPD1t3MOmmhZxrDXDg9AVUOjvz5i6gX69CfO0dsmMWIkOt3YLSYiSkVkqLW9DpI+wLEotF5CRBXJvBqJMAmrNnz/LP99/n7rvuJj+/E6FQBK3mUkEXka9SExMVa6iIHL+LOFbBYEiyWjh4YB/vvfs2t9+2gPXr19C7T29mzpzB+x+8x+Chg7lu1nVoEko2/bKejes2kpadw3NLX8Af9BMIeuRBdftv6/jhq4//fwVddOnRyyP3v2hNuHxZ/w8/gf9vQTfgiyiYc9sSJkybRXJmZ1QGG8Jtq9YaiEYjEiajVMSxmPSS5OZ3dfDaCy+i08DFmlLue+geDFYDa9atp0/fwQT8gpJuZOb0a+QBIMWhJRxqZPsfPzNmTCGzphdiShShTTQTEVnQkagEaGg1IoIxdqmgq8RGTyF/V6q1KFX6SyO7uFD/RkiEfeiEYk5hwe+KStuZq8PHBx98IMfnvQu7UVZ+hoOHdlPf4KKgIJNp06bRuVsviAqhjjg4ROXLThCzBF5TqxORrKDQCgWPXwJshH5AdDgiblWpNJCIqQlH47iCHmxJBbz3zm52723j7ntfx+mLEdWFZdb4l19/iTKu5t7bH4JgkH071nDiyFo+//wxVvy4nB1/HMFitqDVhln6wt/Jz8nj439+xndfbeb5Zx+mtbWW6rozPPXs3RjtSrZuXs+69TvkoWLuTfMYNXEMxHyXmPzBAHpzGu3uBgxGCz6Bsf0/7L0HlFRltvf9qzqVY1fnSOomB8lZyaCCggQjQcwRx1FnxpnRUUfvOCbMWVBBwCygEiUHFQUk59DQOVbOVd/aTw/v67rrzvitueve735zKVcvwO4K5/Q5z372f/+DzsqyZd+ojc7AvqNoaogxbfJs9Bi56soh/OEPF2IyNWA0eEAnBDad0l5LYq1Os+Gwd+Dw4WomXnY7x48luW76RNqUFrFp25cMG9ydu2+8lromL1fe/Tvy2vcgabIT8gapP36CG66cwbG9J4lFzAwedgX1zVFOlZdz5sQh8t16Skqy2PzjFrzhML37Dueyy67i++/2sHbFSgb37EK0/jRrP17AzVMuZHiPUkpcVjwGI+LKa8CMtylKIGGlKRrjnYVvMGnyJWQ7bSxbvJj2ecVcOm48mt3FGa8XLS+bz1d/zanTx7lz9vV4T5yitKBAkf8aGhpU4prbk0mT36/sZzWLhXgaitu25dOlS5WDW69+/RgxciQmi1k5qqVTsH7NBnZ8v5PZt96KMyePTbv2sHT9Vi659gaGjp9MQ1SHxemhoa6e4twsAlWnee6xP1CW7+HBu2/i7KEdON1OXvvwcyK2bCbOvoumhJHlqzayZ88hRl44gr69+lBWVkYgEqba20zSbMKcmaG67IQ/DDG5fiPYZOat6RRDX/69ceNGtm7d2uIQZ7Ora1w2zGKuJP+ORCQTgZbnWi2qoJNKKjXK5g3refaZpxh38Rg2bdpA165dGDFqOO/Mf5uJV0xk8pQpeOsaybV7eO2l11i9fj233H4bM2Zepax2v1nzJd76Cp554qH/sKCfm6G32EX934cuLcO984/zZ+D8GfgnzkDLDF3g7ZRmIRjXc+3sOxl5yWQ8+W3Qy6xYbFtNZuVKFQqJa1lcJTkZ5U5MxPlx+7esW7MSs03PFdMuZ/6C+Srg4a67f83uXfvZtvkH7r3nXqLhAGZTgrwcI6tWfcihg9/y5CM30anIi1Hf0OIpr/TtUsQFHk+o/HLpmsVTRunPpahrMuPVlIRLJgaSbKqlzSQTRlIJIxaLzMlNPP/ss5w5ewqX20I05qdNuwLGjh1Bm45d1JPiQb/iBZgcYi+bQGXIakIOkPl9EuJ+IlEfFqsgBMLOlW2FAZ1OKr2kvxnVLD+YSmC3dOSqGY+T4RnAhEl3Ek6ZKCrN49CxA1RUlLNkwRLuuvEeSosKVFjFjGuGM3Z0KXfeeQvDhl9H1249uOnm6fy050v8zTU8/eTTmHQuIsEE9bX1XH31RDp3K+C1N5/hTEUjl10+hGnTpis/8XigmsbGCvLadgREgnYGi0iWrIUEIvWk0mZc1jIiUWEzm7FbCnn5+fmsXrmFDz9+FXdOOWh1kBTTnZagGoOK8hTlg5ndu4/w/Nz5lJX2pbCgjMNHjlNZfZbRY4fSpUMh/fp0oLL8JGt/OsjJBj9xnYHB/Yew4fOvaT7r56J+E/jh+9PUek1s+36fgnhjoTpGDCijobGcSddN41RlNQ2NYWZOv4Wn/zKXZCgsYdz4Ko7hSjUze/JohvYoo8BlRi8aer9s4iwt+e2NaazuTN5e+BY9enRkYM/ubPxqBc0nzzLj6unq96v3uDkTDVDpb+Kd99/jivEX0z4vn3a5BdRVVCnnPqvNgl7TiMZj6IV8aTQQisXQmc3kFBazat0GVm/YxIChFzLmkvEEI1HKT5Wz+suvad26LUNHjUFzeXhz8Sccqm7k0RfeIGrJoEE8jCwOkpL4F4+iCzZTfeIQX360kJ7t8pg2qg9ul5WFy1fz7aHT3P/EXBLmDI6criYUTvDpR59SmF/IwIED6Dd4MJrdyonKGuqDQVWUnQYzJiG0RSJKRqYZ9Mplsaa2hk8//RS73c6sWbMUR0Ry4EXqJkVd3BNjibiKnY3HY9jMFpXRIBMuo6Zj/56f+OrL5dTWVuPzN1NXV0OGx43JauK222+jV5/e6OIpCEQ5ceQEz734Eu3alzFm3BgGD+rHV8s+VoTUp/78R0y6ONKTn5uhS4d+vqD/E8v1+aecPwP/+AwILUe03GnFcg8l9My8+R5Gj5+KK6eEtNFOSkg0aR3JVIK0mqMnVTGXL5NOR1FOPocO7kNnSGG0aBw6epB2paUUFLZi7ZqNLP3ia+679z6yPW5CwQZyc8wcP7aLr75czJA+Rdw9cyAeqx+dMMlT4ZZuU7zWhUSTkmqtjNhJC0NWawmnEK+4pPyXlPCJLHSau8UiVmehoaJOzcgXLVrMe+/V8tenBnHhsAGUdSkjHffhDzRis7V4y6eTYuEZVLa2RqO43+nUwptKxdEMon8XpLQFzlRTCf3fjGdSMm+U2Asz3riOnw408tyzXzFq9E106DISncmBM8vKmcqTJOIh3nj5VdoVtlPz2xf++gc+ePdpnPYG5sy5jyuveVix9p95/h4WfvAceTkmvt26lVdfmE/3Tn2ZPetW1q9bwyOPvUO37vDmO09S1LZY+ddXlf9EXo4BvVVOUpCgrw67K480DTR5m/C4c2j2h3E7i2huSuFxtUGn5dNUHeTxx56lXbtCZswagStbdkxhAv4m1X2K2U7AF+XQwXLefW8xHTt1YdasGSp4w2YTAqL46huJBuowp+rA5cArHgQSpmMyU2goxudr5I7p93F0r5+S4oGEUwVU1gQ5dHwPpUVuurW1kV/gYPQVE1m6YhUOeyYXDh7By8+9wuyrruHE3l18ueg9Zk4awYW92lOUYcZuSJGMRwn4fNgdboxGFz6vbO4MLF25FIfTzOihg6k9eoLNS1cwftRY2nbsRMSoUaclCGgpvt39I8eOHmHaJeMpzMim/kwVxXn5mEwG/H4xOIoo6ZXNacflyeDEmQoMNjvFZR1ZvWkr7334CeMum0i/wRcqbkCb/DwuvXQCVc0BcHiYO/8Deg6/mIGXXMHR6mY8RW3VpthqseBrqMNbdYaL+vdmzbLPWL9sCT2KrFw8ZjjepIG3P1zKmKnT6dpvKGaHh3A0SU1lNcuXL+fAgf307NOHseMnkFtcTHNYrt0QxmQau1lg9Ji6NwwGDbvdxvGTJ3j77be59NJLGTJkCPFEQknSBI1yOl0EAgG1SU7qdWqzLoVcgpPMRonZSeFvblbWtkaTvJ5VMf0DoQBZOVkUFBWoEZzTbIVgnE+WfERGdg5lHTvwyuuvMm3qJLp0aM0XHy9k3mtzVYcuTPfzBf18PTp/Bv5Lz0BLQReIK46JcFLH7NvuZ/T4KTizS5RsLan7m4FMUog0mpKxCNyuS8eV73nEH8ag6WnVtoSGpjpcGU6avV5qaxuwWpw8+sjjXHP1NQwbOkTBx5o+TOtW2ez4biNLP5zLuy/cTp5L5tDS/UZIJcVaU7p0STprMb5RBV0+pV4kZyoMlQQy+zNiJBfNkEWw2c+xo6f44osvqa9rpLS0jP3793HX3bfRuk0hGTkeEXuRTkoOuhxzXHlyi7VmixpWdO06UiLPk/dUrNwkmiaSvYTqcDS9wJIWUkmTQgPiODlVn+Dxp95Hryvl8ol3YLG3wmhzc/z0ITp3K8XXXMP61SvZsWkrN1w7jU8WvsazT95PSZGm5tsduk7h8PFyDOZqfvfgbAx6P9muXG684SbiYag+W8e32wMMG2Hgjjtmc8mE0cRiEbWBMTkETThDU91hPNnC8tcTidYrS1A5nlBMUAgjdnOLpWgkbMTbmKKwuAc7v/uBl158mZkzr+aCXu3JzJWOt17FdOows2bVd7z37odcc821DBrSh6wcB4lkE8FwELejFZUVtRQWFUPorArKiVmsJFShN1BbW0+brFI2fLGDJx/5gMmT78cXy+Od+R+TSASYec1YurUx4cky4igq4ta7f8UN199CdkYOC956l5uuvZaUr4nVnyzmtmsnkevQiAfqyHCacTrtqrDI1lJ8AiyGbM5W1rFt53fE4xFGDRmMK63n09fn0btzN4aOHkVdoJlIhgVTbiYnair58KOP1Pf6deuJJamR7faojapsIGWkVF9XTTgaIq+okEgyRdpoIWm0YHRncqKqjgUffcbR02fp368fV142gfzCQk5UN7Jq204O1/m44oY7cJS0x4+ZisYArdqV0djQgEtCi8wGmmuqsOohVHearxe9Rm3VGQzOLLwJjcuvnkWHHn2ICvqk06sCq+nSSlb59coVmKxWJk29kt4DBijOib+hCbtVIHZx/hObY72an+/bv58XX3qR3/z2t7Rp00a53olsTTr5zEw39fVNSjUihFf5nkjW9GnhsOiJR8KYNI2c7CwFx1utZgxGDX/ARzwpxEkNo8lIKhbDltJ489U36NitG4OHDmXTlk18/dVSivIy6NahNQ/99h6V+CYdeovJY4uXxPkO/b90YT//4v87z4AUr6i6wRIYpS/mxrv+wOCRl6IT6NpoJ5oUvbPM5qTgJTDo01jMBvFrIxlLEJc5rSyHwrolhcVqVkVSQiV8vgDz33mPLp06c/G4MYSCzWR6bDTUVyB1dMXnLzGoc4SbZw7HahWduQlv8xGMWgKbM4eIvxqLxUY6ramZeVwQAi2tfMFVrjpGdBSzd/cuVq9ay969x+nWtSN33TVHLV7vvPMOZ8+W86fHn4CUD5+vFqtdj9FoIhqvx2QUcwv57ClSKR16nQFN2nIB3dNRxRiWMBiL0U5SYjmSGkYtUznL2eyF/LDrKPf96W269JrAoEFTcTjbkky7lQd8PBVAM8TREcJp1vH0nx8hUwh2kVqefPw+LEYvf37iGewZfWnyRynrkMEDc24hlmrkq6Wf89GiTzl25CwWEwwb1oP77r9ZdaAmozDsLWxYt5uiEg9t28cxW/3y21AqBJ1E4aaDJFIJzFqmSn+TEYWBLIVmXtDhAAAgAElEQVRqNDeHyMooUnkvO77bzxuvLOKOO+7ggt7tMJp1ioi3eNFH/PD9fmbNnE3/gb3RTHJlNBBPNStsxKQXBzOXmt0qBUAsDBYbzVEhFppw6B3oAmaee/gtAg25jL34DlZvOs0rby7ApI/z6zuvZsq4LpytPEzK5WH+oiVkZmQzuN9A3n/zHZ597DH2bt/Cjm9Wceu1U7GkI1jE8c+QJpqIEoqFSeh1LeTEsAGT2cG2n35g/fp13HHDjeQYrax8fzGGWJypU6eQtptI57sJWzXCeh0rVq9hz47dTJ96Da1yCklH40q5UVt9lkjIT0FBjmKKx1PyW9cR12kEkmDLzEVnc/Pim/P4cstP3HTNJGZcNYUzFVU0xnQ8/dYCxlw1m34XT6IqnMab1DDYxVJZ7p2UGlFJWpyWSqClUpjSUfTRJvzeJmqbQ5icHvJalSknt6jqqPWQimHU0pgNeqoqK1i1eg0HDx9hwKChTJ8+A7kxJEPeZDKpLj0rJ5ua2lo+++wzBanPnDlTeUiYzGZly6rXdIRCEbUBkO28M8NNQ4NPcUTE2lky1uVLNhJyf/i8zTidDkwWmb0LQVbDLDK6dIpYOIIlkebhPzzE4IuGMWnKZM5WnuXAvt288OxfGDdyMG+//Oz5gv6/s7icP+r//jMgt7QUYp0q6L4YXH/rvQwacQlpk0tB7u7MPAVPy+5a3N4kOd0gM+5kgkQ0js3iQtOL+UxCkbJk1iw6cvlT4L3FixYr169rrr5KaV5zsjNIJiJ4PA6Wf/IsHm0bj//xZmLxs/j8VbhcBnTpqCLIWWw5xEOCAEgWuiwiOjSTsM4hGGqmoaGJzz/5mhPHy1UYxrRpV5Jb0I5EJKAWrVQS/vjHP/LAb+4jJzdDBcREIpVYLBJdIlKfKCZNulmB8WWSKsVcunXZmsQV1C6ucjazQxX9SDiJxZxBJCSHb+CVt5YTNnaluHQ4RUU9icSsRGMmlcwlBT2dDmIU+9lUgL07tvDD1jVUntzD6y89zuDBvbn9ViERdieW1OjWo4DWrTP4dutaairP0r/PAKZMmkQkLPCyHkeGE4iwYtkKohELC99bQUmbbB598ho0U6PqymPxqIKMXXYx99Bo9lWR4cokofLAZNJqJKqQiaQiVJl12bzz5pecOFrJ5ZMupkuX9ixY+J5iOD/66KO0bd8Bb9NxzNYEFouoIcIKG5HNgBy/eAeYheAgsZ2xhIratZpcBOv8mPwmbrrm91wy+lbad7yUl+etZf3GH7Bb0nQv83DjtEHkFTgJWRw88excrrvmOirLyzm6dx9333AD332zmmO7fmTODTMxJMLK0UzGILF0nLC40OnSavNAWIfNkcHek8f46JOPufG6mXQqKOG7ZSs4vf8AY0YNI7t1AakcByGLRspmY/feA+zesZvinCKGDbqQdEwQpwTxSEghT3abCYfDitnpoLamlpRo881WlY628JMv+HHvIbr37s+PP/7IoL49uWbG9SxYvpovt+7i4RfepklvIySBP55cGv0hhY4oV7R0Cn0qhSZ8jFQafVo2i2LcoicUla2jzO6txGTerkFWpot41E8iFlRZCWajgcb6Bg4ePMyxoyeVj/v1189SISlCIA2FwuQXFCri4QO/+Q1z5sxRs+6Y5BcIg12s5sSHPplQ3BSTWaSqQoqLk0omVACMQWD4mGwiDCp3XXgscj/I/S2dvMzoZfSSFAloNIouHOWpvzzJuPETGDB4kCr0mi7J22+8CDE/b7/0zH9Y0IWrIavPeVLcf/+qf/4d/2XPgHToMnszEE1rBGI6brzjfoaOvgyDPRO9uSU3WbHLVXyjdIEJNT+Xbj0Zl5AQIyaTzJ/TCs6LxaWTMqiZoYRKrFmzmh3ff8cdt9+mWOkC37VkOnv4fMnj5Fo38fv7x2M0RdWcLYXvb7e6jlTciF7L/Fs3aCQeE6cpqK2vZePmdazfsIEePdozeMgAevXqid5gaGHKG62kE2nqapt48413VMDF7XfcjKRqxGO1GE1JovFmTEZZVKSUS6feUsylWAnsLnC7wPvJVByTJrC8RkRYwtJ9YqWuxs/Nd/2FqTc8T26rC9FrHhqaYiRSJtUNCQydSHhxOVJkZxj4btMK5v71YbSEn5XLPqCsTS7Xz7qdso5j+GHXLnLypWA10KlTPpdPGEf7tp1IRNIqrEaYy3/+8x85eeoMnowstm1rYMqkccy4fiqFpVGMBn/LSEL14oI4xJWRiYTayDGYjGYSafls0rVbVDcfSobQ0m5shq4smPcha1dvxmKx07ZNK+751S0EI5XYHHGp1YDkcUt0T1LpncXwx2CU97JAVByGXMSiKUxWN0TFvczCt5+s56UnP+PB386lttHJAw+/RVMwzsALupJlCTNtTFcyPBaWb9/B6boGBg7oy5aNG7h01Ah6tC/l7efn0rtDGWMHDUIXDaGXrlYT8maaSDpOVEBbMQEIJ1XgSG0kxEuvvc6Uy69geK9+lH+/i5UffcSg/r3o1rc7MbeZgKC9ThcNzUEO7Dmsivqs6TMVwzsaCir1hssuOeM+EvGoOl+SVxCKxXFm5rDok8+oqGtixg1yLZlVquB3326lsG0ZAaOLRuxceedv8Bld1MX0JM12wvGWECPx2ZfiJb8fKeYy1VGcDXFls9lJpcTroWVjGYvJ+dWRnWVTiIlRS6qCbjUbsRpMeJv87Nyxi50/7qSqppIZs2YoWD0rO4ezZytZs/YbGpqauHT8eAoLxeEtqY5Fiq0Y0Mi7CIom5NVmv5DpTMpjQT6fFHHpvJPxOLk5OcoG1uttJhaP4XS7yMrKxGg2EZYs9XCQQF09zz3zLDfcfAsdOndSnXyG28I3K77kpx1beHXuXzClW2boCnKX+0wvG+oWp7jz1q//ssXl/IH9958BmU/LrFiv9MviJX3z3b9n+MWTMLtyMdgyCERECy7zbekyBNKVoi6FXEhyaWXBKt2eLK4i+0okkhj0GnabVaWwHdi/l/nz3ubee+9tgeIjIpGx4XS4WPbxk3RtfZDZ1/UkL8+GEQOx9Bk1MySlIxLQYTPl421MY7PmKOb1ypUr+XzppxQU5XL1tZNo1y4PR0aOKjbepnKi0RgupweLFBe9jR+3/8DLL7/B/PffIeCrwyHObwRo9p4lw51LKNKAQZj8qlOXRTWtZuiSsy6QpxR0mZ8LvJtO6dX8XFPSuCizbnmcwZf+kY49LyOVtuL1xTGYHGrBE7vMWFQW4yC1VYf5bssKdn37jYqE3bZhJXWVp5lz528oKOjDp0uXM2N2L6ZdPYgLBwpbPUYgEMFmysbflGLrlh1KgiRjjH37K5DQuzfeWMjJ8oN48sN07lJEJBYm6PORm51HOhVtiaB1F5CM15FKt3RWKVLEkjE1A5WNUTxiIOp3KB7CrOn3sGF9iLVrn6FdWS6e7BgJajCa4iRSfuUupix51ahD8rmlY5eNnI24N4TBlolOcxKoasaR3ZbfT55NcWYXJk68i03bypm3ZBP+QIpLR19Iv04F9G5t5dDhn3jl46X0HzGSispTZLhsTL7sEogEeeGJJ7hu0kR6lXUgHQopuFo01nqzRlyfJK4TxraOuC+kLFDTbhcvvP4mg/sPZsKwkSQravjgtVdpW5TDkOGDSWdaiZoMJMxWNJOD5vogX3y2jLIO7RkwoD8Om41kIkoqEVMFXZLIJN0sw+MhFI2y+KNPqG/2cunlk+jYuStpvQF/IMCOH3ewfO1GTPntKOk1lL6XXoU+p4So2U2NN4DZZlObYWGOS/erF2PVpGwUdUpYIUMZ2RqFQzF1fj1uF7J3Fn6HZpDsdR9moSaIa2IshtVgxmV3Q1yHz+vl61XL+Gb9WmbMmEmfvv2IxZO88MJLtG1Xyk233ExtXZ26HltyENLEEi0bFenWjSYLzd4wnoxsopGIKq4ZTiflp09z5OAhFbLUvqxMeTN4sjwqE6Gx2at83eUayspwU3X6FM89+wwPPfIobctKVaEXX/zTxw9waM8Onn38of9b0NUepqWgy8ZF9jTnC/p//6p//h3/Zc9Ai3uabJ3jqkOHG+/4DcPGXo7JmYvRloFONOgia0uJdCulCHEiLdP/bcctc2/V0P6NVCYSOJnHiQBKCHS1NZXMnfsst956K+3bd8DvCylTC4vJxvYNCwhWfcQrc2/FZo5T7z2Ow5FUoRf1DfVkZ3VSUHu0OcXmjT/y9Yo1quO8ePwYhlzYD5vbqLrHWLiJWDyMw+lQWupENEQqacRkk0z1GA/c/yBXXHEFF/Tsgj3TTipeSzhaj93hUGxs2ZBIeIteb2zpnEQhJ962ilIfJRQKYTHb0RvsiqgWj4q5jIM//WUh1dFujL78dsxWN9Eo6s+46Nt1KUKBBgz6EG+88iTjxw5k0iXDWfzuG1w0oC8njx7h3x59gWjIwPBRfXhn4b1YnGcJRQ9hM0s351YZ72htqTleT3Z2Ees3bOKB3z7Pg7+fxYGDhzl4ZDfPv/ywgq6lUISC9coAx+YSyD1KY3U5mfn5eOuqcXuyQExbGivRaQYy3Pnqqj56uJIHfv0CQwdexNDBY3jppZe5a84NDBrZCyjH5z+jvOANmkV18GIdKh77UuR1aYHuswg0eLE7i0hETOiCek7vOckjc+Zy902zsVjasGLtHlLWVhw5epb2rQqYcFEfspJ1rF7zFXvrmrHkZGMy67h43Ag0ogQaa/n4vfcYO3gIF/XqC+EYuoSMO0xoMi7R0iT0SeVZEKxvprqhCWtxMQs//ZyCgmImDB+NJ5Zg+YL3SfgbGDpsIM7ibHDYCGLA6crFbcth29Zv+Wj5Z0yfNYPevXpRU1XF2TOn1Wa0IF+87FNUVJxl6dJleL1err1uOu3KSqmqqsZkMhMV/4J0isa4jvv+7SUcbbvwq7+8jN/kJqOklKZQFJ1euBktVslKsCGKkYS4ILYUdL3JpPghIX8ETWcgOzNTWSsHQiHiqRAGU5pwxEc0GsCg0+OwOHFaXFh0FvQydjDG2Lx1A4sXfUiv3n3p2bsPHyxawn333a/UK2abFavdhtUuPu5p4oKwqE28bIiMJBMaHo+boD9GNBwmnUyyddNmln3xBVWVleTn5pJIJsjKzqJ3794Kwi8sKsRisyqZ208/fMcHCxfyyJ8fJztPNsghKs+eormuguMHdvHkIw9iPtehny/o/7KV5PyB/Y84AwKPxpBs0lhSrwr6zXdLQZ+oOnQp6MFYShmoyOImFpECt0uDJyQds8VAs0h9hKyW1lRsp5DKZB4n83ZJQ4tEA7z6yksMGjSIceMuIRCI4nR4FMRYcXQ7X7x7H0/9+QYGDekI+gYi4QrsVpFGNZOK6zh2uIoVX67n0MGT9O7Th8snXkpe60JINRIINCiCnsF8LuJB8tYlHs5MKqrh9yZwOwuUfG7lytU88W+PYHYbiIVqMNkhHGxQHbnocqVg6fUG9aUGnmKZ9TcYOxENokl3anCQjmr4miVCNo/5i7cwf9kZpt/2KE5XJqm0AZc7h3AkrngEAV8jNnOSF+c+xqxrJnDxyEEs+3gJ7775JjaDmVYFJUQCMfr1b80td4v1bB0pTqpZeTxixmxpTf3pFNmt+0BMx7zX3+HrlStpV9YBfyDCA7+ZQ06+kfUbltOzRxdateuIv+4wdpuG3u7h9IHttGpVooqIXrq6WJpILI3FVUTY18xXX61kxcotTLj0YiZeNh290c2mdRt56ulnmD5rLJOnjsFklRmq7HJSinMQiwlCI34AOlXQTYa0Kgqalku4WYc17eapB/6M3htn7EUTOH6yiTUb9tB3+BXs2LGPoqwMrhg+kHjFAb5esYwmq4v6aITLJ15McUk2mR4rp44eYMm8+dx1/Wzy7Bnoo8Kfl+vLhGbWSOlSJA0pTJoBf10T5dW1WFu1YvXW7cqGdcKIMRSbzOxe/w1nDu2hb78eFHduS8pipkl4ENZMclwF1NQ18tRrz9Ot9wWMGzdO8T68zc1kuDMUGay2pppvt22j/HQlM6+bRts2rWluaiAvN4egP4DBYiGmaWS26cjDL85j9e5jXP+7J+gydCyNCR2RFC2GLcJhkHGV2hi3+BnFRfef1hEIB3CJxXBCp8Aym8WmpGcpvQTGaCR0UfxBucdimI1mtLSJZCSFGYsi8pktQtyMcejgET797Au2bNrC7FtuZcrUaVTX1GKx27DYLKpDl1GLQmuM+v8TRdxYH8RmcZKIx7GYzORm2Ql4Y5w8cVzB8DXV1Rw5cpi6+no6dGyvjHXKOrTGF4hRVXmWzRvWqJ+9855fEU3EcbmcKrXu7IlDfLtpDa8888T5gv4/Yq0//yH+F5yBNOlYBJ1BSFyagtxvuutBho+biNmZi2Z10eQPE4mLNjulssItRllY9TjEvMRh5uTZ40rKYtCbsFsdatGR/GbVxetTmM165s17S3W5s2ffRDKhw+nMxucNow838f2K+bhNjYy7pBdjLu2Lt2kfJnOYijPHOLB/H6+/upUxo9oyefJUWncsg5SXZt9ZlevtsMqA10bQ68VqNaI3GQn5mxUb3eEuBJ2LWHMCb3OER/70GLOuv46+/buKyhaDXU/YX9PSjqc1xSOQ7lPTpKhLdy7M94SCeGUVTsaS6HUWdEY3oSZhAbtYvPQH5i74iZt/9Vf0BiEG6snJKSae0GG3uQgFvNjMaTasXcbenRvx1p2lOCeLb1aspiS3hCce+QOLF77EnDmT6TPYgy+wH4O5UVmgysy69kwzDmshQX+anLwSqqub2bJ1N88//wkvv/gyPfv15NWXf8/RYzu4eNxFjLtsNIG6U6QSAVxFOeCrJxgIYM8pglAaQa5t2a2JNMdZvWoTW7Zv54LeXbjuxlvVeQg11WPLyOXY/sM888yz9O7bjeGj+lPS2oPVZiCe9Krfm8mYgcWUpxCYRLJajVsknS3SpLFn034+fnMJV4+9jHggxYZNO4nqXPQYNI5PPv2K7u3aMnHYICxNZ9m4aT3by6so6FDG5ZMvwR+so2uXNmxat4pVn3/Nkw8/iL+qHlNCh00zK+a1YLTxVIy0AUwGjUhTiHp/EH1BAVv27GPPvsNMHX8ZxSYLtYf289O2dfTo3pGu/S9Q435vOIXJ5CYdMao5+A/H9rBt5w7GXXyJkjr6/X41ttm2dRvepiY1+75++nXEw0HFgE9EQoo81760HVV19RgzPNTF9aQzW/P8kq84HTFx9V0PkLA4iaQhLycTfTqJPhkjnZRrClJpjURKUx20WCILn0RLG0lExKXNoiByQSLMTjO+qI9oOi4TKJWSlgiLxlTDZnDidpiprNirNnB2h4uf9uzjod8/RJ+Bg5l65ZWUlrUnFI2oufa5gq4ZxQlRuCktGwt92ko0nMDv8xMXdrs48Wkt17ww87M8mWq0EY1H1YhBunWjyaTiWyVG+em/Pk5BQT7XTJ9BdV0tJSXFWC0Gdn23mR+2ref1uU+eL+j/CyrJ+UP8H3EGZIYu8LielE7DF0Hp0AePuBTN6kHaWFdmLv5QmFg0qppWTSfxiinVHdidVnxRvzKt0Ok0zEYL+rROLQzyukaTTjF1Fy54l+3bt/GrX/0ak9FKVlYudbXNeKwmsoxxPnr/RYLBY/z6vqvp3NnJzh9X8vmnC5Rk68bZsyguKsLpEQg6QiIdVDKqSKJJdVMmXJg1G/bMbIiFqK2tJTevEIzZNJytICu3Pb7aEB8uWUpTUyP33HszZqeIyr2gjxAJBJRRnISuaH+bpYublowYVNCFPoXFYlImHrKgOjOLiPlixGM63vt4Gx+vb2b2nU/i8yUIBGJkS/Z7Oonb4yQY9JKdmUFDzRlenvskjVWnGNy7O06Tie83bSc7w4TL6ePuOZPp3NVFXisT6Wi1mpf6msK4PYJEWImFBFq1oTPYOXm6nif/+iqdOvbn8OED6PUN3HrrNfTq241Qc42SyVltwlQOKBJiS7E1U1cfJLeoPdjzmff8myo45+rrruKisX2IJf3Y7HbllheL6DBZPNSfbeT1117HH6hn9NhBDBnWA5vDSDgsOfJCDPQQi4YxGr34vX6cjjJiXhMPz3mMEnseV469lKP7DvP+os+YcfNdtOo6gIceepz2hSVMGDyAblk2Thw/zGdbt3LB0MH06tcDq81I+ZljrPx6ORGflwmjx6qYVTNSwEyq2MjvRZzN0loak5AgRYIl2osMD9v3HWDdxu1Mn3YVBSYLoYozrPrkU3p1L2XwiCHExEBJs+JwZlNT5cPkdGHMdfPY008yetxYOnbsxN59ezl96pSaIffo2pVxI0ZgNRqwGmQD6FMuieGgn/q6Wjp06UJFQzNRsxOyW/PF9t08s/Bzug4by7W33UnKaMJmNaOTEVQyQVqQLlXIpVs2KfzH5bJgk04/HCMSiqpNsZKgSRE3QCQdIxiPEIoKydGA05aFzeQkHk4T9jdRkGOgquIkrdu05bXX3qC2rpFWrduybfu33HLbbWTn5iq4XaRm0pmL5FNMdGSOHgpFiarEVE1J1mTGHw2F1WhAZk/hYBC3S3LdUyp7PRKLYrHacGWI54GOUDjA0089zpChg5g89Upq6+tVcY9Hg2xet5LqU0d45vE/Yk7HMIrO/2eQu7BxzrPc/0cUgf9vPoS6qGSWabEoOFMIWLJz/KWHyDPU9ZkWuEtRSxVJ5dxzz/1/Ze2p0yk5x89//ty/f/4+P3cb/qXPcO49/97nVOzxf/D4zz7/H5+fFtlaMCSZ0Bomh5Nb7nqIAReOJW10Ek0ZyMjOU+xuOU6TpicRDRMLB1SnLhrWUDKtFhur2apCVUJBmV8nMYoDVSJKJCy5yxYefeQhrr5qGt27dSUSFta0TnVYdqsRf9MZ9u1Zw97dX5PjkSlnFeNG9eTi0QPJyc8l4a9X5i5ibhGJRUiINtdqUDrZYKNfQYZGSyZNtQ14MjMIBf3YnMJ0l82FsO3zOHWkiaf+Opd77r2Fdu2zMOboIXJKzSZFfy7MdZFiJeMtXGS5xoSEFY0FsFiNNDXV48nKUmQ9dEbSCT3PvvYlu88W0L3vTAzpYjS9A6MlhdWVIrfERGXtaQ4fOclnH3+G02RlyvjR7N+xDn3UhykRZ/eP23l67q+4aFhnUolaNF0TZi1ELNiM2ZEBgQSYM/FVe3F6ctG5M4mGQuw9fIit332nbFSvu2oq7bpKbnsT1eUnlSxQ5v/hgA+rx0PU68fslvm5leqTFby34COqqhqYPuMG+g7rS31gP3pTDLNmxaY50aUdEDUKb5BEOMnaNav58suVdOpaxO1334yW6SDQWKckT5r8jkN+UjEjFncn1ny0gVUfrWX8hWNo7Xbx7ttvUVLajgvHTiBicPPc3Ffp3q4jV44aTU48hD4Zwm+I40uEiSWEp6/Hk5nDc3Ofp7RdOwb076sKqEnUCXLNJJOqYxRYOpkQxCRNyN9AXIgPDjeNKvVsEZPGT6JzcWt8FZV8vWQxrXKz6du7F57sbKyeLGoavWTmF1HR7CNkNnGypopt322lc5dO7PjhO/WenUrb0bNTZ1wmExlWGzaDUcXnSoqf6LrdmR4yc3JobPZTF4zgbF3Gqp37+HTrdyQyssgqLaPX4MFkZGWyd99+7BY7A/sPoaEugEGzk0hoZOXm0xz0YhSNdyJJIOCnVUkJfr9PkdDiqQT1TY3KACYci2O1u8jKzFO68dqaBjJsVtoWuDl97DCNTV5efe11Zs++kbL2Hfj8i2X8uHMXw0eOYMTIEYQjQWwOG0XFhdQ31is/AZvdxfHjZyksKCEcClBXXaUcHXOzJM0vhN/npWuXjpSXVypCplgCn6mopEvX7sQTKWrrq/nr048xfca1XNC7j7KWFdtZAbU+WfQu8UADzz3xRyyiSNDJWiOcHZ3KYpDwH9nQnJet/VIF+xf7vs/nU+5V8vXzhxgj/Pv/9y926P8Nh5Minggp2YpMKUXQcuWsOfS/cCy5xWVkZBXiD8eUxlj5nouvejxCPBpSi56EWQQTMgcU6ZQJs8mkHKdE8iKotUSsSlcvecvPP/cUJcUFjBs7ErfLoTTeXn8AnWbBbE6xef1HrFz+JuloMx8t/C0jBnekoeYA+lQQT36mJIUor3dBE4RJ7w0GFayfnWEn5AtiyykF0cHLCEGyXRJB1U3a3K3xVcUw6Qv55ONlNDZVM+fX14O9EWgkFfcpf2td2k46aSEZN5FM6tTxymbHYteDlqCxvkplTMdjgmoIPG/l3Q+38dmGAGMvexC3pRvhkJ5W7bJxZqU5cGoLW7/fyKbNO7n2qll0bteeLWuWk/Ce5OZrJtK+II933p5LdisTV147Dnemm6bKXVi0MFaPA0IRVYRJWojVBzHZ3CRFIyyzY4eRSDKgEBDNYCTq82OWOSx6gjX12OXvjkySDfVoGVlUHzmG0Wzj3fcXcPBwNQ/89k46XtCT5qZydE4vaFFMOgsmrGgpG8SMEJbUDkhEk0qL/cHiDzheXsfVMy9h2MiLCMdDSuhn0pvBkkfNnjruv/tRhl4wnBF9BnFs5/dsWLuKyddMo1XnbpxpjvLSy+/Qp2N3Jl04jOxoCLsxQVOinnA6RjSqw2h2qs71zbfm0X/gILp07aTkcSajZHUHSMXjZDjdmDUz8WiL0qK5uVIFyUiWeSSp5/0PPuKiocPpUNKWUF09361ZiyWdZsTQoeQU5IPNRiAaxeTJpDYQwujJZvWmDXy+/AsVyTtyVH9K25TQtqgAh2bAqRmwa0aMCnmK4QsEiafSGK1WrDa7ivrdffAwAyZM5Lm35tFgMNH5wgt58Mkn6T9iODWNTWqzcvZsNWNGjWfUyPHE4wYK8ttQ7w2gOWwk5dKORVWaYX5+LsFQQPExi0tKqKysIq3T4Q9GMBgtuD3ZBIIRvN4AbpuVYF0FbQoLePfd96mrb+D2O+9UfI/6hkYqKqv46quv6Nm7p/JYF+Z8dm42VnOUoIMAACAASURBVJuVXbt/pH2HTkQiaY4dE/ndNswGjb49eyimf3VlBZ4MN7t37VIEwE5dutGzVx/8oYhix8v9WFNXzcuvPcc9995Nh46dFSQvbpJuu4W1X32uOvSXn34Msy6FXicduhR0PWmdpq5leZwv6P8Ny/z/tLcQ32Gr1ao6bOlof95hiw/xLz3OddE/78rPdeEq/COdVh3/uS5dXl/+fq4T//nfz3X45z6HGDr8o8d/1OH//Od/6fu/9PpGmSv+048W61eJjwzHdTSHUsy86W7GXX4VjsxC4ikjNpdHSWHOFXRxrkrFo9gsRpyuDKIpPc2B0P9JSRO4XboNgeykOxcinc1iYuP6tZwpP8llEy7GKnC93YrDkcWBQ1V8/OFi6mv2Mfu6kRzet4Ibpo+ka3sXeZl6TA4rBGoIh4IqhEOK6bEjxwhG4nTuXEoiVkfQ30hOfrGCNauqzlBQkk8qEVG6dbOzkNqTzeQWduPUoZPMff4pbrrlGroPbA+6JuKR6hZbmbRLdadS2KWgy+KXSEpXk0anxfD5G3DLuYjqVNG3mLJYt/UUDz+3kqtm/pnunS6m/HQ9kaSP6sZTrN68lPKqs0y+YhYd2nUiGQywZuki2ubo6FSUSWluHo3NZ/nLG68x4pLW/OH3d5OXayfQdBqLIY23sQmHzY2mtxOP67Fm5BDwNuP1N5CZK/ndIj3T0dx8nIwMYbUb8NY1k4zpyczIhbSJpgYvVrNdGQfd/8DDOFwaf3z4DxhMGpF4FE+ui3iyUdng6tJ6DMIlkOG0qjCyKRKfbzA4MogHwqz+Zj2r1q7F4XYz4bLLGTxwMOn6JuoqfLz37kpCjXquGDOVImcmTzx4P+1aFXHlzOtUaMlPJ2t48833GHxBPy4ZMACHvxGnKUEg3UxKSxEOp8jw5HPydBWffbGcKVOnkJObJT5tyggoHg2TkphPix2D+CaERfAlM+kgQZlra2ZCSVj00Rf0vKA3/S/ojQ0dqz//jMaqCq6ZNpW8tm0IhEP4EnFiBqNCl75euY5ASFLGExw6coy777mJnKwM7AaNQEMDBe4MDOJRn0iREFZ7IkEs2eIgJyiT2+ZANB+4PLy77EsOC+O+sIiVW7fijcfx5ObTd8AgLrtsMm++vYA27bowZeoMQpE0zpx8yhsaMNgkFlhsh5MKDi8/fYqNGzfQpUsX+g8YqJIGQ8GIkrdJil4ikVaomWyqfbUVhP1e5s17lzFjxjJy1GjVrbtcbhKpFNu//ZYNG9fTuUtnpkybrKR4cr23bttKadZD4ThtW7flhx3f8+Zrr3L62BGyszNV6lpjQz1ut5vi4hL69O3PsBEj1YaivrFZyfkOHjrAwsXz+cNDvydH0AavV4nwPE4bu7/bzJ7vt/DOy0+fL+j/9Pr8L/hEKbRLlixRTkiiYZYCKH8Xm0OBRR0O5Xzxdx/niv/fg9nl9WRTIO8jDyn6P//ZFm/vFrj+XIE/B83Ln+ee9/c+wC8VbBkj/KPHL6EQglT8o8c/3vAIQUhc18JEUhrOzEKef+1dfv27R8nIa01tgzB57UpW0wK5y4IfV9I1k0Gn5mlJvYlm6bR1OuVWlpLFT7pb2SSEgsodzpPh4vjRQ8yf9xZz5txB3z69OH7sCKtWbWbr1mMMHTKEQf3a0rHUypuvPkif7lncdsN4wt5T5HjM6JJR7PkF4AuxYOHHfPbZFuVwVVCoce+vZtGtdwcwiOlMnLqzJ8jIcKprJBpJYbNkE48acdjzVHf94YeLKT9znN8+OAfNJaFeR0inhaXvwqBzYzRI0IueRDJCPOEHzY/J3MLwtjo8xIN6omEjdks+x05Hue+R9xg0bDoXDZnGzl2HWPnNCpqCjRS0LeSKKdeoDPGG6gYO7drOxq8XY09WoQk7P5rG6bGhKzSzeddP3HzTOG695Vqi4TqSiTBOpzjDGdAMDvbtP4rPG1RKg5wcJ61KskkmA6RoIifXQow6QgFZ4D2YNBfNdSF0KTPugjKO/LCDJ554hSEXdeWW224kGvejlyAdm5G6mgqlJW7xF2gx7VFdlHIpFU+BNNFoCne2zPIFFjZQWdnIJ58uY++eQ3Qt7cC1l05g2Ydf8c26fdx6/a/Jtedzet9BdqxbzfRrr8SVl43mzmLPyWremb+I4QMGc/mQIZibajDEvXjjdUqlEImmFaHwm/Vb+H7HTm688Ya/pdzFcDjMLTPoVBKH1Y5B/AoiLZB7Q0MFsXRCsfiFxPnJsq9wuTz06X4BTqOB6hPHWblsOWNHX0SfAX2JGTT8qRTrd3zPvv2HMaVMtGvTjtKOpazb+A3FrQro3Kk9xbm52I0G0hKlGk8qBpkYKYkdbFxm8X8L/ZTOPTu/kCMV1TSn9XyxYRPelI5J113LJ19+xfqt2zE7nNxx172E43pWb/gWV1YhF0+YSnartoRktGMXYxnhYPgJBH3s3buHRU8/hbW0lBdeeBGzhKCIZj3eIjWTDlzZIenSmLUkzz79V1yuDKVFNxhNJBIpkilx0jPgcDnZf2A/896dR8+ePZg+4zrV/QvglRIfiWiC0ydP06d3Lxrqann0Tw/hb26i5wXdFSn15ptvpqi4RKk/jGYrGZlZVNfWq6S3Dz9eQnXtWe6ac5dKQRQnObnv7WYDx/bv4tsNq3nv9bnnC/q/YF3+pw/pzJkzfPDBB/Ts2ZOSkhLy8vJUwZUCK8XqlwqaMkT5d0X65wX656+lICCJ6PzbjP1cAZf3OlfQf17UlcnGL6T3/tKM3GYTW9O///il4/ulgv+PZvCykEsamMSSygy9KZjk9nt+x5XTb8GZVURTQGbVjpbFw2BQBV305+lkTEmWNIMBvdlKs9evzpk6lpSEmLTEMAqEKOQ4mWlr+hSLPnif/v17k04nOXb0MPV1YXr3Hk+H9h3JzwaPI8Dm9e+xfdNiPv7gWbJdSRKRBoxWo0o0/WLJ56xcuZHxE6bQq/dgli77lJraIzz8J5HMNGDPNEPCr8JLNL2ZsLRsaYtK8hLim2YQv+5annvuedXNjLp8JNHAUaWrTidtaDonRs2JXhPr2gjJdIBk2otaT0V2pNmIBYwkojZs5gL8YTsP/eUd6r1GMtylnDhVRcqgY8LkqRS0FmmZgYY6yHJmYNf7Obl3PUd2fElbtw1zSI8tI4u8Pt159/NF1NacYNasqYwcPQhPlguL3cGR46fZtO0H9u4/QmVFNUFfMxkOA6Wtcxl5UT8mTRsF7KUmfJBMa4HiAVRVNlGUW4pec7J5zSbef3cRo0YPY9qVk9BMKYLhBuwqUla6+ThWrKo7VxsiCcTRRKEQIxyLKmTGZhdUQlNMe03nIju3VGXP79yyk3VfrWbJK1vJssGUqZczdMBYdEEdrz7zLFPGjWTI4P4cLj+Ju6QN+8/U88rr8xg5cAhXjxuDpbmaZKCOpDGEySIugDo8mXks+OAj6huamD59Ol5vIwZDCrfL1jKDlRmt2aqc/RKxtGKgywYllIgRlDGJycaKbzao63XkhReR53FTe+oE61avoE+v7mgWI2u2biEuRiseNx3LOlOWWYRVEzmcgX2H9rFh83omT76cwjwp6EZMAq+LXjzZguJJh54W1zcZA5pMuCwSVVqPLTOPlNXBziMncOTkUdKhA9t/3MlfnnkWuyeLpGamz9CR9B82jh/2HWXbzv385rF/I261o7PaCEdCqqAbjQY1u16yZDF9+/SmW7fu2K0iZTMq0pzILAUpcticxOIRvvt2E8uWf6F893v37qPIa5J/ICROKeoWCW6JRdizbw9Ll36uTHSuuvpKKqsqMIj9q2YiEYurzXdeTg4Wk4Eliz9g8QcfqKbpqaeeYsSI4Wpmfqr8DHanW71HOBLh8SceZ8SoYYweO5pQOIrLLYiSTo3lpKDv3LaBt1786/mC/k9Xv3/BJ4qhg3To06ZNIzNTbEBR5DgpvFKsBIr/Rw/5mXNF/ec/dw5G/zm8/kvF998//1xH/5857b/U4Ush/UePX3r+P9pwSEE3KMRelLImvJE006bfzMUTryYjt5UixYk/tzjFyfkWT3aDzMJURytWkmkV3OITTa7YvVptygVLCrq4TMWFFWsx4fM24XRYWLR4Afv2/kQqGaOsrJQJE6aRl98dk8FEyHeSSOAYkcBBvvzsZZYseJpUtBK3Pd0iHQuEef+9Jfy06ygPPPAn8tt144/33YfNrnHPvdcTTVThcKda9OVCCHPkSSAkqXBcdQ9i5aryUFN6Vn21jnVrv+W+++eQWyybMqH6SspYSyxoS/Ml+uuWoq6ZJCQjrRLW9HoP6DMh6SIVs7Jqw07m3Ps4VdVw3awpDBk5AoM1i0giA6utDZGAG1Naw2XycnTnCtZ8+AKlHieRyrCSwM148I94ifP0049SfvYI4y4doZLh6gMBTlbWgslJu/Zd6HFBb3I8bppqTvPtxlV4bHp+//B0EtbduNyS+5alMuRicVlQDWzfvIMP3vuEEcMHM+uWu0iEKgmGG3FnCfu+Grtd4mPjEBL+gOThyqFLUU+QTEtBjxCNi+zQhbcpSlFed0iYOH6ggtKugyBt54OnX+SnDZswJMVH3kk8pFHgzqO+vJxp40dTXJRPSJ8mu0179p6t59kXXuXCPn25cuworN5qEoFazC69CvxIpwwYjDbeeGMeWVk5jBkzhmZvgwpkyXDbVUEXO1uTQTZtCiRSxc9sFXfBJPXBCEmDmQ3bvlehQONGjSQvw0XViaMsem+e8vVvXVZARK+j/QU9lJlNUW4h2Wkz4UYvUZFeWo3MXzCfESOGkZuTiVGnw22xYtUMytRFCl8kESet6THbbdhtNnTik55Mg8mGT1ADq1Ox7k9XViHw10/7D/DOx8vJyPbQtmtvUvZM3MWlbN65j4nXXU+7Xv3QW20trnfxmDomUWOcKS/nkkvGcPzoKWWhbNAbCAaCasNcmF+kZvdV1VX84U+/4+JLxzHsohGkUmk115fPI915IilOc3ElOSspKWTL1i0sXLhAFfVp06Yo5Uqw2adIqm1atVZGMaK9z8/L5dSpkzz33HOqqEt4T6fOXQgEQ9gcDrUeHDt2jGfnPsev77uX4lYlqqDn5OYqpCcZDbHvx+0c3fsjLzz5p/MF/T9TIP7Vnit51fPnz+fGG29UxfscPH6uM/2lDvnfz8J/XoR/XujPzc/Pdd1yI8h7nevY5c9fYrT/V5z7Xzq+/9xnapmhSwUTHXpjMMn0G+9SM3R3TgkxyRg3mBWJRS8oh9h260UupFMaZGWRajSqG10Kuiwy0YgMX4XIZCCVkFAPszKZOXb0EK+9/jKVRw/zu8f+pNjuwVCMUMSAy+WgTbGdaOgka79+mz07l/PCM/fRqY2bSKhCaaBlIdu4ahNfLltP61ZduejCS0kmjTidGVjsaYrbymdtBn2YaCSI0eBCb5BxjJ5UXDKu4y0Wt5EUqYSNv/z5DcrKyrjy2tEYjBIJKZaUQoSTDYucE/kSFEhsMsVRS3zg9VjsBcry9MyRs5SX1/HG2x/Qrn13/ME4pyqqCafSZBd0onvPiZSUDCHsyyTbmUncd5iFrz2M5jvMr2ZehzVg4/DRGrqPHq/yuhctfpsVq5ZS1CafTr16UNyxMyWde2DLLsbszCIal/Oux2GCNcs/oe70Ye7/zVWUlUVpTB2iqaGZdjml6LGw6ON32bHtWy4cMpjJU6cTCZzFYtPw+STeVubtcLJ8J21bXQBhrxoxqGM36pQcTOJ64jKGSsrv2YoRB766GBmWPAyeNhxcvZ0F7yyh4vhZrrxkIh3bdUVnyGTH9p94+7U3aJudS3GWg969LyC3bRvcJaWcbI6ycMknjB46hInDB2NurlS+9nF9TMHYIq0LBmK89dY8Bg4YTNdunYkpx7+WIB/ZRMYiIp00KAMW8TOQNaCmthJ7hpuITsNgc7Ftx04OHDhEr65d0UXD7P9+O9Vnm2ldaGbq1VOxZWdizcqkJhSEWJLMuEagvkEhK3qLkVXr1igb3RHDLqJrx47UVFRg1htUVLCsBzEJJSKNQTIJTEYaa6oVuexMZQ16ow2bM4PqukZFGDXbHVTU1rFmy1Y+XbWZvqNGYsprzQ/HztB/9CWMunwaXrmudAaVhBYOhzh48ACffvqpsludft108nPz1LUv3XQ8GhdLH7Izs6mrq2fTlo1s/3E7d987B7PJqsKQhDCqgoYketUsqYdROnTI59jxapUJIJHCn376iZKaXTV1Kt66eqWcEGc8wfXLy8uVOYxo40+dPs1XX3+lMtVF0y7kOAl6Ecb7N+vWsXLVKh78/YNYBJnTaUr6GItGFMv9+83fUHnikGK5nyfF/VdUhv+fvqbcRC+99BI33XQTdjVraoG/hQwmZLmWPOu//zjXgf/7GfjPYfWfw+jnCHICdUtRl/dpkTAZ1dfPC+gvFdv/Nx38L73GLxXsX3r+/8Pee0BJVaZ7v7/Kuaqrc6ADOeesgiCCIFFJAoqCecwTjKPjqOOYHcOMKGYQkSQZBURyUBBByRk6p6qunOuu522Zb75z17nfzHfPOet4lpvFgi6aqt1Ve7//93mef/j/em8UqUicKjRaklqTIsVNueE2ho+ZTG5xW0z2TMVyl7Qo1bpPpzAZNIqMYzLKBkfwUuIYBdCletURCvwkW5P5Y6p50rht6xaOHTsknX3Onz/LXXffSVZmhtrpG8xOwuEmsjN0eOqOMO+DZxk2uA233DScTFsEUvUYtUJ8NEAszqnj1Zw5VUeWu5Tu3S5jzZqtfLX5C2791WjK2jixicYcE4m4gIQRrSRMESOe9CoHrkg4jcXSlvUrd7B40XKee/H3mC0pLDYNWoO8jnAahIAkc2XF41YAnog2/1+7PRNvo48VK1axY/seJkyYyshR4wiGo/giEY6eOcvb7y9Ho2vHhAm/xaLvSDqaJlD3Ax+88RiDumRy28SJ5OtaEInoKA+G+GDhPGUT29hUw7HTR7FkZpDduh0lXXvTuueldOg9ULVsRfGhS0b5csViZWk6d85TBBOHaAqeobGuhhPHD3Nw/zdEQl6GDOrH1SOHUVFxkqKiAkgHFflNJH8yPjDqRV8sQTg/mYhIgppGWu9SqotOWqcMevRYiPoS2Ewi2bOxd81mPn57Hg6jkxumzESfNOBtjNLn8qv59N35bFm/gdnTryPiqWLHru2UC4GqpA0BYwZ79h9k2jXjGXf5AMy+CuzGFBqrkWAsprLm62o8fPj+x1wz4Rp1zjKmCQY9uDNE9578yW9cAF0DKZ2KyA2G/USSCQ4eP0llvZcde/ZS0Rhm7KV9cRn05FqMeKvLVRt4zLjRWNwZYLNQE/ATD0exhRPEA0HcBTmEk3GqGmqZ/+kiRl99Jf1696apoQGjRjpTzfLSeLp5jp7SatBo0zhsP43MRMqInsaGJvQGE9nZOdQ2NOLMzOJUVQ0rt2xn0/5DDJ8+i/xOvUg5s7HnFWOwuYnEUuTk5Sk/h82bv+bNF56n2yWX8vBDD5MSM5qEjBrM6OQ8tOL3YOLbPd/ywfwPufOBu2jRskTZyRYU5HLo0HEKCopoaPSoc3DYTVy4UKXMkmTjLJvw5Ss+Z+fO7UycMJ7LBwxQ+npZZ4W3IcFCkoEu97vZYlaSVlljo7EYDodTadGFy7R6zRrKyyuYfcstakQlxjZy/gG/j0ynje1fraPuwqlfKvSfKe7+p522VOjz5s3jtttuU/PyiwArYCtg948taQE3r9ermJkXwVQuPqns3377bfr160fPnj0VUMtxkSF+sToXlyi5qOVrafW//vrrDBgwgEsuuUSR7+RxOQe5wJtBTK9MIH6+h4SMh5UsRmRrwbiOG267lytHT8LmLiCc1CmWu7BapYKQFDWxM81yO8nMcFBd3bxQSKUk7T4VjGJ3qsWhsbFReWJ/9OGH1NXW0K9/b0XK2fjVeiVZmz5tqprDBSIxCgqyMOoinDu1l/fmPM3aFXMw6aox6eqwG4N4G8+Tk1lCItJENKjDllnK6s/W8dEHa/jhB/jLGw8wcmwPwvEKlXcuAO73RXA4c4hFm4jEvDgd8rhWSYiM+iLqKzVs+HIH5y+c5ncP3o3W5AeNl6bAeVx2WaSNqu1sMbaksd6HUefG7i7i4L5dvPPOWzhdZu69517y80qbE6SMepVK5XLlsefQKV56dRXt2lzNgD434DC5CXtP8ul7fyZe9yM3jh2HPerm4L6D7Du8G5M1zdirh9G6dTFLP1/M2s0HGTHlKk55w+w+WckDT/4ZW24x8TS0Li1m1dJFfL12BVddcRlOm5YD3++k/MJRmprKuXAennhiEPfffQvReLlKfLNaZDwVU5+LwWBWrPd0SqpvE56ms9hsVoxCBsRIVJzMEs0BNEa9AzQ25UzmPXya9994B095LSMHDyM/Mwe9WL5oXXh9CXyhNJ/M+5Rhl13GlZcNoL78FEXFhZyr93K2MciPVU28+fFH9G7dllbZNuyhKgyaGO7SUow2uZ5y+OHAYaora5kyaTKtW5Xyw8HvcDqMCtjF5EfczPzeIKFAlGAwSigYVhV6OB7H6s4ip7AEjcHMoQOH+O2v7qJ1bi74vCz/5GPSsTDjxo/B5HSgdzio8jQqJzR9OKwMVTAb8IaDFLUuY8FnCzl+4jj33n238pAPeL20LCkhHA7jDwXIzMnG42uiye8lN1+y0+X9lOAeGQWk1NhJsUhkLCghLik47wvyysefcrghiFdvI6tNZ2zZRcy+6TZatW6nxlYWm43z5eWcu3BBackzM7NUpd3Y4KEov1C1/GXs1VDXwHPPPsdlQwYxfMIomSIp6alsqqVCj4Rj6n6Ur+XeFPvZRCJOfX2tqvw93kZOnz7J/A8/4JYbZlBbWcHWrdvo1Lkzw4YNo3efPnibvDR6vGh1OopLWtDQ2Kh+Tnk+Afmnnv4jQ4dewbArRyjSrNjYioOczOLNeg27t2yg6swx3nzxSQzSyVNpfT8pz7V69ZUcv8jWfr7o8X915lKFv/vuuwrQLxLIZK5zEUglfUvANT8/H7fbrYD34oV39uxZRaI7evSoelzaSb1791atVvmeyspKNmzYoNzFhg4dSp8+fVi1apXydZab9w9/+ANDhgxhwoQJ7Nq1i+zsbFq0aKE2BNKCl47Bz/uQqjv+E7HZgC+q4cbb7lMtd4dYmCKOVVr8wTAmi1kRXgJNAtQmcrPdqgJX0YoxiWDVkpudqzKZ5b2pq6vjjddfJz8vj7KWJYwcOYKyshK++HIty5YuZurUyeTm56M3WohEQ+RmWomFqnn2qfv4/UOz6Nczl+J8yZOoIhKowqRPYVUe71a2rN3O2lVbycttz5GjDVwpJCt7AHe2ho6dS8jJKyURb66UpNpOpLzotRHlZR2PGzAZSlTwyamj1Tz88KPcfMsMRo7tTyRWgdmcIBCtxm7KFjsMklFxqHNhtObzxYo1vPveR1w5vDd33H0TPo8Hm8mtCHdieOPMKcTjLyely+D2u15kQP8b6NVtOvGwEZshyjdbVrBl9YfYkkm0XhNHTx3gigHdGT60D0sXfMAlfXswoF8vtu7ZQ1UoRofLhrFk+3c0am3c/+SfMWdkUVFejsNiYtvG9QQbmoh64pS1KCAcqWLlqvcoLNLQr38xjz46m3iimswMeQ/CRGMhJXsyGsQDQE8iLhagOmV3C0GVKBaRbHFzDmZzHiRMxD0xPJVe1i5ZxakDh8i2OBjarx+luXnUV1XgsGfR0CQjhlbMff8TLCYrU68dhz4RIRUUC9ssNI5MqkNpjtdHmPPBx/Tv0YWSDCN6z2k0yQgVoSgnzlViNds5duQcwSC0LctSm0Zpt/ub6rBamztCYkoiFsNmkwOjUVLMdHTt2gmjxYwjOw+tycaZs+WsWraSW6dfT4fCQqxaDRsWLqD85HFmzJiGTq5jp4N6n6gXDJhVrGiClNFAOJ3A4nbx/Y8/sGbtWkaNHEm7spZK/57tdqtRksfnJZFONsee2kwYzAa10RcgT8SSyg1O2uLiMy+Mc5mjn6quI25zsXDTdlZ9c5CQPRtNdhEpnYXnnvwTVpNVgb/ZZqOu0UMoEqOwuETNpe3KX0CDt9FLJByhc8cOPP3k0/i8Pm791e24CrNJSNCKvKpKPBSisNzTGowG2ZgJoVWnjJnEiEg2b9LaF2vjb3Zs4/yxo7QuLaG8opKlCxdS0LIl3Xv0pGv37ky45hr8wYC6n0W7Hgj6FaCfPn2Kt976G1OmTKVrt54KzGULIyTZYMCvAP3b7ZuoPX+SV5997BdA/3mDxH/s2Qugf/TRR0yfPl0BthwXJWu7d+9WxA2ppj0eD08//TTPPvusYmZKtf3yyy8zbdo0RaqTOfzvfvc7Lr/8cm688UZ1kT755JP8ICUe0Lp1awYNGsRzzz2nzBh27typJBv33HMPjz32GDfccANXXHEFs2bN+vsPeLGy/4/9if8rn+0nQBfhUlpPUzjNzFvvZdSEaWQUlKkFJxhLEggJGKZV2pUyiEhJkINknpsIBQOqcsjIcKsZniwqO7bvZPXq1fTt25chQwYrYpxEqUZjYVXVz5nzN8aOHc2Iq66mtj6AzWanqaGG1qU5fLNjLV+v/4Ro8DjPPXMn3Tq7cVsNhEJnMet1aI2FxD1eYiE9tqIuPPPgn1i1dhstSrX87qFfMWBwf0j5CId9pNIRrHZZbEKkCDW7C6atmAy5QC4krezc8g3LPv+MO+6aSosyO2azVBEBzldUUlLUmUhIj6chwbvvLODsmfPcdfet9BrQn2S8Ep3BRPmpapYuWsH58vPcfd8dtGxXCDgYNfEWBl5yA5dfdhcNteB22rHp4+zbsYqGc+dxarI4c+gQ8dB5Hr5vFovm/pWqkye4fuJocvPzWLlpK/UYye1xCct3H6BVv8EMGXONigqVrHkx76g4UUGOqYTP5s3j0yVv4nIGadVWzx+fvoURo/pD+jRorafbvgAAIABJREFUQiRSTUqGZjJJ61qAUgDdoLTP/lCVmq3qpSLXZqAzZEPQQOWJGs4eLWfDivVkGK20yiukbVEhbWXz4G3gwukTuLPyietc1PlizHn3I6ZfN43BA3pTX3EWiyaKwWhC48imNqLjcHWQuR99wtVXXk7vtgXkpoUoaSRscVFe78Okt7Bk0TIK8wro0rEjBq2UfbLJ8CpvcPENl6pTiwGz2YHNlqE29ZFIQPkopAxm0JmprKpn0fyFTBh+FUUOB7JinDr4PYf2fcs1E8ajM1uwZ2WhE1mgUUfMW6cS/GI6DUmjnphORg8a5n/yKVaLhTFXjcRiEGVDVIGh2PrWNdRhtJhwZrpISIywQG5Ko1rjUq4qOoJWq4hpXklNM5rx6SzsOV3B9zV+vEYnp5siTJoygxbCGvc2qUx0rcnMux99THV9I48/+TQ2l1uZBNXVNyqAdrsz+XT+J/xw8CDXTriGfpcOwJ+KKKc8USrIvSfvkbTfdVqdIpuqTibNfJdQSPw8zEoFkpubTcW5M7z/5ht0ateWkrKWvPPuu3Tt0YPzF8qJJRLccONNDLz0EqprqmndpqXqfgo3ZtWqlXz33T5uv/0OsrLzFKDLb6nmBdAtBi37dm5WLfcXn3roF0D/r1zS/7u/lgD6smXLGD16tGqlX9SASyv+kUceUWAugH/mzBmqqqpUdX3ZZZepm13avgLIc+bMYdOmTaoKHz9+PPfffz/l5eUKcObOnatm8VKpt2rVSr2W/BYQX7RokaraFyxYwBNPPMGYMWOYNGmSartLG/9n71YnlpkpIbFB8idAn3HL3c0s9/xS5Xst8aken1+12dzuDHKzMwiH/Ph9HiVjc9ntSn/e2OhRC9jaNV+wY8dORo8ZQ5cuXVRYg+zsGxrqlBuWO9PFokUL1eIybfpM7I58/L4wiUiYNmUFBDzl1Fb8QE3FN2z7eh7PPHULg/q1IR6vUd7V8bDMczOU3eiHHyxl/8HztChpxdTrriUn14XdqWfPt5tp2Sqf4jIhk9VjMEo91dxF0OIgERPCnhWjJYd0VMsf//gkBUUubrltuspHd4h/tfig67LYtW0H8+ctpqy0LbNumk12biboU/g81WzatJmXn99E964ZJOIxbE49L7z6e3RGM3f/9nHC0Xxm3vAK8Wgefn+C3Ew3xBtJBYNkmLI5efAAH739In3aFjLhsr6s//QjNE11TJ80EVtWDnOXrqTW4KTz8LEs3LybhCOTW++6Txm7BCSQBitL31vJ9k2bSKSrue3OsZw9v5nX3vwtRlsDjQ2HyczSEUsEMJqEa2InlRAugFgcO1T+diIqToxmZTFL3IDneA17tx/k+92HqDlXy2W9LqF35+7KNa2+opwMix6n1UTI55HsT/SOXN585yMszgwmTbwGTTyEXZ/ClBIiogG9q4DaqIG9pxp4Y867jB81jP4di8lO15Od6SBodhEWnkJCw19e/gtXXD6Ugf36kogESMZDpFNhTEat0spL9ycSFksXA3qDTWV6azVxFUDij6fRm+2Ew0lWLFnOhBEjaZmdgzkSwVdVyfavNtC9ezdatm+vWOU6h50z586QYdbhcFrxhIKkzSYSRj0mu429+/azc/tOplx7LQU5OdRVV+N2uZQla4OnAaPFqBL5YolmPwyDzoAOjUpUS0vL5ieb6XAyiT2vkOpIii2Hz/B9tZ+SvoPYsPcQbdu2R9tYzw97v6WwpBRvKExdU4C4RkefgYOYev1MwvEk5VU1dOjYmRMnTvKbB37N7Fmz1FiivKaStEmrAF3IgkJaUzkEiTRaqcwlRTEaVVwXIbTKPSdjMKnQXS4HZ44f5ZO573Dgu31qht+ipIwnn36aeo+X8xUV9OnbTzkdV1ZVUlpWQkLMlhJxXn7pBVq0KOL6629Apzcpkxtxk9Qb5PUi2M0GRYoTp7iXn3nkF0D/7w6y/5Xn9+8BurTZBdAF2B988EE2b96sWuBSlc+cOVO10bdu3cp1113H4sWLef755/n1r3+tAPniv997773cddddrFixgo8//lhlZsvzyfdI9V5YWKja9LNnz+abb75RFfvIkSPVnP1fkbj9V75f/9JrCaAnIooUJ36p3nCaabN/pWboTpnZas1qvukLhhRbVqwgM90OBejhoA+b2awCM3zeJjU/nzdvPn5/kNmzbyYvL18xYgXEZc4uHs9CIhLK7vcHvlM621tuvZOyVl0JBeMSoYVZp8Gki1OYrcNiqOPJ38/k0ksKufmmEbidMSxG6ShIOWQCrYuvlq7DmVFK38EjIZxg1+5dnD5zlK++Xkl2np77fzOL/CIrWp1M7ITR3wxqpBJEw0lMZgHGMF5PgKef/rOS8gwbdiUanZZkPMr7H7zLvn0HmTJlLIMGX4ZBETB1NDV4WLN6HStX7KRjxy5UVTRyzdgJGE0x2nTMoKhlFk3hKOOueZIRI6VSv5FgyE4sCm6XSXUaDBg5f/IUJw7uY+vyRVw/9BI6OAzsW7UElybJdTffTENTgL8sWUkkq5DSgUPZfeIsQXTceOtteBs9LPhwPhk6O2Ztkt59WhGOnaW8cjfPv3Qf6Gqw5cr8+wKpZAitWcZDejy1PhIJA06Jx8WK1poJVR4qzlZw5MBRdm7eQ9XpGnp07MGooSPJtGVgtzkJ1NYrgpicu14r/JNm17LvD51gweJlTLxuGm3alBH0VGPVJrAQw2xxEJbEO3MuP5QHmfPex0weP5JuZVnoGk/gsBkwFbakzhemrrqBRQsWMuXayZS1KCTQVI/bZaGxvhKrxYDRpFeVp7DbdTozOp1FgZTXW62Sv8QpLqE1Ud/oZ8G8BVw3YSIDu3Uj6fFw4sD3bN20ka7dujJw2nVE6+qI6fWcOnGcbJOOooJcLtTVEpfPxenAH4niysjkww8+pHO79vTr1ZuE6LtNBpwuO9FYFJvDpuRgEjuq4SczKrn5kkIEleFGSl1HWqOJ+nAMY24xm388zeufreHBF//Kj5WNPP3Hp8hJhbjvtps5cPgomQVFDBgyjI8+W0LXPv0ZePkwouL3YzBRVVPHnLfn0qN7D9UpLCgooLKmCovTqtr/EgEsJEHZssZjCUUKlfMSuaVsfGRcFo2G1T0s8jjpmB36/jvWLl3MpvVfkgqEGDZxEjfOnk2HLp3VcLuquhG9SYxqEuretdutVFaU8+dnn2HmDTPo17c/WoMJnz9IMBRRhDr52aV7tPPrLzl37AfeeOEPvwD6v7Qo/w//ZmH2SgU+Y8aMv+vQL7LPpeX+0EMPqfa5VO7SLn/mmWd49dVXFeHt/fffZ8qUKQrw5aKU5/rb3/5G9+7dVUteiHLLly9X/7dt27aqshfwl+pb5vVSya9cuRKZxTc0NPwd0C8y6y9a0f5sP4KLFfpPgO6PwNSb7mDY1RMVoCd0FpJag/Kult23zBwTcfFqjyg7V6fdxrEfD5OMJViw4FNlNzntuhkUFBapSqGmrlZtsqTdJ4AuOTSNnjoF8O/MfZsBAy+j/yVDlWTJU+tFl0pTWpiLv/EM2uR59u9dRpN3L3NeexgNVdTXnSDTaSfgDeAUINK5WbFsM+u//Ib1X1TSpXMGdfVe+vQrpWuvPK6bMRxbRrM9qDDWNeI7njKo9qVCA/Vzi7TNxucLFrNty37uuvN3eDxNbN32FQ2eC0yYeAW9+3ZAK2Sgphqslkw0xhw2rdnEyy8t5PdP/IED+48RDUTJzjIyY9YQsCYJhivYtfccTz2zlmsn/4HW7UaS1rhUhry8DwatnngkTKipkeO7trJ93lyemDERZ9051s1/n87tWjNo5CgaTTZeW7oSa7tulPQZwIpNW6jzBejStRs1F8q588ZZLPvsYzp0KCAnT8uuPct57c3fk6IWvTkExhgkgmC1qXZwQ40Xs9mFzZlNuD5B3ZEmvliynt079pLndtC/Zx/albRSpLdMVyY15yrIyxOpno5kOEZdXYPavLkzs5TxzCcLFlJUUkrPfn0wGrXkZ1opP3UYpy6Nw5mFJ2pCl1HGgfMB3n5/HrOmT6RXmzw09UdxOY34dVZSBhsH9x9k47r1TJs8hbYty/B760jGgkTCHgXoMrYRtzIh8ul1FrWpE3e1+rrzmO1WIvL5mm34w0nee/cDrhoyjF6dOkEgwNED+/nx4Pf07NObfsOuYNOO7SRNZjq3b4fWW09+TjZ1Xg/hdBqtzUZ1YyNdu/dk2ZJlXDh1huFDr6Bli2Kl2w+HA2j1WtxZGcpvQfxuxOpYxoAqBU7sW3VarBYjGrMJf8BPVVMIU24JZ/1JXvx4Gdff9xg57Xqwfu1qtnz2Hi8/8wR6q52maJzvj57k0+WreeK5F0mbrBjtLnyRGC+98hrRRJJHHnlUkXKrq6sxGA1k5maqsBjxWpBwJNm3RiKS3BZRIwDpVAqYi8ROyKiS7BYOB8nLy6G2shyHTsvZU6dY/9UmfjxylCPf7uXWRx5h1i2zqaiqU5sSV4aLuvoa7DarYsevW7ua+++5W1kOu7Nz/w7oYmIjt5UAurDczx49+Asp7mcLDv9JJy4gfJEUd9Hm9SKgy0sKsU2qeDGdERAWcJdWuFTQp06dUuAtpDi54QSA27Vrp0gsFwlt0qoX9m9WVpaa0Qt4y3MJ+UNaafK9P/74oyLVCfFObiZp88vX/yeXtv+kt+Q/7mkF0JXmWsDNSFMopQBdZGtumaEbbCQ0egLhCDa7HYMwub31zTY0Bi0hn4/zp86y5LPFytFqzJixysVKHKrEqUpIMsrYR8IzzCYyMzMIhvyYLSaWr1jON99+y28eepj6ei8OU4Zy48qwmujYJpeA9yhPP3kTbdukePWlu7DqvDT5TuByZpIMeYgE4ticJRw6UMvxox62fX2IygqPmoc+9+KjlHbPJeo7gMEcIBL1YTaJxamRJq/IcEyYnWbSiQApyW3HgcbYjqd++xLlZ8M4HVlkZlt4+LHb0WbEiAZ+QGsINoeHRPVo01l46/V8+81pNm39Hk9DhGxHNmfO7OeGmy5l+Jge+OPVZGR057E/LaKiJo+2nSbSruNgEqRUm1ZWXqNJS31DJW3cFj75w4P0MKe4eWA3qvfvYt+2bXTp3YWuw6+CwhJu+9MLONt0oFWvPjz05PO4Mmy8/Pzz9O7YgQfuvp0BA7sybvwQ/vzcg8y4YTTjpo8EUwziTRANgHjip1L4vQFMZhv1DV72bDjI8jc30yG/M317dqNL+9aI5N/fUEc8FFBz4KICyZXXq7jbJn+EQChJXkEJNkcmGzdu5PTJY1x77QQMNotymMt1GamvOI05LZJPG1jy0btbsed4Pa++8Y4C9G5lmSSrfsAtgK634M4rYv3a9Zw8epxrx46nQ5vWxMJNVFecUVW8mMso9aHSV5vUxiwW0xCJhLBaUmiNOhrDcZUqpzXbVbhL/959ad+yJU6jnsbqanbs2EZ+cRFhnYZvDx+mJhjk5hkzaCFyLoOehEFPTKvDE4mQ0GjJycun/Hw5qz9fSZd2Hbi0b190mrRK3TNbTZjM4udvQi896aRYAyfV2EU2GXKuJpMevejUA34SBit1MS1hSzYfrNmKpag9A0dNpmOblix49Qk2rV7Kn158ieVfbuTw2QsMHz+Jlp274cpvQa0vyKYduzh4+BjXTJxMbm4eubm5KrRFIlFlYyEZ5RJfLDNz2UjHInFiEVE1pNQ4TD530ZbLGKmmukpp0bt360Jxfi6NleVYjEbiyTQbN2/lb2+8yex77mXytOkk0mlq6+vIycmmqclDLBZW4zKH3cK148epdTOvsIVqt4uTnMlsJpmIK+vXXZvXU37yMH/58+9/qdD/41bs//7PJB3Ufzz+bSCqALrI1m6//XYFymK3qIBCmMIq6jRNIpVUJBA5fH4fTsUMbT5i8Zhie/7jIS0zMUGRdplBK85gGhIyAzLpmwOBUtLnEsvYZqwTeZWQScRARYgxF49QOKRsGX++hwB6s4BEnLoa/DGuu/EORk2YSk6L1mjNDsUcrqypw2K14nDaCYXExhW8nga++/Zb1q5ay4RxE+jQob3a7Ih7lmLbJlPKZEacceVx2YQ5nDb8QR96vZaGhnpefvVlpkydSvdu3ZAJZNDboLzbTxzeyYF9qzHqqnjhz7eR6Q4Rj5TjtDdLcYSUlYwLkUuYxwWYXW35+G+f8srLnzFnzlMMGNydQPAE58r3075TEdFoEJs7X2mX6yqqsNnNWN12YqF6jFbxTHdQfSbKV18e5IF7ljFqVCvemfsapowk4eBhDBYfaW2TAhAJcLEY89BpcohHbGzc+C2fzF9Gr259OXniB3738GwkrXTZ6vn06HcZHbuOZvK0R9GZujDu2l81z+11EiiZJqlNYM+ykG1MkTp6kI8f/Q33Dr+MAaUFLJ7zhvIyb9W7N52HDOVHTxNvLPyMU40eyjp1xup0qrCWnp3asHH1Ch6443YcVh3f7d/G8fMHeXPhX0kkG9HnSriNB+Vfm9IS8YRpimn4Yvse3n1lLb+6YjKtHcW4HWa0yQiaeACrPo1RI4ztuLrPkinR6NtwZOZTUdNEJKElltSxZNEiBvXrQY+uHbFnOJSNcPWFU5TkZxMN+AlH0lQ2Jskp7c7JmjAfzPuUX918PR1L3DSe+habWYM9vwiPP8TCBZ9RXNiCkcNHEAuHVKa2QZdCp/0pelOIX4qxbcFgsBCLpVX4TyzqVXPtiPgBGSyEYkle/+tbDLl8KAP691fPJYqVeQs+wZ6ZSSCVIq9lK/YdOsL0CeMo0ybRBHxkF+ajNZs5U1lJQWkpdQ2i487l86XL0aY1DLrkUlx2G5FwQKUFStyoTJCSkQRGmZ8bpAMkfg0xEsLyT8cQLry498UNFsJGFxp3Ce8u34KrZQ9GTr6F8+dOs3nZu+zeup7swkIMDifjrpuOI7eAnOJWxDVG1m7YzIo1X/C7hx/DmeFW61tObg7hSLPyRNbAWKKZ1S4VunLQFC93FZCEkpoKyAoJTpwbd2zfxvLly7hk4ACGDbmcbKeLo4ePKFKcWLt+umgxlwwaTGmrluqxqppqMjPdqotZXVXB3LlvM+Ga8XTv2kWtrS63W8lelaeE0ahIskKKkxm6sNxf+OODvwD6zxcg/rUzb56o/u+QfjEf4iKwS7UtxjL33H23mhHJIYlesjs02yxKitRc8YgUuBm4E6lmkBK7RGGlKi935S7+vx+atJBYxFgDkqEEOpu+2VZSpCcWrYpoNIjtkYyiNM3jW+nWKgBUal5pRKpJ1c/0aM5Db/J4cbpzqW30c8WIcZS07sTs2+9W2vRzFbW0btdBxTFKa6+4tJgTJ46zds1qjh07zrTrblCtN5fLhl4vITZCWpJsebFLFdKSQZlt2O0OtQCFIgE1i2vyNbJz+3aOHT7GfXffrsC6ruowhw+u58jBDQzs24LrJl1Op/Y5aNI+0knxhZfPVUM62ZwCloxb0ZFHQ31Ebfq6devK1dMmsm3tcl59bT6jx3Rk5szrmzeCJnEZTBAINuFwmDG6TMSDYQy2Ys6dLOfZZ16mIK+MNq07Kb7EoMsGMPm6sdTUnCCvNI+A9wx2l5n6mmrVmXE43KSikkpm56+vv0ttXSM333IPZa16cuZ0uUqgGjX6Ctp0KKS4rDV/eX0Be78T4tqL6M1FaIwOnPk5lPsrsWgS5EVjLHnheS7Ly2NCn14c37GNA9/swh8OMmDYEGIOC4s3fMn+c/V06teOVp060eSr58zx/bTKyGL6kDFYU1rOXjjD7hPf0Hl8L8Y8MA00jRANgtYOAR0nvyvnlfmreWvtYUryXNzZ51L6FxZTlJNJKhogFfJh1aUwadKS0KI2vUazjZyCEipqPDiyCzHYMli0dCXHD//IXTOnkmkTw6Wk8ihQLn0il9JbCMcNxHCiM2dx7EwlCxd9xl23zaRdaQ6NFUfJzLCR1OlU1vfLL73OpEkTVF6DGJrIWMLna1Kb6tLSUjUi83i8KgtdOZbFEnjq6zBoJIDHSHZWruoKybhk9dov1Rhg/KTJNASC1Db5WLxqjSKc1ftC3Pebh/jgo/mMG3oZlxQ5caRDStIVjATVPF5vNhERO1e9idMXqtjw1RYmTpzc7KlOigy7lXQ8itlgVHK1UCiiNmiy6U8RJxTxKoWFwawjqUtxrrYRbUYRjuKu/P7l+fQdPo3hE2+lscnPC396kLq6cxw8eYgHfvMgQ64awenyCgqKWrJz5142f72L2bNup127DkoKarYasTutNAU8ylc+IzOXSCyhzGBkTRT6oLTY1QolYTZ2m6qu+/Ruy/7vjnHnnXeQnZXJY489SmZmtuqiNDZ6cTjsOJ1O9u/fz2uv/YUHHnhAEd8UaGe41T20fcdONm/ZogjDYvMcCPnJyssgrUkrQJcZuujQjdo0OzZ9QcWpI7z23BMYJPdBOoFqodSRFh36T/GpYt30j+unJv3/xyrrZ7oM/0857YuAfhHSL36wqjD+6UHZXcssfPZNs5rDBC46w8mKrtOS0qSJp5qNYgTABWjj4reclmpOry7yfwxoUWD8UzSqSE20UY1igyq0vphE+o8nIhW7gPn/WEBPEpRoUmsGdY0+rh47ifKqRl598x3CsTQag4UGj5+8gkJ1Y4sd5IJPP6Gurpbf/PZB/MFmxr/VqkejEdmakHGkQkiTiImznI0mbxC7w6Xmef5gk6qQUyQ4ffw4yz5dyrTJo+ndq4gVn79B+dktjBnZlamTBmHU+LGb5Y2XXZYsUGlV+cs2RHzkxX/dYm1BY5VXgXVGhouHHn6Qioool17alrvuulO1+J3ZmTTV1zTnQZcWQyhAY2M9mS3asn7NZhYtXsHA/gMYMmQordu3VySht/72AffeM5NBw0dy6LtNdO7Vh4DnFBaLhkQyhEYqx7SOpF+LKbMF6WCMI0dr2LLlJGtWb6em2s8ll3SiVRsbd951M5VVXl5/cyFnzuvpN3A8g4aNpTEcwZhpQZuIYfMHefepZ8gKhLln0iRK3Rmc+HYP+77dRZ23jnP1VbTv3YNulw5g+3f7OHL6JJcNvZS8/AxaZeXh8uvQhVLkdOvK3r1f8cGOhTzx1h/ILrWhEw13IM2SOUvYub+asyE7HUfPoHV+IVtfeJLBZfl0bNtazdAt2jSpcBCLXktmdjZBr5eKyhqKSlurqNxabxCrK4vX//Y2A/r2ZnDvzuiTYTQpcfWLkYiFJZgMjd6O1uQmoXHS6ItTWdvAggWfcMvN19O5Y0vCgXqaPHWqe3Pu3DmWr1jNzBtn4sxwUVVdTXllBd4mHwMHXsK58xfU3L5ly5bkZGerDbd06iS/OxWPqVARaQUlAkHCwRBfbthAKJ5g2Oir0btcNEaivPfJQjbuO8LYEVei0UolGWPG6OHkRGrI1EaJhPxEY0GsVhMag4GIsNX1ZjzhOCvWrqdFSUuGDhlC2NdEboYTfTKhWu5ijyv55CLZFL13Oi2pkD40migmmwFMGmp8IVylHdh9rJY3FmziqTcW0hBz4szJp6riKHPffYNANEBuYS6Dh15O2w4d+eqrrbz/3nye+uPzFBeVqY2xmGQJmOv0acLxZuWCwewiprTn4mwZUzNsCa2Rc5EGpt/fRI8e7dm4YQtz576D3+dVa6W00a8ePY4hw0Yrlrq4QLocDk4eP8rXm75i3769vPrKy6rir6mtUxGqjzz6GH37D+TKESO4UF6h2v3ubBuxRFTp0GUsJ88jFfrWDWs4c+QAf33pqV8A/X8KYP+ffo5/BtBFXy4ysmlTr1M3rU3FSjazSWVhR27qf/NC/3aD8O+dR3OF/ZOBkYCEODyJHjUtN0JQAZXB8P+u7NXz/bTjkB3xz/do9i6XTVAipaXBE2DmrDs4fa6aq8dPpt/Ay0lpjc3uaj+FsLwzdy7xRIx7771HOUSJdEnajao1qpVFTT4SLfG4OFYlsJqc+P0hbFaHIipK4IbRrMfpshHxB5g/90PsphhlZTrKL2xl1FWtufqqrmTYY5h0MZVDLaYZkoOelizqRJhkOopGL69lIOhL4LDmoHMUUn74LFMmPcPjj09n1OQJfL/zK9Z+sZh+A7py5cihSNlXfb6K/JJ2kDSwZuU6tu/ZQ78BA7h04KWqA+TMEgJYggUfvsf6Lzfx2GP34XbbyHDb0FstBL0X0GgTauEPNPlIRlK4ijpTd7qCrzd/R11dkg3rd3LJwCGKHV5clM/YsWPB7qKp1scbb81j6YoNjJt4Pf36D1JuYCcOHGT3ui+IV1Vx06iraeV2oQsFyXZYWLd2JV9u2IbVqWHcpGspa9OWpkCAw0eOsuu77+g1ZDBWi4NOLdqqPHO7044uw8jjb/4Raws7L73zEthMfPr+Aj7/fBOXDp5Ej35X4yrqwo/btvDli7/l6p5t6dS+HdkZLhwWI1ExEyFNpszPDUaOfLuPjt16UlFVSySRZvUXG6iormP8hLEUF2cTC3vFggiXVY82GSXg85NM6TBaMvGENJTX+TE7slixZh3Tpk8lNy+TVCpC1YVztC1rzbIlSzl8+Ah333svDqeL7Tt2sHHTJmVfKo5ph48ep337dqpSP37shLqOioqKqK6qIicrk5IWRUpx0a5VSww6LXu+2Y036GPy9dOp9TfREArwyZKlfP/jCWbOvpEvvtzIZZcOZkjPbphrz5FjkBjRIPFYGLNFrwqFcCJN2mBSc/n1X2/l4A+Hueeuu4kGfGTabRhJYpUoV6Nc3xFiEgIkt1MsRjIWRq9LYrGZiIl9rVZHQ9pEeczES/PWccvDz5NylqK3OvA3XlDqjTOnj/OHPzxGu3atVc1aXdvICy+9RlmbzgQjSTy+ENFYHKNRp0ZW4u0oPUKz1aXCWKSClhm+EFDl38UjwmSUoJcGCgryVav9xMljDJQxRCzK4iWLOXrsBIOGjOCqkaMpLioiEgo0G8MYjTz5h8eVBFjkwrKRuFBeyYsvv8yfn3sek8WDvRZFAAAgAElEQVTGydOnKS5tgdWmJxyVZDdwZ2Yqrwq5hjatW6HCWd565ZlfAP3nCxD/2pn/M4AubE5xg5s6eUpz6pBYrYqfu7SX9MLATokyoxljf2rjXGzaCDFOWnf/9riYeCozynRa8sRTqkoPRaJYzM2BHiLTUoSSfwD8i52DZgj/6UVVe+vneqQJBX1YbXbl3V3b4ONX9/yWorK2rFq7iQcfeQKrM5PM7DyOHDvOq6+9TvsO7bn1tttobGwgnkiiNTTP8QTMJdDEYNCoxCixFo1HpZKyE/Q3RzpK1eDzedDq0mS47Rg1Gs4cPMT7b7+A1VbFHXcO56YbBpJOnafywiHys9xYDU40GuEpmCAuKWBekiLeMkcxmbTNMvqEWc2za6tivPzCXIoKyxTh7OTpg7Rtn8vQK/vSrn2JapXrjC5qLnj4ct0Odu7+humzpjL4ilF4Gy6oa0DaxWrubzLywvPPcfr0ef787O+xOywYbA4aq09hNusVW13ke2ITZ3cXQMIJSRsNnhCPP/4nTAYX8YiBPj2G4PfFmDR5EifPnqBVu1JOnDnLs8/9hWxXAR1btOeHXXtpnZfHNcOHoQ8F0EWClObn8M2ubXyxbj29e3VSxkkVF6oU4/qKK0fQeKGSr3d9w+bDxzG5s7n1tttVy3T3t7vp0rMLx84fZ/WWLxk8/irGzpjOw88+j86cybirZxCoT7B64Xoi547T09XEVf3ak5ebSywSaQ7VkVjiSFR5d4ejMWX9m+HOIhJPcKGiik8/W8TkqdMoaFGA1WVSsji7IY3bosOQjhLyNREMRImnDJic+Zyp9hKIa3nj7Xe5cuRI9Er+ZcOk12M3Wvjx4CHVcRFipQC6sCh/OHSIQ0eOKkvUWDyhukPivCaVuvAx5B7PyMokpLTRMXLcGSphrbbyAt/t3UM8EWXSlIlkZGdwobKcZSuWk19QqJQY4pkwfNhwCpxOTD4PboMQyWTW7lOadxmviYFP2mjBkZVHRW0D78x9j+nXXUfLFkWkoiEM6QROV4bKYA9HkiTCCXTxNJpoUoG6QQcmq5lgMkZAHNRsGZwKpnll4TpG3XA3pT0Hc76mjuI8F9p4kA2rl/PuX1+nINuNp7GBXv0G8NDjfyRusILFobz8Pb4A4WCYDPFc12lpqK9XLXfVtE43J6tJp0rWPLl+RWaXTiUUyAspTtQl0hKX+1AMnrbv2M2XGzcz4/qZ9O7ZA5/Xg9koUcBOTp44zl//+lel7Bk4cCC//s1vKS4p5abZN+OVDVsaLFaZ2SeUS6KEs/wjoH/9xUoF6L9U6D9XbPi/OO9/BtBlbiTObWKkoFo6Ep/h92OVSv3fMur+1XMQzYkmLPWpAnGJ5hDTClGRij+0TmtQhhE/ceNUUa524ep1/wHQf7aYrmpzBWBoDHj9EWbdejfDR43jrbnz6NqzL5dfcZUixX22aCmdu3Rl/DUTCIWCavMUkYVVo8dgEtcxSSYTLkNCjUa0QjYUfkLaQDQsj4l9p2haI2reajBpsGrTmGNR7r9zCnmFfpaveBGj+SxB/wmKc/IIhzyYdZloNNKVsarMzEi8kYTGg84SxKRvdg6LBdOk4240KTff7zvLsiVr1YJ+5fBBDL2yNzpDBINNepE6Du89zOdLv1DM9jHjx9F1QBdCoTpFHorHkso6025zEI/FafJ6efGFFyluUcSv7rqDYNCPK8sNiZhaGA2GlHpuYc6TyiXD3ULNYlet/oITx8pJx9ycPykuXk6qay4QDNfwxttPkl+YRSKh45M5C1j59jpmThhP725dVCu3rvI8FqOGWDTAB+9/yODB/enRrQvV58vZvuFrHJjo07EbXVq1w9yiFVv3H+JoXR2eVBhnrpuevbrjdmWgScC3Px5i/f799Bx9NYt272LM5Ol0btmZ+S+9TfDAWaYM7Emn/AAlOWLUYkKGJfJnMBIllkjhyBDCk44MdyanTp8mKzub119/g7KyMmXQJJWZxqTBYtZikq5J1I8xGUGXThENx2gKxtBYMkkaHZyqbOD+59/nkm5litAnIR+ilS7ILeC7vfsZPGQIY8aOVdyLL9dv5Mjx4yrwo0VxCU2BIF9v3kI4EmX06DEcOXaMHQf3M+v6mew8/D3HTh8n0+Hgsn69Obr/O5rqamX7R4tcO7fMvJ6wz8viTxbSprQI4gkuHTCQ0uIW5GfnE/ZFlJdCyNdIwO/FaBTFRzOgIy11nZnCkjLeeOOvZLhcTL5mnBrf6FMJXNkZKh42IZa0cR36hBZdJIUmnlJhLqLhjhsNNOl02Fu34zcvv0mNzsE9T79MXcqkZvoui55sm4n1Sz5j3WcLyDTqOHv6BL36D+C+x35POiOLhFW0/CLJixMLJ8iwOjCnxdO9XnUsNeJKp9UqRYkAuvBYpEsmcaiyTkm1Ln/KnF2IcQLwotLJzMpm9559qnUvc3XZAFhMBhrq6mjXri3P/ulPSi00fMQIHn/8CZ574QWycvIUq10saWPxKKlUlJTMyPVGZcgkGwthuW/buFbp0F99Vljuv8zQ/1Vo+ll+/z8D6EKGWbJkCROvuRZXRgZJie8Lh7E5nUT9fkwS3Xex5FY428xQV4fM2S8+dvEdkn+7+FuqSk0QdCpdQLWPRVsbS4DF4lLALm2t5l/NXfb/aYAuLff6xkYyhVyTgJmz72TQ0JGKEPfuB59wxYhRfPrZUiWZGT1mLLV1tYocJ4uCQYwkDCZVcWl1KaVRlxCN5s5IM6DHwtIyNygVgskgemLxDBDgDKGJ+ij/cQ9rl81Bb7rACy/fQafOZurqDtEiR+Ick6SjkhXtBKnSU0liKQ9JrRcMTei1CRJi2qFzoDPmE25MY3GUEPcnMNhdKjAl7a9BY0yCScvurzfyyfyVlJUWccft92LLKwKqqa2/QG52KaFQowJ1V0YLIsF6zBYbJ44e5/333qd9+/ZcN/U6zK5MiIXVYh8L1GC0RZR3tjadoyJb0Unuupn57y9g4xcHOH00zeEf/HRon02vPq145Pc34XTq0CQNvPXcW1R/c55nH/yjYjxLxV9UkMOWrV+xc88OevTswvRZN9JUVY3LbCVQWc+6hZ9Td7KaS7t1o3P3vug79qC8tpIP1izkTN0FRo4agdvhpnvbXngiGr6tqOMvK1ZS5bRx+69/Te9Wbfnrrx/j9r5DGNIyj1TwRzwNp9GbrRQUl5HSm6n3BcBgIUO8+SMxmvw+1XY9efwYmzdtZNZNN9KmZRnhSEC1gC3SKQn7CTTUoIlFsFss6HRGpQkPJHXYcwo5W+Ph6RdeYeCgyxk85ArVIq6qqeHYybPMW72BzsX53HLLrZSUlvHKq69x8tRp2nXoiMudxcnTZxTxS/gTBUVFylK2uqaWtp07cuT8GS5UXCDDYaM4L4dgYy0tC3JxmXRcOHaYYZf0p31pC1YvXUJTnZdrx46gV/dueBsbKSttTcAvRDIdfm894WCTspkVFU00mSStNyoSXefuPfniyw3s2rmDW26aiTYVVyoAi9OCTxuTZBQsGrMCdV1UA3GNcm5LCTkww4VPb2DjDz8yd9U6pt77O1r3H0x9Qkp4C1aLib1bvmbL0kWc+24vowb0JeCpZ+e+vbzy/nuU9OvP+XCUmmgKjdmB3ezCkNRhiDRvGkLxiAJ02UQ3L3XiuyAM92aDG5mrC8jKY0KQEy25WLh6vR6VnV5cUkK1eM3HpDtpxKIqe6Nq3184f05ZZosMVXwH7n/g1yTEfldnUBGqUvELoMtyKhtBUcJEI2Hl5S6yNQlnefGph38B9J8lOv9fnPQ/A+giWxNAnzxxEk6XSzHcVTa3Vsuijz+i7uQxbDrRp2qaHY00GkW++sevmy90YV6LFK35/6r4VH2KpmAtBosefzhKXotSqkQT7c7hplvulLhkzFaHInzIodJCZb+gqnT5S3N86M/3aP4EPE1NOF2Z+EJJ7rzn11w+7GosjiweffxpGr0B7rr3flq1aYfN7lAMZEleUjp9eZ+NJmW0IdGcqkLXygxPr5josWiKSCiBw+ZSXtOatFS/YnSRVAzthL+C1R+/SM9OGURip0lryvnT078mHD2Fz1tLXl4LiBshLXnLZvXGp7RBkgRIIOSeOBathWQ0jc4krt0GEoEkoWAKi8mtPMtTSQ0Wh5OVy5ayfsM6hl4xiGsnjkOj19Dkq8WV4yKa8KrYV3eGALwWr7cKm8WBwSTyRx37du1g3rzF3DjzelqWtiIjOwcMZqJ+sd6UNqVUQJnKMS8QaKKwRRfCfi8VF8IsXrCLY4crqa+t4toJI5g2dRghfz3HD53glcff56nb7sIlPupGPS6njUWLPmXvvh/p2LWYqdOmcO78OVqVlBL2+Ej5o7jSBr7duJ3TB47RpXMX8lu1pahbB9JZWr49+h3bdmwlEdcydsRUWnYbxKEA3P3am7S4cihXT7oGg6eeOfc/wF+mXE9xOoTd4qXRW44rpwBnbiENwRhh9CQNZmq9Pr7Zt18RIUWyJeYso68axqX9+5CV4cRh0qONiZQvCZEokUBQ6Z8FzHVGG2mjlYTBwtGzFwjEUmzftVuR4MaMHk271q2Ur/qClas4cvI0Pp+fUDjCVVeNUl0Sd2a2avVH40lOnDrDZZcPoaa+ns1bt1HWqpUigh3+/iBl2QVoE0nMMvuPBDHq06QTEfTpOIHGGgYP6EPf7l3ZtmkDB/bv5dFHH8Jg1BIMBpT/ujFpVlryoK+RZEyuAQcmkyTtxRGHAn8kjsOdTWNTE/M/nseggf3o0r4NVmnTa2JELbJ/M6rrkJiGdEwLST1pnUm9hyGjkR8rKpn3xZd0umwI195yJzt/OEpmcUuqvX5OlZfz+SefMK5Pb7ISUc5+u5vObVuxYsM6WvXtzfCbZxPPzsWjt5A02Ml1F6mNg9YfI8NmUZa1QgyWo3ld+0luqzwmmit2AWcZqZiMGs6eu6A2Zy6XUy1h0vWQ+1Xm7alEAq0mTbu2RZRfqFNRrdJ2X7V6Fc88+2cV2iLArTMYqK1rUFbQqUSkeW3VyhjKTCQcUqQ4SVsT69eXnhbr118q9J8vRvwLZ/7PALpYuIo16/XTZ2AV1zFhrQvzsrKS+2bfSJlFi9sgdpDCME0rwowYzMhFKgB/MV71IqDLRS/f2+wul0Krl2xjOHW+AmdOnnJqyiws4aU5c1WVokwcNQJYzcD9v+boPz1ysRvwL/zc/32+Na1SmMSBS/bz5ysb+M1DjzP5uhv5fNWXbNqyC4s9gzvvuocu3XpQWV2tduGyKMsO35WZSSTRnDyVTEXVbNxkaY5sjMdShIMxIsEE2Zk5ylFLNLw2S/O8vbGhiqj3BCs/fIw/PnojbdpkMWv2rbz40mzaty9SVQBEBbPVOEDMTZrd3RIkiRBPBUkmoooIZjI5SCeEKGclGY2jM+Urb3CkVa/L5m/PP8/x4yeYMnUil1zeX6WPJRN+dDYNwVC9IuyliTb7DZitQjVSLcp4JKo2BCZbFl+tW8f8eV/y2CN306brAOrPnyK7JJMElUQTot0W4xoH6aSQq9IYZTOgcbBn5zF2bd9Pt87d6Nm5M+6CXJqOn+BXsx7khvFj6N+6D5aUkYbaGgWYX3+1hRFXDaZXn55Ka2y2mmlq9JCOJcmyOnHqzERqvfywZx/7dv1At+4dyC3Jo82grtC6gKNfb+CbfYc4ez5It6HXck6fxeqjp+k1eSJDRgyl4dA+1r7yAvf060MJYXSpRuxOI/aSlspT//C5Spz5JQSSGlat30goGlcV4J6dP9C2zMnv7vsVbruZxtoqWhfmYhDTGuUXbgS9jXgEPP4YCb1VEcr2HTnKmvUb6DdwAIUFeXyxaoVi0ee6HLhzc9h36izhlNiKylhFQ4/uvdiyZZua2UsbV2c0KXDt3LW76sYVFBdTWFysIkZzHG50/hjZDpdi8tfWVat7esOXa4iH/PTq1J6OZaUUZWey7asNHDr4PdfPnK6krvmtSjl79KiSnok2JhJsEi888rIz0VrNJCMx1XbXmW1U1UtyXI5S24iP/fjRI7GZdHh8DWjtRtVaN2iMJGPCG0mT0phJilbeaOVsk4+PVqwkr11HJt98G1qbi8qGJmJJDZu/2cvKLdsYd9VVTB88mH2rVrBn1XJmzZjK2/M+YH/FefpMnsjAyVOxtGxHfSCJ25GHU+dA64s1jwrSUaKpuGq3C5hLMWPQy9omeJ5UxYdU6VI5yzUtFbqYagkr3tskihMrsWiMLHeGqsxF/WHU68jJylKa8s8++4y357zNm3PmkJWTi9VqVxwHmaMX5OcRjzaHHkk4i8jWxMvdatT9PT71l5b7f5/V/j/9TP4ZQJcZuoSk3DDjetVyv9hSLz93jhce+Q0zLulKkaU5l1zlEqfTf88qz8nJURdbsy3j/8pPFzAXOVsyISxsE+j0VDV4yS4p44vtu9l54Ede+2g+OFzEE2n0Fiv+UPjv8a2+gA+X3UFAkoXEsCOdVq8vzymudRfz2GUnLOcjmwhxpOvQoYN6T+V8ZONxkcT3n/5G/7svIDN0+aWl3tNEPK3njrt+TTSho7LWy+ArruK7A4do1aa9arnLIiqzN6nSxUvf4XIhqnPRGwiYS3UeiTUbeeh1JuxWp2q711bV0rqsjKwMk8pGD/obKG6Ry6pFL2MIbuWRB6aQU5DD55/N46uvvuD115+jvqGC3KIy0ok6FW8pTHpZ8GNJmQ8aVZs0GPFjM9to8lSrRUpvtKr4So0+m4gvKEIa3nz9fY4dPcMTTzxJUbtOhBvOYcmwEA3WoTXEMVgMRBONSm+tug5iDytqYjEd0kl3QK/IfQZrEe+/9ToH9v/I/ff9lpZt2oMuAvomEviJJ0IYhfGvsRENyabThNGcoRbRWCKkOg2GmA2N38ybf36TimOnuX3mrQQbg7QtacXyRYvZtWUXU8aPon/v3mphFSKTPyhyqhgZrgwVs5kKRdGmtSR8Qc6fOMXmdetV5dW1bwe6DeqrRgvBmIY9x2t58ZM1fBNIc8+f3qTnqKvxeuoo0kU4um4xF774nIemX4MuUIfL7ZRWFHVNIRqiaar9ET5esoL23XqQW1DI2rVrOFXu4/6bxjBpzEiqz52GeBinIU2GNobenUW8NkgkaUVvL8QbN9CUNFAbjPL+/8PeW0DJQZ/9/p9xt3XLZjce4oIlIUZCcJcACQT34tDiFGmLFHcpHtxCCRYIJJBAPCEu6zK7Ozvu9j/Pb7KU9r73Lfee8y/nvofJ2bNZndmR3/eRryxcqIhpB8+YTGWRDXMmxpeL3mNQZRnbtm/now17GDW4H5MnTWLokGE47E66vD20trYp97GOri66enpJZXP4w2FS8lozW8jmcyrhr6aqhuLiEiprqvAUF6lu9NuvviLa1cPF88/Els6SDYRY9+23bFm3nqOPOoJa8SrPpGj3NpB35TFYNThtJrxtzVSUFKkmQOdyEfIFCESTxDM5rA6nynV4/523WTB/LiVuB/FwUJHxLEazshbetHk7/eoHkTPaCGQ1+NHxzpKvaQvHOPd3V/L6Ox+wa1cTxZ4S4pEY21vaOf+W29l3wkS2LfmC9594jJkjhjN98v4kdHmu+NOdJKsqmXvt7xlx8KG09ETIxHWU2kqwJLXqOZu1aNBaChGuct7I5xSHRYMKUpHnsZg9ifWrkB3lre8iY3ixi7DbbJgMwiFJquQ9AfRoOKw+vvnmm6mrH0BLWxs33nwLFouNcCSKy1OkAD+XSSoypnTuYg+tCodMUu3QA53N/PUuiU/9rUP/9c74/+A1/58AunTo7r2ZxFJ++rq6ePDGazh2WDkDnBLPaVLgLU/sQj63RgGrAKcCb7FmzGTUW9/HwoLTpjVY7S66IzFsZZUsWb2OLa0d3Priy6AzFiIbLVYC0SjrNmxQdosTx00gnoxiN1mVkUN3V7fKSv95YIskvYmFrFxUZe90cthhh6nuVgoKuUgQzK+dqS4BE/JiFAVaTyCuvNUHDR3NiLH7MWPW4axYtY633nmfy6+8Cp1e/NwljCFISUmxYkCbbQ5l3iO68rym8F4uOmGM681EgzHcTje9XV702iwlbgsmg4zi/Tz210u58NR+zJs7i3Q0Ankdl178O0448WgOOXQ6uWwYrSUD+YjKb5Z/iaR0IlaMBofaC+q1OVKpoMokl5zsVDJPPJbB6Sjh8t9dR//aeq65+nqi0bi6vyVYR7qZpUu/ZOz44TiKtegMWWwWCS+xkkx3q98rI3vZ4UdCIexO0WNHsblrePXZ5/nm61X8+U9346kpJZxoRW9OYlE0rBBQDLiJhboQy/G0NoBdZyOTk2Khns+e/oJFLy3mwlPPUF13eVWFisSM9vQy84BJDKysQpfNYdSK9C+Fu9ij0sRkd1kovbRYzRaV6hXtDZLxR/nyk7/T3trD8DHlzDziULT9B/H3lZt55MOlFE+czebuGDVDRzD3hGMY6tLy6d8ewrt6CQtmT2Z4kQOrTqt8xBMaI+6aejbtaebR517C4i4qdGMBP+NGjWDSxLEU20w4jDqcEmlKErMmrrpZf0RHWltMXFdC1lrBrq4wL777Pu3+bk4+5Th2b19HsGMPM8btw7yjDqVzx1a6vZ28+eHfmXPEUfSrrlFrD2GrOO0urFabesyEiBeKRoml0uxualJJYFkJZQmF0Gh1atee02gIxKIkMmmKy8rwebsId/Zw6ORp9LN7KDKY6W1po62xUUUkV1RXYnHayFkgZooTz4nuHkK9PZR6XOr8kMlAbyhKVyBC/ZDhGK1il9vD0089waD6Wg6fczAOnQaCfoqtNiUpE691W1EJO9s70RaV0RpN8Oy7izjspFNxFFfyxOPPEOjykQ5FCcR8DKkfw0V3/wWnx8Mr996LKxnn1NkHU+p20Bbs5dE3X2d5Sws3P/UM2so6dPYSskkdJbYSNGJ9bLfijQfQmApZFtJ1q+ZCb1CBLHlFksuqAkUAXnwcZF0pgC+vAZV+6HEpEJZ4WpGr+Xq61O594IAa7rvnQZV/ccCkA3nv/Q844cST2GfEKMyyK0/JOZohm46rM02emTJyl58Vs5+lny6ip3XPbyP3/yCe/upX9UsAXQgckmcuOnRhmaoxusGAt6ODR26+hhOHlbFPsVUBtxzYfaYx8scJyPftzOV9gQVaAHcFOuhJ9MZxe8oIJNNkrHY+X7WO5nCU6597QSznwOEkHI/zzAsvsGXbVhVQMmrkCMUgPXzOYZj0Jh556BFGjRrF7NmzFajL7ZDpgPxfbq8kvklUqwTJSBXdF+7yaz8Acv8LoKfEdc9sJZqEfQ+YzrEnnMaBUw/GZHUTS2Z56NEnlURQ5GoSo5oVq12dVsmItFL0CIznUqRzchCKbE2UATq1C9Vr9Epm09rUQIk4gyVltJnA29nI6y/cyOtPn8qgfjoVtILGyXuvvMmyZcv4/R+uorjUjM4SI5eXwzulLCZTKYmHNKLXudUhFE91YjF7iAiRK2fFbitn25Zd3Hzzwxx/woEcOGk8dYNHEgm0YHf3Y+Pqtdxy0zOIv8b0mUO4/LozlCSqp2enkqYlElHcLgHzPL4eL06HW1mNSiqb3TOAhL+Hhx96QpH+Tj79FGoH1tPp34zLmsZicpIKZDAa3WAtIRJrRm+NEEoGKTONoWFzB3+54nnmjD+SyfuMJRLys3zdCr7/YQWzDpjMcXMOx7eniXQoQkVVNQmRETntyomrNxIilkpiddiw2W0FrghGupu6SQZCdLc0sGbdKnQuO4Z+dfyY1GIYPI5xR83nm/U7+GHFWmxkscW9hBrWM2NCHZefciTJ7Vsos1lJ5CCQyuIor2Http1sbWimuKKSRCrF2tWrmXHQZLXbzUWDeCQ+1e8jHvdjMGcpq6qhyw9GZx228hF8u7GBD7/+gU0NDVx903U88dQDaNIBDpk8jm8+eJMLTj6eUbXVbFj5PSu+W8mCMxaoTjsZi6vOVapLsW9ub2tX6zV5vTs8HkKxqCKgFZWWKJ9xlfcdjpPOZmnz+2jt9RHL51izfgO7tu1iysQD6G5oxSmA7u2m2dfEiKFjMNitWIqduMtKGD12vBoT24xatLmM6rjlNaszmJUWPSl8Aq2Bls4u+tfXs3jxR2zetJ7TTz2JuiI7+u4m+g+pg55uEqIDN+jxRqIYyytZ+MkSNnf0cPt9D7NtVws3Xn8T2lia+cediD6e4Lt16xkyazZHHHscT951B+PqajlozCg0uSyrtm7mna+W4rfZOfC4kxgyaTrFNQPp7YlQZC8mG04o8p4vHVa57j9xhuTcMxjVxFDAu++skwAZGcHLa1PUJvL5RDxBkcdFLBpWgC979LaWZpXIFgoGuO/ee1Ty5JSDpvLsc88rjsOZZ51NWXkFwZDkIIjsV5onEQ/k1DpOGPUychfZ2m+kuF/7hP8PX/8vAXTR38rI/bS5pypSnLDcFSljL6CfMqJSAbo8oeV7BdDVk3nvrryvW+8jwiky3N7RvDarIRfJYnIUqZjCuMHM4pWraAxG+YPs0I1mukMhQqk0f77/Xq67/noi4SBPPP4ouUyKIreHWTMP4cG/PqS67kMOOUR14evXr2fatGkK1N955x3uvvtuampqVK66IqCYTMrGUb7+a14KCrw8wWgUs9WuSICnnHoepy84j+rawTS2eikqrWJPYwu3/fEOzjn3PPY/8ABVsIh0TYAwEU8r2Zp058lsQr0XkpyY9CQSSdwOF/FIWL3IK0octDdvp6LExqYNK/ly8SO89/JZpEM7cJcNJuZLYbWXc9+f78Fk1nHZFeeSyfvQGUQaE1OmPxqNhXRS4k0LARmSdy5/h8VST9AXYuuPzTz55LPMPmQahx85A09pEb2923G7nSx87V3+eu92it3w+MNiknEX+04ZwIWXXAT5XjUFyGZjqlhJp0WWJl23Ru3SDeYSOluaqeg3mnwszM033U51/xpOWXCqSiWLx911D1QAACAASURBVLapA42kiXQki6G4nkSyjbwpRjSd4ON3v6VpXYBUo40Lj7uITKePld99w9frlzPloAOYPekg3DojvqY29KkMJS63GHETFimV3UIgFlG7Uk9JkfD2VDfmsLjo7QxTbHNjzKT5culXbG9vZVVrB00GG1c98CSUDqCsegjPPfwUn771OmX6JJX2LNMnDePog8ZTp9eQj4RJ5iRFNYje4VLdelX9QMKxGAtffx1tPs/s6VMZWCNFhg+9ZMVn0soJLZAPq71wd28eo70frd053vhoKf6MlnFTDmTJt0sU6M+YMhYLCT5781Vy/gBHHjSZaFcXTpOJqQdOUilgbruTVDyBt72DEk+xyvIuLStT43WRZ0VEKy5uaAYDkUQcm9mKXxjaorpw2LBXlJE2Gvn0y69obmjhtOPnUmJ2EO0J8MO3K1jx/QoG7jOMvJBg8ykSWS2bf2zGanZQ7LLjsJiUuY7NZsfu9CgODWY72/a0sH1PA2MmTFARpE2Nuzn5xGMZVlNMcbaHdG8rvs42qqvK0Rv19EQiaN3FLF3/Iz+2+3BW9GfrrmY2rdvMUTNmc9aJJ9O4aRP3PfwwB58xn8OOOZqH77qD/Ubsw7C6WixWCx9/tZSWcIx9ZszilcVfcPZVf2Do2H1pbunEYXEgAh0hp+qcFrKFgZ/qyOVi0OkVcCspZlqWYho1apev63VCgNtLGpYYVaNeYt1VZy3e+Ml4VD0W9913LwPq65WxTHVNDevXb+CJp57i3PMvZPg+I5UHhfBvlDukTqPc5iRtTfbwIlsTp7jult386ZZrfhu5/5qH/H/yun8JoHu9XgWKZ84/A3ufSxwQ8Pl45JbrOWVMLUOKrKrilIhTAWvpgAU45UktB59yUZKqW6dTXxNQl92SSJ7sOjO5vJaUwUTaYufjlavZ1RPgtsefBKdHjdF6wmHuvPtuHvrrA/j93Tzy0AMMqK1RaUy9/jA7d+1hxw5xsxrK7bffrlj555xzDoMGDeKss85ShYaQ+84880wVMiMX2TOLE92veemT1MsxkM6DP5Tmgkuu4KhjT8FTVoPB7CCV0RCJJXnltYVs3rKVO+++6yc7XdERy7BD1gZGi4EMKVIZIawV1hrqEBELqUyKEo8dbTZGsVNHbZWbxx+9l3DP9zx13/FYLAGC3iguRwVYy2jdsZPbbr+L884/lYn774POLH77YTKphJJXyaokI7Ids5VEIoLZVklvl48tPzbwyMOvcNJJR3DiqceSTvWQzvqw2szs2r2Fb5auYr8Jc3jtpU/YtL5dFX6/u+YM9jtwBORTWOxOkolO5cNtsQiYG8hlQpJ2raxMRdoY7Anj8pTj8/by5DPPktFruOGGa5RDWay7AWtpP2QmHO2NoBUCkc3C40+8wOpvt9K4LsIt517NcE89ny98kz3bNzNm8hgmTBhDiWjfgxFs4nMdE+exOO4iN8FYCIvLTjyTJKeRvbGLVDJOLBpVHIV81kTEH8VjsysuSHcyxeNvvcM3je3c98JCjEU19HSF+eDFhZgTcSbtU09v+w46O7aSjfRw3MzpmLVahowerUbbTR0dYDQydOQovl2xgueeeZYz551GXXUVJvIU221YhE1Nnp6wH21VMTvavBQX1ZNImHnm2Tdp6wqx//QZ+KIBAokeDpgynt27N7H8y0+pdhexe2Mr++7TH0s+xxEzp1BfU6kCUMqLipUkLeT1Ch1DMaaFhBqJRnB53GiNYkOoVSP3pIzXS0vUSqDT30tvNoXe7SSlM/Dp50to2dXE/GNPYYC7HIJx1q/4ns0bNzLr8DkMHjWcrFlHRyhFQ5fU7R7S0TA+bycdrS3E45IqlyaaypPWW9je1Eqrv4eksl/SUuRyM2PaZKYeOIpiW4wSS5ZKl41U0Efj9q2K75HWGWkLJbj3uVeoGTaa+mFjWPXDOg7a7wCKLVZatm6lub2FuRedT4evi9dfeZHT557EwPp6/KEwH37+JYeffDoVQ0dz018eoLh+CGddcCmReFKBqRDiIvGYci9UXo977azV602euer8M5KSYlQmaeItt3clKYAuZ6Nod0zigCMFk4RPhUQKquGbr5fy7jtvc+utt6q1ofycyWzhgQcfwmKzc/LcU9UKqM9YRooY6dBlYiC/q48UF+pq5bbrL/sN0H/NQ/4/ed2/BNB7enoUoJ8xb75iuUuHLqOktrY2Hrzl95w/cyK1djEsyagABwFtxfQ0GBRgCpAKeAqAy+dlly2gLt+fjsex6nTKMzqpN5Ey2fhizQZaQjFuuf9BLBVVYpPC9oY9PPjgg3hcDno62hnQr0aNIIPBEE8//xJtHV61mxXS28CBA1m9erXKZJcuXPLWDz74YBXzumHDBu644w5VYMht+bVBvTByT6nReTwN3b1hrr/xNqbPOgKj1U15VR3prIadexqF9saTTz3NyFEjOX3ePFU8ZaSlz2kxmcxYHWYMFp3q0qPxiOr8xdkvm0qpit2sz5FLhhg1rIbVK5fw8EN3c+1lR3PsLA82e56oz4tR4lozwoI3svD1N1i/fh3X//5qKuv6QT5BIuRT0ZWiHcynkmgsQjoro6ejjRXfreKll/7ONdecy/jxo2lu3U79wAo1LUgme8jntZiNHnJpB/GIidXf78ThcDFoeBVLvvo7AwbUMGbCSGKRLnQGIcg5CAYacbnFLENDMp7EZK0k1NNJJq2hqHIYm9d9z0tvvIlep+Hma67A7HGBvwdcHoIdAVzV41i7aRcLzrqOc+ZdyKdv/J1r5p3L7m9XsWP5SvYbPYL9poxXOeKGHCTDETTpLB6nC6PZSFiS7SwGNAYx+pRuKK8iTbPJhDJIsZplz5zGaLBiNlnU2DxndfDxylW8t3wlY6fMpKi0H9989jXuvJ75Rx3JoDIXPW27aGvbwcZNa1UXLiZNsw+dQ0l5GdFkArvHhS/gVxOlEcOGcfghs/G2tKDNZKivqibS60ebE/FgHm1dfzJGcdCLsHLZWjav28G4cRPpV9eP1999lZIaF+09TaTzCY456ihGDh1J884WOpq6WLviO+YeP5t+FUWKExDo8VHm9qh40JjPR2d7Gy6HU3E2rHYb6DVIOymAHklE1Ws5KhbNLicpiwF/Jk0glWLV6nWEvX5OO/J4bLEczpyW7WvWs/aH75k0fQq1Q+pJ6vM0+qLUjZlFOm9R5jNGLWqaZDSaCUXTpPJ6usJJ3lv8OQ0dXqXoSKSTZHNpDHoN55w/H6Mji6+zgXKTlpHVFVTZzNj0ej7+bAkrN25nT28MW2UdJ5xxrrLM7e70qgJqcL8qwpEAHX4vdo+D/vX9OO7E4+ns7mLJ8u/4fv0Wzr/8OvoNGcO2pk7ufeRpLr/u9wwaPgxvT7eyXxavfdHnC8+nT5Ira0XloqkVYxnRkxc858V4Rs4dKbR10qWLRl6rwWyQSGS/YrWL9au41D1w//1MmzqFQw89VH2/nFMiI9yybRuPPvY4v7viKuVBUVZRCpoUJotRAbqcJ0rPbtCydsXXJAJd3HDlBb8B+n8SVH/N6/olgC7Z42+99Rann3qaAvR4NKoAvaOjgwdvv4nZQ2upkA5O+cgUdkR9zHIB2ZaWlp869D5AF1mbPOHzmRT5VASf30dCYyCmM7KuoZWs3c0Nf74Prc2JRi/SNejx+9izfTvGfI6Jo0eSUvGQSYKJNNt3N1BbW6vAXPa/Mh2YOXOmCp2QQkI6dbmsXLlS7dJljy5d7c9z3X+Nx0H+LiFciVNUJJ6hNxjjxlvv5PCjTyKnNZPXmrE43HR4fTicbtasXcebb7+lKvdEMoHFJGlnhkKxZNZjd1tVYKQkQYmVp8NuU2ewADqZKMGeVkj7WbxoIXptnIfuuRyPfhsmXY/qCoPd3eTzwnXQks1q+fOf7mPc2IkcOudQSipKSUZ6MYnjmyFFPhlAYy4h3G1n6dI1vPHWa1x62QIOmDqRQG+zykAXvbGww2OxFFazR5nPtDU0U123Dx0NHXR19XD/g3/FZjdx043XUl7pRquXDiiEySykIglhMZBJRfZyAvKYDA4yqbySeElm/Lat23j4gUeYM3Umxxx3pPSTYDSQjWmIZsq47a73CIXsDOw3jNYtPzKi1MT3i95lwaFHMqJ/LeSTGPUSBasl5PerdUZ5ZTkOj4ueoA+D3UQsGUNv0GDSackI6KfS2PUGDJrC+kgY6l5vNx2BMOWDhpI12VmycjVr128h0BPG3xlgzoQJHLzvRIoNGkrLXKDP4m1r5esde9jl7VJ7+pKyEsZNHM+QoUP46ONFrPphJecsWEBlaQn5ZAqTzCoyOTqbWzDp9NSOGMPmSBJHaS0fvfEhG5avZuqEA5g8cQIa4jS1bufHXWsZNHIAnooSlV5mtpRgtZTx8aKlynb4mOOmoNXE8ba28+G771LqcjP3+OOxGAzKGMrv61FyLJvDSjQRQ282qDVKIBwil0hhiKSorKhEV+zCn0vTHgyydNlyQl29nHncKej9UWwZaNy8ma1bNnHg1EkU9ysnrsvQncxgKa1n645GvK3NjB25D6VFRdjtTjq6AkpHbyup5uOvltPY2U2/AQOV5tvb1cHXS5cw67hj+XzLFiLREP2MOhYcNpt8Rxtrln5NNpVn5mHHUDZ4NPc+8xLu/oMZud/+uIo8ZNJJ1cV+8ekispkIZZXFqnBr7upkW3MTZncxU2cdwcRJB7P02/UMHDqWt97/GHtxCWeedw6heBhfyKesViW3SGyWFUgLZ0hAVZoeNKrQFj6CkODkTMykxCtCSKUFXw0ZwWuyWdJSxNms+H0+Vny7jN27dnLllVeoMbz8nBjLSMKdrNiuvvZ6xo4fz0FTp6niWqNPK0AXQy55zQugy9+2/vtlJIPd3HLtJb8B+q9xuP8a19kH6D+/7n+OT82rTlBG2PPnzVPWr/lMQYcusoqH/3Qn4cYdFJn0hRG7sSBfE/amPBHFPEHG3aobTytBs/q6vEmwh5i9ZhIhgpEQWenQdSa80ST1I8dy3S1/JI2e7qAfl3g2A0FfDxXFJWr0Gmhrx11VVXCA1cuuM6wkXSJbk0JCJC4C8nKRv0FGV3L4yv+Li4vVKkCNvf4rs/n/0IOhKmrZh+pkXA4t7QHOufB3zDvrAkoq6hTIx1M5pQKQHZlMS1599RUGDqhn9uyDlX7d6fCo+EUhxhUVuZFYellLCFnG7TSTivspchlIx3tYsXwxm9Yto7TYzO23Xkd5UQ67to1ssgOTRQcGA50tDVT0G0QqkuSH7zfw1BPvcMlF53DAAQeQzcTRKav9KKlIBwadk+ef/ZyNm/Zw7PGHMG3GRNJZP9l8VO3glXkIBhyuCjLxHOFQEk9xJbl0ng/eX8SLLyympRXmzZvK6fNO5KO/v82cw6dQVeXGH2ynqLiMfC5APB7DaitRNMreri70WrMKRIlFxU/eStOedv5yx2NMmbQfZ11zJeluH8tWbePDjzewdZuGg6edxO4ft7F1xZdUGvzMmzOVgU4X+wwdRD7mIxmLKdDVa424iovxhf34Yr0UlbnR6fIqRlR81SU6VBzOcskUbjmsUwnlWia9kS8ax+gqwuguIiGWuwaLKjyMOT0NP26jZ08jbdu2M7iygskTxippkVZkcR4PcZOJH7duZvn3K4ln8yqbe3dzC2fMn8fwQfX4O1optZrIxmO4HG7l7//dyjVs2N1Ke1JPJJEj1N7F5DHjOHTyZHIx8XLvwmDKsqdtB0lSjD1wP75ctgKDqYiJE6fx0UdfKQ/2w486SJHroqEQC198EafFzPy5c9Hnc5R43LS3tanXsdFsYk9zIzmthsqaatq9XrwNjZw042B8He30ZtPYKsrJms18+sWXdDa2cN7c0yk3Wkl6u9m2bg0tjXs46OCp2EqcxDQZAhotueJqPvj0C3b+uJFjD5/D6KFDsRhMNOxpwmCyk9WYKasdQE80Sc5soSscQrLFHn7iMXqyeU686g+UV/bjrYcfJrxlC2XxKFOGDmZkXR3+YIgdXb2k3aVs9kXZ//CjmXH0sSTzOVZ8t5znnniQcUOqMRryZPRadA47I/c/gNLagVjdFdx9zyN0dIWp6T+E2XOO5KHHHuPeB+/DU+qhq9dLKp3GYhQLbJmSiVObTRU/CtC1hc/JPl3Y7aKYEEmbWh+JCZc4bsZiKoinorxMdeGNDXtY+OpCzjzzDCaMH6/OUZGnFojFOioqy3jqqWfYvHULt9/+R3z+HoxmHTqjXpEnxZlDzGnsFgPrV35DItjFXTddpXzvtVJ5KBMPLXmN4bf41P/QGf8fv5p/tWP/h+9aYcMro/V3332HCy+8UAGgfE5GSmrEJKZMkTC6gnVbwcJNHEzEuWpvdfm//kE/ObMriYfGKlVsjkgggsFsU3GhepN0mrKqzZFMxwuRgEazGJiiyetUEIMmq0WnkpkE38UKNf+THK1vWiDjr76JQd/U4Oe3R+UX/wzQ/ytdep8hzn/3wChjh1xOFSqq8t7rivfvH0wZjOdISaWuNdDQ7mf+2Zcw76wLcZfKDt1JZ7efiopqVYi4nXaWfPYJ777zJrfferMauzmKi2lu7aSmoj8hfxinJFDl01iNaRLRVrZv/Zod276hpXkNFeUGDpl9AAfPPJB+NRXoNUkyCR9Go2wBk6TSMbJSYGiFJW8mlzHx5sKP+XrpSu6790FlTZlIBfBUlUDGx1/uvouuziBnzD+TMeNGEo36xZEVg9VIIhJQgC4EJ+EKaTXSwVjJ57R0dnapdK89u3uYNfMM7rjjPhoavQwZZuMPN15G/dBqkvEu9PoM2VwCvUHWAHqxkleyOBm5ixuaWeJ6JZnMWc7yT1fz9PPvc8DUYwgnrHy6ZB1jx05j0n6zseT13HvjtRQR47AJQ5g2chD1Ljs+7x60thQOsw1twEy4N00sryVtymEp0avCQp57wYZmtAYHaZ2ZcF6LzeVSI2KtSCc1GTKJGGk5dE0WNCYzWY0cslasZjt6yaRPSQHqZef6jTT8uAVtMs3gujpqB9VhKLNjLnGIyRlJvZllP+7is+83sqnVywnHnMTIuiqGV3uodcDW9avoP2QYGWsxdzy9kEDSgF5jZdvmLUwZP5bz5s/Fqs/R3LANrS6DzWHm1bdex2A1M+HAA1j4xlsMGzaCCeMmsvzrZQwaMJghQ4cpH/Htmzfx6ouv4LBoOPO0uYqjIoAjGmoVyKTT8877H9DU0ck11/2BF19diLdxJ6cdMplil5W0yYLe4SGQyPDNsu8Idfs484STyEoxbdCzY/1a1q9exczZ06ke0B9MenoMZnaZnNx431/JR5NcOP8kRsr1dnmxisDFaMGstxKKp4lqjORklWI08cn3P/DNxg0UDxrK5KOP54N3P4bOIPnGVojv5LT+48l37CCVilA1tJYxRx7NF629rPbFOfK8K9A4S2hobGHJR+9gjbZRVeygqbOL+uEjmTTrMOwlVWze1cIrb75Pjz9CdW0dV1x+JU88+bga9V96yYUqBjWTzWOyesjldSogScipWpniiPWrJo9Or1ONRpHHTSxSILIWFxWp7t3f20s2kyIZCzNyxD40Njbz4IMPM3LUGE4/bT6tre0/NR6S3hbw+yguctHd1cG99/yJq668nNq6/mrkb7bZ8QdCaofudEjTFeebzz/Gok1z83UXqQ5dlkaFM1qrTKIye903pVH6LQ/935/U/wO+owDSvX6f6gqFZKbSsvYCoEinRBZlMEoSlzwlCv1+4W0voKve5eclQx+Yy8hJ/p8jFgsqdrJOUX7EM0r82yViJKfiFK3CCEX8yCV/W14nemUioa5GWb8WmOJy+f/DKKYvOa7vfd/1/HfXJeAul3/f/cvtzpJRme96mrvCnHHuZcw762JcpTXoZY8cEVe1wigtm0ooW83vv1tG455dnH/RBURzWRyuYrRZA7qMFotGT6S3A5shyluvP0zAt4FRo4qYNm0I48fXUVFp35uAJ7PCbIHoJnWa2GimogrQNRopnCzksxaiYS1/vO1eavsN4pqb/0hn44+43Caeff5RGhq2c/458xm2z1A1so/3dquCTp4iElAhLHg54NJ7SZEyNtQZLUhgdyAQxO/Ls31bkgcfeI4hw/rx8FN/JeRv4rEn7uWEkw5j0OAaMtk4eoMWrUZkeBKzmSebkY7FgEWjQxsJQs4MploWf7mN+x/7kES2lCnTjmPGtMOoq6jgi3ff5IO/PcZRB47lqANGYQh1Y06JTWmCUK4bu8mBMeAgGdaTMBhJ6FLkbXFlxOO0WMEfBVs5oYyOpRs3ccBBU8iEAugF0PNJshJfqdGiM5vI63QqWEU56OuMeBxu5AFOByIEO7sJdnjxd3TjbWmjy9vF5Jn7YnRaKO3fH2NpJXuCSR5/7V0Gjj2Azk4vubCPjL+dQyePYviwQRhLymlLanh5ySp2NfmodZQzoKyCqQeOpbrMib9bWOManG4bPb09PPDYY+xpCTFydD0rNjZw0qFTqCov55svv+CUU07FVVKJy13Eu2+/wTdfLpekV2YctC/HHXVkwY9cpIrpLP5whHc//DuRRJobb/0jC994m12b1nDu0dOR2HGxmDW6Sggksnzx+VJigRCnH3ccxkQMt17DltU/sGHdKg6efTAVtdVIjJBXa+TtrY18vWEzoa52pk0Yy5z9J+IWMAxHKLXZ6ensIZ7OqzWctbaOXfEkby//lmVbtxHI5CmtrGHyhIMYUjKAZEMbDZ99RnnSz2BrnFzax8TZUygeP4FXN+5hc8LIib+7CWt5HfF4iqYt61m56EVsuqzKRv9xRyOTZx1OzcARpLQmdjd3oDWaqarpR3lZKWtX/8Ci997movPPpbJMZJFJtCY3mbxWcUUMRoN6r3whhG6gK4SzyHsxgZECSXm1GwujeeF+ZNIx4rEYr772OjqdiQVnnYfZYlcrnLKychKJuDr/kvEIHredUKCbZ59+nKlTJ6us+ngyh8XmVNMIAXSH3Uo+neDrLwTQU/8C6BKGJR26OFMW1qS/Afr/AKj+ZX/CPwD9lVde5vzzz1cdsIyUJOhDLpmM4Kk4rv0jj6Wv3BOf4n8Gc3lu/7PvupCMNFrROYs/vIVILEU6o1Vs+j5H17T4QuuV8ENNBvToFWlLxlyZZAa9Wf9PJWYf8P7vAPffff3f3Tf/2n3/V934Tzr7vQY2//vfWQD0tAqmMdDaE+XM82TkfjHOkmp0RjvJjOix/UrDmk7EVHhIwOflj7fewulnzGP0fhPJKoZyOa17Gih12PB37eHbr94hl27l/HMPo6I8T2WFFos1TSYTUYWSTqMrxKwiMje5haJGEBvJQocuIJnLmLE6B7Ps8yX8+U9Pc/nl53DIEbO56Q9XsWNXO888fSsup1iOyu5A1ixZNHotiWiYRDKGzWbFIJaiyYSS0MlzwmgwK4McqcEyaStPPvERpaX9Oenko9m0eTVPP/MQ1f2KuPjSs7A7JHkvjdyNBR8DIf2ItE06fgNmOZwiYbRahwL05Subuebmp2jr0jDrkLmcefq5tO7ayeN/voOhpTauOuNE6uxaoq27cWrSNDdsxeoxqi7QGLaRT5vROOzEiBPNigVnjmKTnXA4Q1TnZMnqjXz742ZmzZzOpCGDsGaSGLJJ8tkUeb0Wo3SzkqwlyVt761iRgemEAR1PostklSZbm83R2djMrm07aNrdiNVVhKG4hP6jRvP1ug1kDHpOOPlEero7leHKDz+spLm9GZ3dibNuEIbyGja0dPLdstUsOOxECIapqypmUF05Fl0akyGvYjvbOjt498NF6E0WJuy7Px9+uIiDp88gl0qxbfMmTj1zPtpiD83eDp5+4glqqkoVoaqtyctF553KuDGj1cpMgs9SOVj8+RI2bd3BoYcfxep1Gyg26Dh96v5oEzESWiOW4nKCyRzvf/gx+XSGUyS9LRpG5m2bVq9ky4+bmHPEbCpqa4iKKiaj5Z4X38PkKaVl1y7KXSYuPfsMRg2so3XHdtKxKGWlFVg9JfSkc2zydvPC51+wqrkF18BBdHb7uPys85g8+gDMOQdL3vmIrg0bCTdsJZdqQsxsTzz3ZDyjxvL8svWs60pw2GkXUFo1CIfJSqSrmUWvP06Jx8Lsw4/hzw88yuSDD2PMvpNxllQRiKYw2eyUV5bQ1tKpXNkeffB+hg0eyAnHHk0wHCMnkxsF6DoF6BohDSoHOI3q0HUC9NK963XEIhHFZBfjGYesL3MZFUYjASzi8X7MsScwZOg+RGNJZYcsDZOyQE4l0GlyOB0iGY3w0aL3CAf9nDJ3LmhNWB0uAsHwT4BONsk3SxZj02e46eoL0OezaCX+T3VBBUDP/AzQf55wrcn/vHX5d6fhb1//f+geKAB6a1sLb775Bpdffrm67TI2EkKZVvZfWXE+EnD917lNX6f+Xw30+9pqDWglCz1ENh1DZxA2s7GQ6pXXKOzv8QVxeyRHWG2H9r7t7fLzatYuZfBP96l0xjL+7tO8942/+7Tv8rF8T9/4/V8DZPqYqv8nnX4fePcZ6PRd5y+bGBTiU6UDklzz5s4QZ55/OaefdRF2TwUaYZ3ntUQiMbUbMxm0ZFNxLCYdX3+1hPUb1nPepZco3azVaMDb0oDbouGH5X9n+5avuPO2i9h/Yg3JZBPxWLtyfDMYJXVNGLZiRSlSl7yyaRfT9gKgC5tbJiAFQI+EoLxiIN99s5LbbnuEceOrKSl1cdbZp1NSJaS43WQzBY2602kXdwzS0ZCy5ZXORLwLpBATMlBWMq5zAsx59ZbNWNBoy8lmDezYuZmHHn6S/nU2rrn2MtxFViVfkxQ59fhrCo9dRrpfaTTQYZTnYDiG3lRMuzfPfY+8S0rbH2fxcH7c3Iomo6d953aCrXu4+qyTOXBIPzz5CNZUGDsZGnZuxeayYcgb0UbkPrFgLXaLqzz+aCe5bBqPtZhI1siPXXFe/GAxzopy8pEQpNOv0QAAIABJREFUt5w5D0s8QjadUFONjCaHzmjAYDFjMBv3rgkkIEfiQXVkE3Gifr8ithVJ5rjsVYMJGre1s7Ohgw0NTUQ1eWKZBKeddjw1pXaK3Fba2tupGTyMldub2NTSRVsiw9qdu+gI9CLGBYPdVZjTWSZNHMWsqftj1meIBHpUpnZ5ZQV3/+V+yiqr2WfkGJZ/862SfO3ZuYOB/WuZMms6IV2WXa2NLF3yBXNmzcSoy7N40UfMmnEQBx6wPyJbFfKpRLnuaW7lk8+/Ap1E/UY4ZvoMjhy1D+lAkGheh7W0klAaXn/rHbX6OeqQ2ZizaXTpOBtWrWDr1k0cdvSRVPbvRySbIZDS8Lc3P2HOEceRjAXZunENtRXF1JaXYNTkqCwrpV3Y7XkNK7fuYFOHl/WdXoZMnsLU447jk78vZt9+dQRaetDrinn//Y84dP+p1Jd5+GzRC9QPqOLw005gTyzBy0vXUDniAOafewXavImMP0gy2MXyZR+yY9cWho0ax5fLVnLS/LOpHTScrNZMJJnBZLUr7pAkoQqJd8OaVXy6eBEXnX8eNqebBGYF6OIMUwB0iVEVnpFG5Z5LA2Q2mXDabIQCAXzdXbidLpw26cI7WLFyOT+s/oGTTzmNwUOGqeQ1j6dUOcHJREtiWMV4xmY1YbNIIZxi4/o1vPfuWyxYcBZFJRXYHG5C4aiS69ltMgFLsuzLT7Abstxw9fkYxIiqD9DlNcM/AF1e+r8B+v9DsPx/f1MLgN7S2qxG7ldddRVGkVclYkp2JmzgbVs2kknIDr3gSfzTyF0joCkuRpL81Qe4P9ud/5RwLnrpkNozORwV5HIWzOYy5cE9fMQ+6qYLsKudVF48krXq9yqrRAmOMJgUQEjSkFwEXAWs+wJhlIQkl9sbBPPP04G+sfi/gve/fiy/8+dg3Xd/9v3uvusSIJRL38d9xcN/P3YvdOiSXKXVm2jqDLHg/MuZe+YFWF1liukuo7FEIqV2mdIhRIO9WM16lZv80MMPUVxZyQknHEsy2ktZkYn133/Ksi/f5OLzj2Tu8VNobPoOqyWOwyYyNmkeRasqVpRmFfqRyyX2dugZkqlEoSCSIm0voEtueSqppac7xNVX3UynF156+UaGDBugrGE1+QCpVEg91vIckPcC5HKQFbKhBZB1igQpo3yZrBQAXQDaiMlVTzoa4557/4TH4+Dsc87AbJdiQkRZaRUGI5MceW4pxsHegkzd13KQJnLEYwaCCTfHnvIHzr/sjxx40PE89NDfeOnZF7FrskwZOZhLTzsGezrAwCIL+niQdKiXMo+Hbm8vmoyOdCirMuOd5S7yujShcJfKEdBqXeiK63jhm7Xs6AkyY84sFj3/DHeedDxF2RSeYo+SUoXjYcUCz+Sz6E16jGaDKp5y+TROu1XJzEK9PlKxKHazGYvspdNGfJ05nEW17Orq4aWFL9O/XxFxXzPVNpg+aQylVbWYywey2a9BXzWY5lCMV956nfaWHYi4JOoLMXHUCGZNPZBh9TXYDHmVwBUJh5QHe1lVP5pbvej0QiS009zQyGcff8xF551LTW01O5p3YbaZiYVDlHhc4suGt70Vu9WMw2FXlsq9vX4sNgdGi43G1g5C0bjKVpg8egzOaIx0b5AoeizFZQTT8MrCN6ivrWXG5EmYsimysTBrv/+Wbds3c+gxR1HWr4ZoLkMko2VnUy91g4ai1WTp7WnHYTXgshqVr3vjnj1s2rQZk9NNKAv64lJaEynKh49gn0mT+OCtt9i17Accej2ltWPYtKuVSy66isGD6nnphUfQWfK4aitpi6cIGFycccGV1FYP5tvPvqJMq+XAiaPpjXfz+HNPsmnbToaPHs9pC84jloaECgVyqj25nCliWhPo7cZi0HHnbbew7/ixzD70cIJprSo45KzUywtMTZIK56GcfTIFE0mgqCgS0ajiZFSVVxAOBFn+7TJee+MVjjn+OE46eS7+QFiRPY0mPWvWbmbIkCGKZySA7nRYMYuuL5tSe/RHHn6AadOms+9+k5QCRgosuW6Jg82kYizvA/Srzlc7dIFw9RraC+h9I/ffAP3/HiH/H/vJAqD7ent4/PHHVIcudpCFdhy2btvKW2/+Dbs5hE4jTEwZn+89eAXM9+7TC3sk1a/+4029AGSMLiMlYX8KC9REPG7C74dYXMc99z6K0+NWPyYjP604XahMMjnYC+N38SvPZKQSLpDRCuDxj3rz35HT/vX7+x6gn9vX/ryb/3cP4L9e38/T5v7rny0AugI3rZ72npjq0OeecT5Ge7HKRM9p9Kr6rq6qxNfVicthUTsy2W/u3r2bp59/gYNnTuWEYw8mn/Ly8P3XMXVSHX+8/ix8wQ0UuVJolcd5TKU6pYV9lTdhNDgxiAVlPip8p0KISTql9vVarQlNvkCKMxnd+H0xXnn5TRobmwiHQ5xw4nHsv/8EnC7Jrg6Ry0bQSnhLNqN2fhIeg/jTJ6N7H3lh9srcXIo7HaqCkLWNxkhXWzdl1bXKxzundra5QliJsHK18jinCkRL9bgXisRC4ZhHK2SkvJVgb56OXhMnzb+F+x99nZa2FC+98A5FVgedOzcT79jD9eedyuEHjiHrbycb8mHVazBhIBZIKUCPh2LKZc9ebEFnyJBKhMlhJJF1E7FXc90L7zB61qGMHz+G1+65mwvH7MP+NRVYKkshlyYeDdEb8ClQl+Qxi82EwSRkqbzalZKT3xknl81g0utVNKYUsGgr0VpKeOippzEYcsw9eiZ71n+Db9sGkiHoP6gMXdEArIMnk3XV8N5nX9Dd1cbJR02joszFpp3bicUitDfuxNfZQk1ZERPHjaGqulq9WjIYSKTlLrdQ068/i97/gLWrVnHT76+nt7sLs0EYKXncDrv6GwwCRBrw+7opKvLQ2dlZ6BSNZowWK3mtFCs2EukM+nSGIvEkjyaIaw3krU6CySwvL3yDiePGsd+Y0RhkFROPsH719+zavYPDjj2akn7VivshaoBIQoPBZEGrz9PW2siPG9cQ9HWRS8UJ+wOMGTWGiup+VPYfiLuqH4u/Xcni5d+RNplpb2umxJBn+sxDaQmZiGhdHHr86ZhsVrZuX8cPG74nadQwdOJ+lA8eRf3A4Sx+exGrv1jC6PIi+lWWMeOEowhlM6xav5FBw0biKa0inMioNYgktcsQUDggFrNBrZJkJfHhe2/TuGsH5110CXmrp+A/IIWsXvg/+b3GTyIaEXJpXpk7GbU69bhbTWaS8Tjfr1jBx4s/ZvT40Rx6xGHKKVImWCJNS6byKhBIcZTEbU4y7q0mjHqtAmtZ8bz6yktKqXPOuRcoQPcH5fkqRbuOdDyiRu7Sod941flq5G7Y26GLn4V06H2ALvSZ3zr0f3ey/4/4+j926I888jBXXnnlPwG6jHufe/bP/Omu+Rh0/r07b5mFCkhLh144gKVT+wnQ9wJ5H7jLkz0Vj2JzlZKKin69iJUrdvPhR8u5/5G/iY/ST/ekHPahsB+TyaD8iuUi3sYmo00Bu1z+FUALnX8hDKTPgvbnUrW+7vtfH66fd+l9XX8fyMvX+uJf5edkxyjX8fPO/Odd/C/p0GV1kdcZaPfFOevCKxWgG2xFpPMGBejRWAK7+IfnM+pAkUAG0a563B5efPF1dmzbxB+uP5fGXd/y2cdP8tLfbmNAuRZv7w+UFUmhE1QAqdNJLKkLsEFGR0qCYYwpha3q/pOOWtQDWgl5MJHPGtGZ3Nz6h9uIRVPccMNNbNu2jQcffIqLLprP9DnTycQaSSb92Bx20JshE1E7ZLRGsomIytxWF7UOlOeCXJkwbdViHLROgv4WXB7JQk/Q2txITe0wQsFWnJIZncuo55H8AllPqG5dTYByKvdap3GTiFlZsb6Da258nPnn3sqij1aiyZq5cP4CXnrkHhrXLee4aRNYcPwcsgGvCjiRFYW/sxenUQiFOqKREOlsDLNTbn5K6PRoDU6MniF8stXL06u2c8Q5F1BS7OTde+/mzOpyDh09lLw2hcasI59NEwwFCEdD6AxarHaLyh2QEX42GlGrKpEzKddEsU+W+GCzB2/SSntvjC+/+pxzzziZaocWbbATejtJhWMs/nQFLb4cYV0lcawEQyFmHbQvJx82ie5ABzG3mYQmQyzow9/VTntzA40Nu4nJVMftwVFcQe3AoRSVVSk71Y8WLaLY7eacs87E396BPhIj1OnFbrVg0GmwmPQkYlF6e7oZNHAge/bsUdajGp2etKxN8hKmI8WKWY2P7UZhdedJSRBQTktvLMnC199Su/oRAwfgMerIx6NsWPU923dsY/qc2VjcbnpiUWLZPN7uIA2NTbR3tqLVZiktdlFXU0VdZQVFNgd1lTXEwzJxSJLKaWlo9/L9uo10BkMYXTa8kQ4GjN+fDa0phk86glGT56iOXvgXzZ1NGJwWSvrV4E9k8XZ4efv55ynT5hlZYufLJZ/Tf/9JnH351RgsNpJZ2N3UBjoTReVVdPWIxLWkIMPNpDDpNOTScXq7vbz+6svsP/kg9psxW0kNs3vjU+XUEx6KnBMCxqI9FxKc1WjCqNPR293D+rXr2LVjhyqgL7nqMsKxqApXsdociq1uszkoK7ewe3ePOuukiZEENpnKxcJB7DYza1Z/r/xBbr75VkVqlKJfxv5iJZtJRFn+1ac4TXmu+93ZGCh06IqHtBfQZYcur8bfAP1/BFj/kj+iAOjtHW08++wzKtjEZDQRkSrVYlFxpG+/+RBX/O4g9DrvXmJc32GrErr3dvN9e/T/FdjVXlwIceYiAp0xHPYBrFzZxAsvfswzLy+CtIFsXq+SlDZt3sTatatxuR1MmTJZuVl5vV30rx2guv0+0BbAlsNSdJ3iUte/f391kAq4CyjLbe8LjZECoE/n2QfSKrpRkf8Kdav8XJ+Ovq+jF3ma0pgaDGzfvp3Kysqfkt1+OSGu0BUL0KZSGUVcauuOcfbFV6mRuwB6KleopCWX2u/vZcjgATTt3oFBJyPACmKRBLFwlr899yRFbjGU6KK0yM+dt5+JJrcHuzFAMtmKSZ9RBzJSIKTN5LJi7ONAKz7imvDedYmYX8iKQqcAHY0Jcnru/csDdLT3qMS0qjq5r/Us/WwxjzzyCnfddQnDRg8hFtqtRotyKKZiQXU/m2w2JUdUTLg+OYLKVFeU+r0AnyGejKjM8a6ubsrLh5JO+VRnIsqHgjd2QdqXz2fQqCnNP7p1skbIOIknnWzYEea6W54knq3Ebu/PjdfeSjYQ4Kk/3cys8UPYsfIzigwZTj5yNsMG1rFj23aGDx5JtDuuiJaxaJBEKojeIvzrBNpUGoO5mJx9IHct/BTfwPFMOeU0nHYTL954HWeUFTGzvgKzS4PNZVG+78lQUIG6rIVMpsIePSlJbWK4JAe62ax2o5FoTFl52sqq2RHK8uizz3PItP05bNr+6ON+Ej2dlFTUQDBFJmlh9do9fLlsA22tXjwWA7VlDgaX26ioL8c6tI60WaipGdx2C06bWaWS7W5swh9NsL2pjdYevyJ4OTxFbNzYxNgx/dl3wnhqiosp0Zlw6iVsR0MmJWQss7LRDQeDisglz3GzxUoskVAgbjQJeTWOwWimy9eFw2MjL9ajBjP+eJqeYJQ333yHo+YcxqDqahADmmiYNd8tZ82azYzdb5QixDV0dhKKxTHrTMpXoba+lrq6fpSVFRGT5J5Ekv7lFXTsasKiNdGyp5XVq9aTSOewOt2U1/Rn4pwZ3PbiQ7RrjWjLRnPkGVdhLhtEOJkjmQgzZFg94URY8RuSaneX5tm//pnBRRYuOHY2vX4/Nz/xCkeefjYDBg+luKySRCZPPJXF6nCrNENxW5QVn8NqVsQ0CZDR5rM8/eRj+IIhLr3+BhKZQuiUHILCcO9bvwmgSyiLzWJFtDkBn581P6ziu+XfKovZBWefhT8WIhSNMGToUDVyF9fIoiITW7a1FmKg8wLmsiLLYzObFBmuyO2i19fFH37/e2644UY8RcWq6JcdvlVkwJkkK775QvFprrxwXsFYRlZXvwH6LwG+/6nfUwB0b1cnr732qpKtCRlO9kMGvYGW1hZee/Uerr78IPQG716muViRFjoq1UlJdy77b7ko/eNeuVqfwk2TAl1U3FXIpJykUx7WrPGy+JN13HHnE2TzdgwWNxvW/8izzz3HwIEDCEXCzJ8/X3m2T5s6neOPO07Fow4fPlxZJYoL3LPPPqt83RcvXqwOpIsvvlgB73nnnadsbGUvKMAuwCOFwQsvvIDH42HOnDkqrlA67jfeeEMZ00jIy/LlyxHHvIqKChVUI/+XAkesZW+44QaeeOIJxSlYsWIFxx57rPo5GVXK9//3l7y6v6Rblcq5sT3AJVffpEhxOaOdtLjA5bSKIyAs90xa2K4SLSrjO5GW6cmlLDTu2sqrL/+Fhl1LuPuOeVx03kx6u36gsky6YT/ZpJ9sRnTyTtBLyy5gaS5MwLUxRYhTWecpMX9JUFwyhGSsl2ef/RvbtjZw8cUXMnzUJMhGlZ5WLC2/+mopzz33Lo88eill1WXqd/R4OygpryaflRWM/O6CT7XqzAtXpnbo6mNV5+VAJGJqpC6f65Mz7v0e5X+dxiBSN6C3t52iIolHNdHja6CkuJ5M3EgiU0QoXcLo/U5gyIhDuPqqO6lyV7Lth5W88ehfuP+GS+nYvILVX31MMtzLUYcfzvh996e9qR1NUksuJfatGuxOPXl9jFjEB4kEea2LiK6SP772Cc5DTmTyKfPw93rZ9P7buFYs48JDJmF1pMlr4opsJlrkcK9PsZqFZ+Lr6SmkxZWWE+vqVoYeOY2OUCSG0+2hO55k0aq17GrazSVnHk+Vy0xvRzOVZTX4IxqKSwcpf/bFi75g2eLPueLcBeRDXgLte9izdR2xTBxDRRkpbY5hg+qVAqJ2YB14PCQ6OzE5PWjsbryhCE3eHr5Y+jVLvt7EIbPGsHPHVjxOpyLWieucuAoWF3kUmc5qkX27Wf0NffGfqiAxmRXgyJtEp2Z10pmn6QoHSGhkZRSg2x9hy6atyhu/0umkdfMWqt0u1q1rwq6HkWMHkMhDSW0tgwcMolYY/lL0afM4XHbFPZBVgLgW2nR6tqxaj7epnbAvSEVpFaNGj2PQ0OHo3R5iVh23LXqNV1au4bI/Pk1R/X7Yy4YSjeWwm3TYzDp6fO1UVpfj9flIJ8Nkgu3cc+PveOqu6ygqKefEy+/k3CtvZvzEffEFw2h0RjQGE7F4wZLZLNPAXFb59wuQy1qpyGWncfdO7nvgAW7+059JihlQSYnq0uPJuGom5DyQc8Db0UmRp4hkJMZXX3zJlk0/MnH8BGZMn64kbilyGMzi4GdV56PwacSwpm99Jyss4Q7pZD9uNql1SEWpje6uEM8+8zTDhw1j7LhxlJSWqwLF7rBSWWrjw3feVbK1y86dW9ih/zZy/58K1L/07/pHhy6yNTGW6duhpzNp1aG/8/aDXHbxvphN3SrlqBD6m1Hjx5y8F1Kc7Fb7AF1ta/Ye5qpxS5CMtikmKdpyyBaz5JPNLF68nvsefQNwkIhlWfr1d3z+xRLuv/+v+Hr9fPfddzzxxFO0tbUyY/o0JY8aMWIEJ510kgJiAW9xjdu4caOyfRWQlmLkiy++UCA7ZcoUlcq2atUqFixYoEB60aJFCvgl5GXp0qWqOpbs5hNOOIGnnnqKxx9/XBUSW7ZsUR15X4f+5ZdfqiQ3cZ8TN7qJEyeqIkC+/u8v/wB0GWU2tPVy2TU3c/rZF4PRQVojYCVTD53avco+WchDAujCupWxeSZuRptPsmzpqzz/9B+4/95zmDd3ImXuOJnkHvSGuCSpqKxzDHbIW0mn9OTyFqXvTmV8WGTnjU2Rb6y2WlqbtvPtt9+xevUarr32WlX0SNfR0+3D5fJgcVTQ2rCdzz77O+vW/8hf7rkWs8WIVm8kFglgtbvp6W75yZ1PrTB+AvXC/9UqXIBcm9g7zekD858De0FvLo5m4gDodteSTvfg9XZSU7MPnR2NVFSOIRn//9j7Dygpy2zfH/9Uzqm7OjfQZJAkoIg5jhF1zCI6xlExZx1HnXDGc2bOmeCo4ziOER0xJzCCKEgSFAVEyanpnKorV70Vfmvv6sYe75w79651/3r+s6y1agFNdYW33vf5Pnvvb3Bz3R0P8MZ7G7j7l4/jddUxvmEsLz7yZxLbP+eyHx6FObILdzHJpx+vUFObcROncMIJM+hp7ybg9uC0W5XclzJ6MJsy2IoFjIKTTc05/vjGUg684R4qphxAOpdm7RuvklvwNrefdQKBYIau9p3UVsr5W6CnvQOPGP64PZhCYejuLXUl5G510huVxDIhQdrZ0dbGA08/xaxZZzC61kNA9OM+mUObSTnqKNiqmPfmEpa8s4DLz5jBMfuPp+Wr1dSUe+jpatMQky+/2kJ7W5skeGJkEvi8LgYNGYzLH6R2xEjyDg+2QIi23hjvffgBPb3dXHLpRbQ0N+qctqc3rpG80V5xl4vpZlWiOwVIpLsifu3SYVAio4pKpGNkU4lUwQrd6W4y5iIxo0CwokZ10Z+sauSwKQ00lIcZU1WN32Jm8TvvEvD7OfLY47H7/NilLe50ERTnyXSK3mRMyYXRZJTNmzexY+sWDcmx502MahjO5PGTqKsfovyLbNZQzX+qIsT9nyzhhc83cvXPHibjqMcbHkWkJ6VkvLDPRT4bo1AwMDlkU5zEQZyn//xrJjcEiCazLN+a4NRZsxk5egy98QRWu0uz2DNGXjPhpYMnm2lJd5S2t6mYJ+B109neytPPPEPVoEFccNFFuplrbWsjIrI0h0NHK1JM1NbUkkmlee5vc1m5bAUnnXAip516KkbWYE9zE6GKCgV06d7ILliCX7K5EqCXiKVC1jRjkq6XzUpeMtT9ftW1v/bKK+r9fscdt9K4pw2bQ1LcpJK3aoVOupfbrru4VKEPIMWJ30e/bO17Utw/X6X/RR5RAvSW1maefPIJBXSZ2crPMtkMO3fu5LVXH+Daa/bD6WhXHWbfJLZEaNKqq8R6Ls2kv2Eqo0+f0QVd2rhGUkxrapg/71MWvr+e+x9+kVhPHl+ohnVrv+QP993PJZdcxuYtWzVKcMvmbXyxfh2Tp0zk5ptv0mAWAWGplmtra7UFL8A8c+ZM3nnnHQ1mkcVKLpCDDz6YffbZRyvs6667TsH84YcfZtasWVpZC2gfc8wxCujCNJXnkUpcNg1ykZ522mm89dZb6lO/Z88e3ThIdOvdd9+t70Mzjx2OPva+qGH/u1sfoGMml7ewo6lTAf2CH1+DyRkgb3aQLUqullmjEgXQbeaisl1ltpzPQDpqwWkr4nZ08tADN1Lma+HFZ3+FhSYyiR04LOnS2FqiKBFXPosS44oWIcbZKBRkFFEgEc/iD9QrEenDDz/ihRcWcdttFzFh8hRtQWfTcR1dSG67xeYmnzUUBB588D4l1d1xx+3k8hJ6Y1WHOElLK8W4ltj/JvU9/7ryVp8CaaNbSh2dEkehb+834LHCkE8m07hl04e896wu6HI+ebzVYFh59Il5rFzXxZoNvZx34V2MGT6NSleAJ3/7a/zJFq4+61jc6XbKPRZN81q+cjV72iNUVNdw2KEHYSmCV3zO7RayhTiZbBSHtYjTU8b25iz3vbKIiRdeR9V+B5GzWdjx8XI++v1vuX3mDELeBKloC8PqB+GQz5fJ4rY5iHdHMOfBHSgnn8piCZRTSOeIJDLqz7+jcQ8rVq7UoJHTTxY3u4hKktJmKylHGKN8DG8v38Azf3uFc045kaPGD2ZcnQ9zPkK8s5nedJqQK4A7bSe2bTeJ3i52bNvM7p1blURqcthxhcoI1NRTPWw40UyW5Z+sorq2krPPOUO7PQXhg7i8JDJZ7WzJeEAS1gTE+uWfmoqYy+1NCpPKXL4Tub7yCHnMgScUoDuRpnbQULbt2MOrL73KLNFUV9dQI0S6eJwX5zytGRDHnnQKLpn5GgXtZviyaWJdbWzcvpWmjlbyFpNambo9LirKwwwfMhS/6O/9fsxWGwlRYphN+MLlWIYM5ncfvM8zK9Zx072P0Z0L4guPpKczhj2bojbop8Lvoqlpt2avx5LdkIvw8ZJ5bFz9Ls2tnRx1xrVMOOAY7ZjEEiKfdaivg/AF3B6vbnJUWSEGTh63ArqYwxRyBsuXL2PBwgXcfc9dmj4nGyPhjwigy1283MXh8dm/PUtHWwenzDiF6dOmkUoIQTVDMFSmYwerw64EVSmIDDnWebkmSoEvEuAiznKyAxZSndgUO+w2LCYzaz5ZzcsvvsDDf36IHbsb1b/D43Gp9evLc5+ivsK3t0JXpzhdk7/Xof+LAPT/7ccoAXprWwtPPz2Hyy67TAGzxDJGAf25537HTTccitUqLXdZkEuzTum0il2haIUz2ZIX8TdBXVtKBYn3TGE2OYjHbfh8Q3n7rU9Zt66ZO3/+RxC3soKV9o5uXnzpFY1JDQZD1NbW8/matbjdLg4/4hC++upLBg0axJlnnqmBLL/5zW90AZBKeerUqWzZskVT14QVKgEuEg4jF9qwYcM4/fTT+eqrrzShTX4md3mMtM2k5XjKKafoJuCLL75gzZo12lqT4JdPP/2Uzz77TIFINhDy+WTxk43CEUccoW37f3oTBJOWO2aMvFToJUC/8IrrMDsDFKwuBXRR4KsETADTioaJSMWQSeYwGRJnmqS+psDyxU/x1GO/4rGHr+XoI8ZQTDdRzMV0Vo7NWWKXS/CKVMtSZSklJkMmnaWYtynQr1yxhkcffYOf/3w2YydOpLN9Cw6nCZ9fHAGlks+STKSwWV3qC97cuF07GKJBv+rqK3E67dqdyWbTOgc3jFQfv2LAOdBHjiyRJr9mr/efWyWjotIGQHTnwsO2WsNa9fu8QRyuGnq7mwiU1fP0Y4+x+rOdXH7Db/nucZR6AAAgAElEQVTlb57F7R/HpRdcT7Kpk9cf+zPl6TZ+cukZGG1byMU6Ka+tA38ZSxYs4a2FC6gZVMFhBx7MuMFjSEZjZPIJwlUBLOYsrR3dJLNuHnjhPdrDw5l25ixqxo7BXcjx+G23cuzE4Rx1wHDCXg1IJx3pxZRKE3C6cEv6WlcPTo9fR0qS693e2oHdE8ATLOedhe/z6ccfc/NVl2NW17oMyWyapNVJ0h1myeYO3v5oDVOmHsC0CaPxZtsodxqsXr6AcFU5+x9xFLGWXuo9tdAZ1ZY10R6i27fQ2dVBp2ieY3G+3L6LUFWtbgAau7oZO6KO0aOHEwp4qB88iEzRomxu4Y7YHXbljgzkgcg1Izf9/74URfEmL20AktjtJoLhckwOD7h9rF65mjdeeYOzTz6VUTW1OISLksnw1lNzSCRSTJ5+IFmTlY5Emkh3J62b1lEdDmD1uDC7nJTVVBKqCOMPBbTDYw+VU+jtLRHHxGBK0v6cNgo2CzG3h+c+Xc+v5rzKrf81B/+gSVh99aWxkcNCmdOOxyI2q134whWkcykoJMinO2jcuEJdKYODpuCvkMrfrDNzq92hvhBiqSqALp+/lKCW03GEALv0kjxuFy1Nu/n53XdyycUXMv3gg0nJhihrkJC1w+VS1vl99/2RYCDECSecqK32nu4eHVv5fT7lBmXzYhFrwyIxqn0SXWndC29EOaNmqc5lmTDwynNKvrpwgZxOGnfu5MH7/8CVV17BoMENpNJp6upr1Lnw7ttv5IyTf7AX0EX+qSOuPutXqdllhf/eKe6frtL/Kg8oAfruxl28/PJLCuhSdcqiK+S4rdu28shf/o2f/+xM7LYe1R4PlK2V/m4qVWGlgeo3pGt9nDkZsdtCqslNxKzMmTOfLVvb+c1//gmr3YdJJWlq/EpLays11bUqeNuw4Sudm8t7lPAOmYnL3EqAVKJSdaaVF3KSQysOqZplUZKLU8hycqEI6GtueKGgIC+gLY+ZOHFiKZ40l6OqqkpDUeT5BsbDaoUiaVQ9PQro/RGx8pxykxaxtP3/t7cBgJ7Lm9n+DwBdzC1kh9QP6BazkGRkrGdgpAx8rnK8DhOJ6EaWL36azRvm43O085cH7qGiwgbZWB/FvCT4kwpIFkaJwZSXt+EgkxQSWjmrV6zhFz+fw+23n8+hR/+AVGwPLp8Fw+ghl5fFWwhzpe9DsnaEBV/I2+nq7OVnP/stPzh2KmeddTrpjISz2FRO5XBYS2uIgrSAeqlKVz+qPntMIZGVRjSlRUfOHTEukg1h6Sxyk4gn8XjDZFMF7A4fmL08++QjvL9gJZdffTkHHHQxV93xW6rrDuKASUdidER46je/4sSJgzjjkPEK6BYjSVBa4+U1NG5rUXOW1959iaqyMNNG7M+4EeOwuqz0xDooWlJqipNKwFsr1vP2pjaK9SM59MyzaGhoYMEzc9j92UrOP/kIpo0bTqK7iyqfF2smTaylhfqhDSKBIJ9M6/maK0AknsRbXsGOpmbefX8R1aEQpx12uHrkt3a0kXM68Q8exsJVa5m3eAXhmnouPH8WPW2NjKgJ8Porz7Luq3UEqiqwlVXgt7g5umE85UULfpedYMBXcu0TT4RUmu6ubooWiebNs3TlChobd1EZDpBJRcllE1ppClFSjrMAUDAYxO8P6LUgcalyTcmmVr43cTcrjZms+t2pna8EHJnAKBTw1g4iHk3w6dov+GrDV0wZN44yp4uWzZupCQZZsWyZhocMGjmaHa0ddGcN/Z49ljTT9p/E8H3GaAyrXciUMls25HzoszwWcqTY/7rs5OwmMuYCOZuJrNPLmt1dXPrzhzjn2js55IcXkbAGSaZz1JcHIJ3AKmS1ooVouqCyO6lUgx4zXlMCm83CtpZe7YRJopnyBFxujSIV5r4QF9MZIUmiLXTR5edzOe1khMQwKZvmb48/TDLeyzXXXa8VtsVup6mllXUbNrB0+TLdFFxy6WXU1w9i+7btauoUCgZ1U2wYOeWHSNdDjGhkiRSXuVIQaslMSf+UbbdsFMXgxiQqF0O/D+Ea/OmB+zjooAOZcfKpRGNR7Yx9uPBdHn/4fq65/EfcfcuVWGT2PxDQzVZNlpdX6V+V+9ep753i/lXw+3/5HKWTasvWzbz++ms6X5YLXEhKAnpSoT/5+H2Yi014XIbOscUQQRbnrCG795TOPmXXX5qhlqquEshrE1ZNYdKJtJqcWK1BTOYAW7e1E65o4Nrrb6W8shqZ1wvRREg78iSig7bbHNr6lefozzQX0Ja7APrAQBa5EKWakN1+/01a79Jt+KYRTb80TX4u1bYsbHITqdbQoUN1QZN5vPy8X74mO/j+ebm08OX16oTdC/+cGDcA0POFUsv9Gmm5X3YNZleAnNlBSnThVpvqXKVNKgY7wnIX1msxJ4pSO363rKp7mPv0fzB9cjn55FbSsR3cdO3FeP0utKes5jxZcpacOLKIL5xaqHotlWSSBXbtaOXnP3uQ82aezowzziarueQZLA5ZTrpIZbrV6MUtlRhurSDiUWkDhrE7/OzauY177/09Rxw5mRNPPJZgeS2pZKvqyhWgzaUK/e+Me4ql2EnZJOYLWQpF0ZyL019RMwOk2ViqITwk4kIO8uJw1Wtu+QeLlvL2m29w1lnHMv2QY4gW6rnm5j8yeerpTN3nUIy2bn5/2/XcdObRTKiw4zW68PtdGGmDjMlBr2GncngDa7d9ykeLlpDeleaAiQcyavw+5M0GZleGmpoKCukCHQkTK3ZH+fP89znigosZM2Wqzn2ffuiPlJNhWEWQdE83xx5yEJNHDCXa1EjY5SDe2a5GJIZUeSYTTq+XWCbL/AULaOvu4qJzz8ObMfCFKtjS3I4pVMkXu5t5c+FCJowfy7TJE/Bai5T5XLqBu/c3v6Z6xAg+WLUWd2UZ5YEyggaMrKxGLIiGVFcyduhgPHYbDs3iLlAomonF4jp2Cvg9TJkwhqqwn2I2QeuePSR7kyRiSSK9vboJjUuISErAVA3hFMS0QlTFQkl1UGoFm1X4FPT42NXYSlldLZFkhubOLpI5GF4VJhuLUe50UFdRwfZt26gWrsngBj5c/SmtqRThcJDp+45k6uRxBKurtGUtQUWiexfvfiGCZVOyjhgYMpYREJdkNJsJs9uOxRMkY/Iz++7fEZh4OGdffzdRZ5CEkNR8LrLCCbEKl8XBzqYIXn8Ym3yobIKwC+LRLsxSCEgXwizWyB7lNgiYi6GMAG2perZpsSDrnxwH2dhLTrzTUqRz9xa1g73t9jsYPLSBLdu38/7ixexpacEbCHDJZZfppkDA2+l0YbVYScTjmIomyssrSMuGXSBb+MNq/CLN9lLQVb+ltozGYr1RPE4XDqsNsROW7yQa6ebhP93PvpMm8sMzztTvZdOmr/jbU49jMhKcevwR3HHjZSUyX98MXXfX0qlTIu7Xg9DvAf1fFsj7P1gJ0Hfu2sHcuc9yzTXX4PP6SrPcQkFbUSuWLqGQTuCyW5VYJSQrCeUQ/3XRbmpyl6VvIf9Gha6gXszjdtnUq9xsFmKcG5s9yMjRE6gbUqNnm7h1We0CKqXqLdLbjcNecr2Kx+J4faKrLrW7S2lwpVu/Br3/3wLqsmBJpa373r5EtH5AjkQiCvJyUYjdpfxdqpP+3blU9LKRkcdJJdP/c2lDSjUvF3v/BkBAvT957f+sQi85qG0XUtytJVJc0VEixeVMVqwS1SnchUySQj6N1VJUlrvM12I9UZxW0ch28sIz/8kt157GlHEV3HrdBRx92FSOP+YIXD4nqOd9ljxJCqYsOTJaNSa7LFSVDeesM27g+GMP4tKrbiMba8dkNrB5rMRjW7DaRbIk+Uy65FCUuX7Bhqngw2obTLwnjjdUw5L3X+ORv77E7XdcgD/gZsjQEaSSnUrUKZ0H/VV66ajIhk5Ib9rtKGTU0x+TeMmLSYdJF/ViURZ2Gb04aG+NU1UzktXLPufxx/7GjBOP4aSzjqe9aQfRfC2Xzv4Nhx11EccddhpfLl7BgjmPcsNph1NnjRM2J/B67UQjcZzBatpTZjIOK+YyNCp2+5IdrF+1kfLqWo464UiCtU4aG7dQ4fFhsofoMIX4wwtv4txnEkeffY5qs9etWknT2s/J93TRumMr1lSCQyeNY7/Rw/Fh4DEXNflOcsdzhRxWl4PPv/yCT9avY8Q++3DMYYeT744Sy5hotwTZ1B7l9QWLNL3s+vNPYYjfij0doberi3WbdrHw48/Z1ZvRUJKLrpzNuo0beO7FV9h/6iiykW7K3Q4mjhiOCxNhIcVVVFMeCtPe0sq7b7/JcUcdzj7DxRpXjHuypHbvxmVzkk2K136arFSfWYNMRjZXEipi1W6W7sfVyyGjIUFFIWpJC95mJxFP09LZg7s8jDNYRltEpHtRjjvmaLW7tRfzpOMx1nz+GaMnTqJy2Aheevc9tnV0auJftbvIQfvvS1VNLYlkSl/T5/JSzOQxEimson3PZrGIRt7vxuyxkypmiaTjJDIF6uvHMmf+El7/opEf3nAnntETyDrFFCmllqtFcX1Lm4mnnDic5ZT5HSLWoMwGRqqXVD5GPB1VRrvD5cJQTTkUhHFu5FQTLgz0SDSqc25ZB2RT73S48Fgh1b6bl597hiOOPJJBDQ28+OorbNmxg7ETxnP5lbPJ5HLs2t1IqDxMKFSma4scN2G+y7rnsMkmQYWZJcMsNejqz8YoXTdiFRvtiegs3W6xYaQl+8JEKh5j7jNP4vN5OOfc87Tl/uqrLxOLdDJu5BCGVAe59sczde6/t0KXdbgP0JWn+o0F6vsK/V8W2EuALu1miQ2cPXs24fIwubxRamXbHX1e7hLkMeAgaCqFyJH6EtjUtlNu/aS4vr/r2SQnWpZCOo1Z2qgZE8W8RSXQmXgRm8OESdwUbZI/0aNMamk1yTP1dEdUf5nPygZDHusoaZ77CHjSlpKdtfxMW1uOEtiLp7hqzPvO5JLjXInQ193d/XeVvIC9thu/EYs60GFOdu7CoB9462/jD9xg/MPTRCt02T2XJlk7W3q55uafct7FV5K3e8mqutiCzenS9yGt7KzMLS1om1ZcvmI9HficOdaveZdF7zzBO6/dj9lopq3xS/7tnvu4584rqKgsxx/2ULSkyRAlJ3JBSUTL23AUy7j8kp9z6CGTOPec89V60my3kEp0k81GCISt2nLPF5Lq+y7vU3huYg9rt8vGJkCiV+aMRXxlg1i17D3+8IcXuPjiYzn00IOViCNVujimqSe7aMn7zIfULbAgbfu8xqSWAF04GGIf259WJZ79LiJdBUJV49j55Xbu+8ODjBw5nKtvu5bO7vVY3WVs2mrlitn/xU3X/YEKdw2vP/Yo5vYd3HDm4Zg7t+PLJ/CLu1h7jMpBo4nmHPTm02RsPYR8PoJGmObtnSxb/Tl7OlsYNn4w0w/cj4DDRSSWpTPrYOmmXbz5+Recd/U1pHIGDfWD8JmsVAdCFI0sf7n/j9hyac4+6TiIddIQ9uG35sglI8r+7+ruYtHSpdjcHn4w4xS6YxlaWuMUHOXYwoN5Yu7LqmO+4kdnUGWNMjzsIN/TgtvuZOGST1mxdjNbO2NMPuRwVnz+Kc5wkNZUL9MOmsaWdevoamykyh8gFemlrrKGSRMmcOD0g9iyaSOLF77HrdddhddcJBfrxm814zQVyQk4FIVSYccs2bfFUntX8rXlPJcRkrSRsVpVxy2Z7NJyFkGL5AEkY2m1Po2bTXirq1i6ehUff/wxN155JT7xFrfZWP/ZGl598y3G7jeFwZMm8+ybb7OxuZXhg2vZv6GC/cePxi/2pT29OB1OKkNhTNkiSdFly3oi8cICdFaTSuUKNhMOr0vVFO0tEbZ1prnhgSc49sqbGH3sDMzhSjp6uqmtG6RKkO7OBG53DZFIFrfDRyoWx2czE/DaaOvcRcaQkZ1bK/ScGMRYrNp+/5p86dONvBwj0eZLsWCz2dVv3kOWD99/l0UffECwvEyP1eWzZ2OyWuiNx/V3/IEgRVlHHE49nvJcvb1RyoLl5LIyny+SF/6RVOfyZeydTpaS2qoqKohHYxgZIcVKjHAOp81OPpNmyfvv8uWG9Vx1zXWs3/AFjzzyFy7si9E1GXF+csNlAwD96/jUUura94D+Lwvf//iDlfLQ58yZoy13mQn3g59WqEaulJwlkFTqxvU7w5aerk92nB+oVJMfl2SnekLllXkplYwZk2QO9vvR9L+hPvmyAlB/TGqfcawCeJ/5yNebhoEbBqVX/91/9Qe+/aNtxrf+5erep5+oAnvaU1x9y52cdf6lJPIW4tkCvlBY/Zdl9CCEHJGuiJuX6GLTsS6shQguS5w//f4ufnLTOZx49BAy0e343BaWLFjMnCff41f3/pTqMcIIbyeS3KPEwvaWDJXVw7jqypuZMKFBWf0jx03UTkh3yx5tr5eXS+KTkNoklzyrYxQhRIkPgbjzCXknV8zhC9bS2yWuViHsngZef34u7769mKOPPoYzZp6rLmbJVERjV612Q1nkTk8plznekcBbUUW2t0VfUzZDNrsZmzdA+55NVNbVqgWqwzyU3dvjPPzQHMorvNx8+/n0FNrotCZxeEbw1mt7eOGx1Vwx8y4CBQd/uPsabrrwBMZWZMm0bSNoshFwhdVVrmgKkTf76OptJRhOUijEMeXEu7ySmGFi0dKVfLFlK/6yco4//iTSRhGHN0R3IsWyNWvYsmtHyYRH5pkml3p/Tz/saCZN3Z/Hn3yCmjI/Z594BL58lECuG3uqi4ClwCcrVrLg/Q2cOfNkwvUj2BG1sKwZXn17KVVuF0MrApx6zIEMqfFgs0axmpL4XBZ6O7tIRVJ4vEEiqQxvffgB63ZuIjR4EI3RGA3DR/HFJ59TzBY4/eTT+OCDxWxpbNa2faCijPaOFnxOKycdcSj7jxpGvc/D9s8+wy7Mba9bRwIyqRVWtnj9i7GPMNllI+sKBIh2diqwePw+jfCV4J2ckaWQzWNKFfGGw+zMxLBWBHn5rTfIJ5NcdOLJWGNxKp1udm7ZwlsfLWGfQw6lYsIknpr3Njs7ewk5rQwmzg+PPIhQqJxUMq2bb5fDTbisgpwQ05RYaZRIeEaGnLieyWbWVTK5SSUyZF0BLrjrXvaYvZxz2y8YNPVgXGU15As2jGSOXKp0l46QZLtLiI5YHsjmSa4/+SzScZDXkspXXksMYQS8PW6PFgXCSk8lE+ryJ5W/dCTtNiutLXt4+635vPX885xz+Y85+9yZ9PRGtGOXzmTw+HwqaeuUXPjycj2myq/x+XTUIYBuGHlVDrm8bnxlQTK5LGkhlXpc6gcvahJp8dssVrpFn+9yqVlNZ3MTjZu/4u158zjkiCN4bd48zjr7LKZPm8Ki995gUHWIG2ZfoNavXy+sUqHb9lpBDCyzdOX8Pm3tW4eBb/UF/7eALslcsnMXFqzgUr9hzICCPG+G3ABAl82n3vsAXSgn0mySbYFdfr/kHPs1CEspIGCuM6avb/3Po4PgvZnrfXpnfVjfqfp3RsV/L4Mf8Khv9ZjufbH+DZDEU+ZhR1MX1976U2ZddhU5ZbhbcHoCGq8qXAFJ7rKaTXhcIvGTrmmUYrqZlR++hCXfxJ03nUXD4DwkdoHkerfFeP659/ls3Rf8+3/dRdESx+0rEOmJEqo5gP+8606yJDjjrFMZO2mqzs17errUrUt0u8meTvWGLgXsiKWlZKhLpS2jlQJGPk06HyVUPhyKabo7UpRVjtagk1dfeZvFHy7npBNnMH7CWAaPHUsuvotEqoNAhYw9ujCEcWZI7KRTJYzplKTBCXFR3LYyuMoqyfREsVlCtDTm+NMDT1FeVsFV11yE2dFOwZsl7rDSmy1j5XspHvv9Im657Dd8vngFu9Yv5IJT9ydkasJtRAhZ3biKPpK9Nop5Nx5vOXZHgdaOtdid0lFy4PKV4fRV0NYd55N1G9myYw+btu3k2ONPYsrU/ZQQJh2qVCpBZ0ebGpFEMtCdMfHp1kZ+eP4lZMx2Xn3tZcrdZmaeeBhVpl4Su77Cnozw8jPzOeyw/Tj08OPZsruTbNkoHlvRzAvvLKKaBPtXVHDFOccxdkQFvZkWOnuacLpsmsluy4hnekrTBbOWIj3FFDGTiTc/XIZRsCjgN+1uYcTQ0TS1dbK7rZ1QdSX1I4ewaMlywj4YP3QQE+pqmHn8caSam3GawO1xkEqXCFoqkJLZtcWKx+PF6/UpuPX2RpQDIaoSGanpGNZsopAycGatWH1eNqW6MVcEePK5Zyhzu7jomBNwRROkm1uJRqK8t2olw6ZPxzV8NEs2bGZbWw/mVIwJ3gIzDpmmYywjI+MWKy6nG18gRDqZ2isFU+6FvK6YrNisWMUR0ioeBXl2dkf5/YtvsKYjybgTzuLgH86i4K6gYHIRELVIKkshldJNmFnY5A4bWYk5lXO5YCHgFXJsjp7ubgwjq4BpKhbULa+mukrzysV/3emwU11VqWYzzXua2Lx1M6+98TpV1TVqkXva6aerJLY32qtgLuBdWVWlMrTmlhZVfUjXTkZy5eFyjGyOzvYeDS6SzYXo0d1+nwK6ZAJI2Iu8H7/Pq53JeCymAS8ep1M1/bZCgU8+XMSLc+fi9geYvN9UTj39hxhGklXLPsBKmrtumY1Q4FS21s9rN1m/B/TvZsX/7l9VdNZPP/00V199tVboA73JRTMpgK4O3QMr9H63TwHhb4BxP99dHp83FxFbEam8ZVug9xIf5Gv/GbFT/DrHbWDEizaqhe+1F8/7TWsGToa+uQWVhw8YHH1zhvStHvH+915AfaR3NHUooJ936WzyNjdZSUWzu0q6WMNQC0pp0YsJis1qxiISnGQzjz50J3f/5DROPXoMuexX2IsJHV+IT3pbYy/33f8QVbUV3HDztSRTUU0VW/vplzz40LPc/YvLqK4L4/V5MDIpTQdzuIT9nFPfaNk42CUWUjZue61cIS/SHkOqY5MusCazn6Ih9qEObO4KOhu7WLx4GfPnvc/sq35EXX0ldUOqNLQl3rMFr6/Uxs0lurGK37vFT6y9EV+ZG6wBOho34/OIteooOra389RTc0ile5n1o1MYNrYBI9mL2WYmZaTx+kbzx18v5tMVMc6ccT2L31vC9g1LuOeWC0i2rqHOWyRss+OVFLmMhXRXVKstu9OCM+BQa9BcwUQykyePjWBZFSabi86eGGvWfsHS5SupravnmB8co4uynF4iz+vo6sLu9mIPVXHPfX9lytEnc/Tp5/PiG/P57NOPqQ06mTo0TJ0bNq1cTC4a4ZwzzlEH7Wzeyto9Ce6d+yF74r1MdgaZNqSCkw+dyKBaN3lbkoI5Q9ZIUe7z4y7aiHZHVGNe2VBHMeBid1cn0XSebdsbKQ+E+fTjz+jqjOrmsLW7h45YL4NHDeODT9cycVCQcpedQT43P5k9G0MInImojrOyEv9q9FOkzHp++Hx+PD4/3Z2dOjvXTAZp0efEMEW+7yLJ7jhVrgqKTifbjSiO2jD3PfwnJo0cyekHHII9EiPb1qlju7dWLKdu3yms7+zh/c+30lwA2dZdddL+/GDavng9HrIC6CKhE6c9u1N9I/rHXpIMKOEnYmBVAnMrJouFaDJNY2+Kj7bv4bmla8jXjuLKu38N7jC5ogOv3aMbj3xKCKUFVXgUbRZyFpFvFjGSGcqDIe08RqO9Kk8LCLHWalEgFwtfkYnJMRCtjdvl0vf1wQeL1KhqxiknM2bsPrz33nsK1uJHIUZMSZWuOQkEg2rg09HVuVf2J5th2cAISbhpT6tunrTbVchj90gKoknNZeQzyzF32u3KXRBfeNlsyHUoxDin2UT7jm384u67mbz/NE465WT2mTBOyZ9PPPonRg+t5dorZqlJ0veA/q2u7P9zX6wf0IUUJ7PigUxlcZASuYWCdH/53A9SA7xkpLre2+LuGxGpjbmpSNpUAvR+PnP/+Ojr4rUkWRtYtH8tgpOaQnSaX8Py3pF9/yH97xC77z1954AuDBxzaZ61qzXGNTffyVk/upRkwaKt3LyQ4uyuEuFP2ODS6sxlVZNuKaSId21n3iu/5Y3Xf0rI3kSk6zMq/R6MmJmC4cAZqmPrl1u55+d/4rIfn8OB0w9h08aN/Puv/sTlV57EMafOIN6zXTcL5ZLkYrGRinZgGGltx6bTYmRh17ahWoUpT0FSn3JkjBSecg+9kS4C/gowh0nHomRSJgKharC6WDBvPs8++yYnnnQAPzxtBja3pK0VSfa24xYP9FypfWt1iQGLREBmsDj9ZGMGRSMIuRrmPvsS6zcs47qbZjFkbB1tTZ8T9NdizVspiBVt1WR+feMctm61cfW1v2fduq08+Md/Z9aZR3Po5EG4sxEyrc04M2kGh8pwFLLk073Ygz7i6QyJrKEBF06XfJa4Vom+QJnuX9o7e1SGtHTZcjq7utlnwniGjRhOqKyMwYPq6erqwOQN8fs5rxF1hDl65uVUDhurxjHvvzOP3RtWEyAFkTauOH8mHptdK0Krzc1jz7/JwrV7GDlsH44ZO5yRATv13gJ2SxybH8qrA7rdTfZG8VtcWLHQFYmQtUDGbaG9t5dBg4fR3RWlrrqe5j3SYYmTzZswu9xs2rGd95Yswu6wsO/4sTgLBn4KXHjaDzG6uoj1dFKwFbVqlZmwzMT792zybznnpEIXsJNNnYCajF1EkijM886mDsrtZRTtTlpsOVx1lfzugT9y/OFHcOiw0TiiCUzRBHv2NPHG0o8I7zOO5Tt205op0p4wqPC5OO2A0Ry1/0S8bo9K4YSRVswL6dNKLBpVvba4qkkLWoBQ1hvVw+tc30YknSNh9/DxrlYefOVtinWjuPne+8BTQTprwmG2U8zkKKSF55GXwb9KNw3doEhjydBuodPlUG15iXyaUUAX8JYxlzgTCjhLQNKqj1fx5vz5ukeC/+wAACAASURBVAE+9rjjGDNmLLW1dbzxxhtq/SyFT3VNjUpnu7q7qa2v0zGSFD8uCcBRMyeZ05d4M9Fekdr6FfRjiRg2GSe4XVo4yQZGTGRk5l7M5fC4xE/erOMA8d3PJZMsW/guL8ydyzU33MjwUSOVtjq0oZ6Xnp/DiCHVXHv5eVilM/F9hf4/F2S/zXcmbmh/+9vflOU+kPwlwK4XiPLLiqWquh+1B77BbyJm/2P6qvCCuQTo/+hhpYeWAL2/PT7A7bvkoLZXq9z3oJK8+eum+0Dix//J+/s2D668Vl94iby1xvaEAvo5F/2YVNFKKmdS61eJlyxJXsxaRWfTwnY3sBYzNG1bx4a1z/Pkk+djZh2OYgdu8U3PBChkHJhtHuLxAu8vWsXLL7/D5ZfdwKuvvEh9vZcb77yaaM9O/EGpkG2abZ9KxZRRLKl28qekusl8Ub/vnPRKJOtcwF38UrLkzJlSkErRTM6QhCmpYEXbniOdEqAs56MlH/Hss29w6KGTOPvsM7AKq8/qINa9G1+Zi56OPdhsTrzBKrrbd5BJQ83gQyDj4bEHXmbTpo2cPesQpk6vIVPYgdNtI9FrxmPyabY7MQ/L32/hvx54m5/e+ww5SxnPvfAcm7/8nH2GVjHI76TSDMOCXsbWlEOig66WTZgsBQ1I6Ykl8LrdhPwBcko80mB3Ots7qKmto7W9HZfby87GRua/9Y6SFMVIxO2ys8/IBuIFEyt39DDvky14Rkzj8NNm4a8ZpLLFTE8rv7rjJryFJA0VIay5LJdffKlG0S5ZupqGUVPYf9xEhjnMlBeTuHPdFIxukoVeJCOnpq6WlsYm1ZyH/CF6Ir10JeOknCYSMne1OQn5yjAyeZ2xu1wBGlvaqR8+gi82b+a399/Hueeejd/j0JAUZy7DxKFD8fRdPZ1x6ZBI2JDozcXZTwpAyZ0vOfeVDGVsei8FzWQJhYLqDBlt7yHbLVJIGx0OSDutPPToI5x/+llMrKjFlylgjifZsm0776xehXPQYNZ19FA7bhLtsSzdLY1MHezjmOn7qhe+0sv1nlcTFZntS7UsoybZWMgmQjgx0naXjkHWbMUcqmJLZ4zXln/KvFXrmX7aLH5w9kVEczaNvw15gxSzOYqGoeuVju4sZnJC2i0W8Vlt+n8qxbNatfWezqS0SpYRg6am2Wx8tfFLFi5coPPv6dOns+++k3RO3huJEQ5XsHv3bp544gluvOlGnY+LikZktPKcUnmrhl/m9xaLSlCFkS7XkcjWhNMiny2eiOPo89CXMaSoWGQTlU6lCEp0tfhedHVTKS55JjPr13zK439+kIJhcPGPL2fK/vsRiUaI9HRgpCK0N23nZ3dc8z2gf9tr+v/k15MT9dlnn+Xaa6/tC2cp1cqygyw5ew1A8gGV+N759EAAH/hB9/78mwhcaol/XZGX4HnvKHzgxkEqRVmE/sEBHGg0u/e9KIB+48HfdYmugC6kN9jZ0sUNt9/DBZdfg8nlJ2eykczmS85uMuEUzmBOohwNTceS6Mrdm9axeuUT3HHnREYM7SVEjkS6BasRxuGsIZuW4Cob/sAQ/u0X9/HaK59ywP6DefBPP8dkjtAZ2Ul5pSSv2cgkJds8i8tX0vjnMolSLGwfwOmbFDaREiFllpIjbSRweoIqp0slhQRUUao8esTK1ILL6cUmDmLLVvLoo68wbdpILrzwIq2CPKEyikYHJkuWRLwHj1cMZNJ4PDVgHsxzj77GyuVfcMaZMzj0uDHkcjtI5xrxeh0UC25MkieeAhJS6Q/ilrv+SnumktNmXUtZdQOLP1jK+lWrcYr3t8RSZhLUecwMqXAyZmg5o0YN4asdOwmEQvhcIt+KYzayVIYC2CnS3tKiOmw5BpItbrY5dG6+eNlyNm/dTjhcxpgR9YyYMJlMcAj3v/AuqbLhTDrqFAJ1w6isrePu22+moaqMS84+lbYdW9n8xVp2bd1GIhbTwI7jDj+aY/ffD1dPG45YB5ZEOzZLkmQxRtEu+dhBUvEUdsOsqXAFORdcdgyPjbREehaEBV3Nti078HgDeP3lrP9qM4NGjGT56k9Y9NFiteUVExSTkdZ8cgFzjwn1jYhl4xqALkAuc/QSiMvIpZRgKJ+9ZAIkABVX4KmoCOMKeMlH0+R6Dcmmo9MGG1v38Or8+VxyziyGuYNU290QT7Hwgw/4qr2NsrFjeffzDbSl88RzFpV9nXLIPhw1baJupgSwFHgNA79sEnM5rLKRFCtUlZmW1h0pAGQOHZV6oqqBuQs+YumX29jSk+b6e/9A5YgJtETS2Jw+dewzS2cpV8qW0PGd2aT2sbKm2MUBTkKnigVtucuLBEIBBfRYPKb6fMlr2Lp9K2PGjtEciMqqSt3cyIjA4/KSSWeU4/LrX/+aM848kyENQxjS0KCbATnPE2J85XbvdeCT10gkxXzJRTKVUTMfZRIVi2rwI+9TQFx+Jr76EvZT5g8ou12+qHBZudpeP/HXR5g0djRrP/+Mc2edz8TJ+2JIjG9PB21NOyhmon2kuO8r9P/JGPutvjexUp07d656ngsLVA0m9gK6VNZqg7CXtPbNjruS1AeQv/aWzvIXeap+rsbA0vvviGx9u4R/xKKXi90KRl8VPhCr+3F6oD+dPu03NxL9LPhv9aj2v1hfC1utX2Fncxc33nEPF155nQK6OFgZRbNmW8sCJi138XuTvoTL4SDgstO+czvPPXMP11w3gmOODBCgl97kHsxGCI+zjlxOEqyE2GPntVcX8JPbn+ZH50/hhht+hNUWx19pIR5tVbKX2LeaNTM9QyGX0dfT2am0B+W49VXo6jgizCipmGwiY8vqYmS1lQJpErG4goLDVUcs0oTV4sTlK2fj+i958IGnGDG8nhtu+wnRzg5sDgsuv4disZFoVLwAhgI1fPLROh75y1OcNOMHnHruGRSyOzBL0IzJTGfXNsLlkisgesYE+AdDPszCJZv5zcOvM2TsERx+zFmUBYdizblJtMZJNnfTuX07O9Z/QlfTForZLszFBPWDK9hn1DAG11TitZk1ntRjkVj3qAJ80O/Vdqnb6yUnNrxWO2VDhtLd1sHzLzxP4+7t1I0YTdZXw9JNTYw/+nT2PfIkUmYXGzZv4blnnuLHF12g7eWasgDV4XI++vBDHA4XHy9aSL5lF9eccQrBVBRPKkKuR4yaCpg8RdxBN9F4AkvBQj6aAaOIR5wIXQ6S8hVYzVjT4hbooTsSU/cvs91NRyRGMFzJ86++itlm5ZRTTlbfApFZkRT5np1Mr8S85nCHPOSKeQ16yWQkp92qGmshx4lsS9rbmgdeFCa2VMop9QsXI6lcOovNEC9iF0m/i0WfrGLN+vXM+uFZlBtm6n1lJNs7eWX+PGIOO8FRo1iwdgNb2yPYPeUE3TZOO2wCB04apUQvk4zw8jny6Qxeh0Od6KQSlba3nl8SbSxuj8WCtqi7cxY2JeHJNxfRsO90PvjsKy699WfUjJxAV9zQcZX8vqw/osWW55BgZzH5KVpkgFHElE5Q5vNqezueSCjoSvehs6eLPU1NvPr6awwaPJjxE8czZp8xhCsqdFORFk1+xsBldaofhhhaPfLXv6pr5GFHHI7P71cXyYqKCqJiRBMM6HuW9yCVumjZvX5ptZecNIUjI9W7dAWEUZ8Wd0vxbpdZvJDj0hk9RmXBENu2buH9BQvZsW0L//HLn/Gb3/yagw87nH2nTNH8hGDAw+svP8vohlouOe+Uryt0LR5k5FUiMn8vW/tOFv3v9kW/Cej/S953X3mcExnIAHFE/5xbiW79YNz/UfrDt+QXSjT3Ugk+QKLWz6vTX+mPwf5mdd33O8KiHxjiNvB3+/cGe1nx+hwCpP1E+O+yRJfKwdALrGg209gW44Y77uG8S67EsDhJ582YbE7iyUzpgjfrCFAXJ5GvBZwOuhsbefAP13Hb7dOYMaMGh3kHLv0mvJD3k04GMZvLaW6NctttP2XWzHOZ++xTzDjhCM6/+AwKxQ6wSPtPjkMeI5tWgLZYzarFzWVSX1fp4kQjX5SksYhxWN7AJGEsyXhfe9JKJiNgLpnyffIcrzj0yVkgWn0bX679gscefQqH3cO99/4HOTEOKSawOCRHPY/d3sDG9Rt5+YX3aBg6mFkXnliKeDWZicc68XpDakwQiX5F0F/W9z16yeScdGddbGoxmH3jvzN0+CFMP+Bkpu97HPF2g4AliNfqpKe1mUhnC10djezZtZG2pi1kYl2kersZXl/FQZPGKaiLnry6PIjf4yr5EJjNxFIZxIrX7HDj9Pp1o7NqzRr+9srrrN60k+rR+3LeVbcwcvJ02qJJfvGrezn04IM49eQTNUdb2sgSqRoKhdVQJ9a0nT/fcQ13X3QuVfkM1bYC9kwPPq+ZjCWt0wQxNBG3OiOSwuf0URYO05OM0ZlLUl4Rxm7klNgVqhDtdZQeqebdXiVZ/u6PD3LNdVdpZ83vcVOQ1nVvD0NGjCDX1aHOg6lcShnWmbRR8muw2VWTLSS5RCKpRFhpQ2uanlmcGZP6pxj/GKJXjyRxB8uw1lbyztKl7Glu5bTjZmDtijPIFyLZHWHxypU05zJs7onQmjcx7oBDKZjczH/5Oa6eeRz7jW3AabNhN5twWW2YC3kNuMmkkuqOJlWuGN6I2Y3IzsTBTc7EiMnJS2u2sGjDDu75z/v5yb//nqlHnMB+hx2LYRY73W7KQsG+kWDJukVIhUUZGfUBetBhlpg6nWnLZkGy5Nd8/jmffvYZu5v2cPIppzB67GjqxPfeyBCLx/VxDo1VhXhPTDNPJMXx2blz2bV7F5dfcQVV1dX6vkVBIA54YiEtxDep/CW4RTwvBPTNwhWIJxX8pTiS0Y9wCaQaF6tXceSTYyPdImG7i/Xrk088QUd7O7ffejNuu5Xnn3+Ozp4I1914g3IM8rk0Sxe9g62Y5rbrLlVSnM7Q+wHdJCZT3wP6d4us/z96dW2n/W9uMkPvb7lLhd7/eG195Qrqud2yp43KIVWKzf0Fd3/L2yZ+4f1EuD7w1zmWdG7lpfsBXSnrkJd73/vR6tro86hJ9f2yXSpDcXPKY3GXTsx0MqMSD6tdAhZySgwRdqowRUUzLau+Ppe+jz4w7zehkXbyd3aT91LQnb54bnfFMlx10x06Q0cMMPIm0oaY6vSZ1xQL9Ea6qa4MUx4K0N64mwqnm8ceupuxY5P857+dR4HPyOVacFr9FHKS0T2KSGeBy6+8irNnns5RR+7Prh1beOKRxznhxKM46ripOFyScx/R5w6V1allq7QIMynxYncMcJ/oWwX2dlzECMOk5MZS8MPAnVfpDJD9iuSwZ1I57DYvJmuYLRu+4LXX5rN9eyM//enPqB82gnRij3YJnPYgv/zlr3C7Hdxx183kCrv1JCjkZAF1YzX7MUtXoNhKNhvDJYZEGopZJIXMTUPs6TF45eXlvPTcYobVT+PGq3+GFT/1tcOVJb14ySq8AT9loQDFVJxUpIuu5kZ2b/6SLWs/oad5F3XlfsYMG0xNZUUpI9zrU925WPEa0o42W8mYrHzy5SbmLfyQaYceDnY3G3fspnZwA5F4XMHvxhuu14pO5FWyrLokXMbtJ5bKkmndxZdvPEniy9X88Y5bMXW30rN7I+EqH0WLQXesW+fa+XSeCmdQLxpxjTO7HZhDHqLxXszpLOGyMF29UZz+ALGMgc3lZfmq1axbv0ETBAN+H2Y533OGWtFKBGci1quJfS6nrRRzbBUSnJ18rkAymdJqXeboAujSxJKwJZEvSmNGpFTSfpcq0mN3Iir2XMDH24sXk0oanH7cDIKGGWcmTzaeZP77C+gQg6HKKiJmO29+sByrzc/+48dw6WmHEXYVFbR0lp3PYTPJeMGkoJYzcqXYVrtDk9DSRk5jTqVXZfgreeC9FVRPOojh+0zhb6+8xYiJB3DgEceS1W6FXb8DkZmJ3E7AVdrc/kAIIfVHujrx280EvS56IhGWLV/GsuXLdbMw7cDpTJt+IHang5y06qXCl/m9ODRqp8CihNxcMkNleYUS1yTR8a2332b2VVdpxLJ4RwhTXeSeRl/qoGwc+pVC0i1QWymxPxYyoPpM2LDK78gGxsgRFL16PKZMe/n/l158ke1bt3HezHPZd9IEVaJI/LO4SZ47cyZZIczm0ny44E2qQm5tuduFhPc9oH9nq/y3+sL/J4D+1FNP6Qy93/JUa1xZIAxxcCq5rEn7RrpvEmwpgahCYrEWTQQlSrB/re/7ZALmRh+gW+QXpDY0o+xduffVgVrXSQNYJXF/p00vtdm1QJcrQioFsZl0uTCLI5xVYZuMEMekmhwYC6PttwE1/P8AQJeL1+Jwqg79+tvv1hl6QloedrdKqWQRk5aeyFdyRga/162ytUhLE+V2C++8+hgO205uveVE7PYNBAMZxGk70mUiWH4Qf77/SZradnPpj89laINUzAavv/AWCxe+x423XobTY6K2dpQe5D171lFfP4ae7m3K5KbQ9wXtHU3IIF/K89J3roCuB7j/SxrwZcu8HbFu9SqgRXvlvYexOmo0T33evHdYsWItP7njDoYOHYHTH+IXP71DzWeuuOpsHO4UPul/i51IUToOPiiI0kK8MeLaUZA5suh4c2RJYWDBjY0yIlkrLbszvDN/NQvf/YRBQ8YzYsxUho2dyoT9DqGpI0ZLaw/mnBWHyUK510XQbSfR0crGz1axae2ndLc1qW2pAJlUh5lcXsFcZunSsk2bbLhrGjjg8KM4/vhjdQb77juiv1/Eig8WMu2Qg5g581wqKqsJlFeQN9noTeWV7CjZ6EHSNH7wEhvefpEZU/blpOmTsaV7MJMknotjF/KfRG3G0pRZPdgLYjISoSgWy14b0UQMSzavscZFuw2b10dzVzcGJt6Y/5bOZo/7wbH4xckwn9cWtiT1SRcmFustRYGKyYq6J1p0DGCRbpFsfM1WBXi5zmVeXMpmEICSMbOQ5vIKMJKYWBCvc7uVF+fNx+v0c+zBRyqgO7J5zYdftHI57aYcWyO9WMI1mN1BrGYvlmyCmy48iaAtr1njMjM3SxUrHgcZMZPJqKTLIva0BehNZvRPm9uLzemm1+bjsv96mPOuv5MpBxzGgw8/hStQxVHHzyCSEEmlB5vDqiQ3OT9lcyrBK6l0FofTQ7gsRCrSyYplS1i6bJmuE9MPOpADDz4EXyBAJBZVSabI27TJqMx4EyZtk0mkjYlcIoXX5dFqfOvWrbz62mucc+65jB49mqyRVUDXtDYpKszmPna7fB15DCXplVj7Eqkqs3IJfUnGYuqeOLyhQu2Oe7o6GTO6gbnPvszbb7/NhT+6gP32249EPIrDYuK5557DZLUpoJfMcrIK6JUBFzfOvkD16pqH/s0KfYDv1t7m6ffGMt8q/v4/f7F/BugtLS08+uijynIfGHAiJ6TFKEIkCQE/KWHQhn0K5oKxstD6ZI7aV7yVroh+V5kSgMs/pUoXYJCQRrkLfPRNetRsRqayYjgjuKJkGFORRMEgZS7gNpkJ9zvOqFF4XxluKpFmcqLhlDzmPt67COwEzFVoV0IhTUj67m5FEXSTzxfVdvPLrXu45a5fcsUNt9HcFVOAM9tcaiwjN5HSlEKZxN0qQyERodZrZtfGFbz1xqM8+MD1uJybKQ97aG/bRGXVJJZ9uJXHn3iBiy8/h+kHj6FQbMVu8mPETTzx+Bx2Nm/k0ssvoK62WrXVuXxaF4pAoI5YdJdK1/Rg9QN6Kchc7wJyRUtJclc6oP1g3t/1keBTB/FkCq+7XLdn8VgSr69aA16aG7fx4QdLWbRwFRedfwu7djax/ON3uezKU5i8v8zSm0tjALUU9CsIFAsy25UAFxN2p1NJghad6cTU1tYwMpIdhq0QxJz3k4haWLtuO5u2t7Bq/XY2N8c4+NgzmX7k6XTH7FgtdcQjBpZCjnK/h6BLfIeTZKM9GkMpVa3I6kRSlJRQDKsNp1uAwkHa7MBcVoe3PEw2GcVIRqkIuHn8L3+is7VRN14S3RuurGbM+H0ZN/kAqocMp2h1aS662MNODpt5/6mH+PzNedxy8Sz9Pq3mNIl8HK/frVrobG+CQNGB3+ZUX3PlLbjNpI0s+URWz293WRBnMEh3IkFjWxvPzn2OHxz9A0YNG05AAF0q3Zyh6XdCDRMZmGy3bHJuyezaZNHQo1LWuQC6GAqVNsNC+JKMezm2ctzF/EcUEPKdi57f5vPQZRjMmfsC+46fwvRxUwkX7bjy0N3ZzhsL38M7fBBfNDfTni1i84SkV0GZw8yPZkzHb81qhS7tZSHBiQxVwDyZyuIVW12rQwNf8lYHweo6LE4v677cyFur1rE2ATOvvoWqmgYeePBRuiIpzr/wUtK5nIaltHW2qq+CUTAUYEWtYHe49VzbsG4dK5d9SMOgOvYZP56Ro0Zpq1za+tFYnO7eiI41pDIvSUuFwVJSb+rSIRvbrMgrZVRhUze4uc/NZdoBB3DY4YcryJeCViSzoATmwtBXzXlf1S6565XVVfR2d5NJpmgYXK+dxM62DuXJSD79flOr+f3vnmP+vHlcMfsKDjroIJqa9qhTnddp52/PPKPdn3NnnaevZzHlWbzgTSr8Dm6a/aP/FtD3VjoDFsDvneK+OzT4f/LK/wzQJUzg8ccfV32lBJbITR3DdDZugkhKaNQQlDxkG1ExG3F56In1UOkLYZY0oZwsGn2LvFVmsFKhlwgqZonSNJvJ9FX3JUAXo5ki9jwEzA6KqQwmqbSlUrKUiM1J0FmxVxa4SEzySvX/pbC1VlVCLiviUn2fsgse6CVf0q2X9PN7ger/ydH8v30SaYNmNbrRbHeybuNOfvKL/+DqW37CjpZOnL4ytX7N5koJTyLfkUpGKitZWkLOAr5CG+/Pf4rm3ev5y5/vwmHbhcMR11Z+Om3lrrv+RMOwkVxx7UyMfDvFYheFTB6fbzyFZIZ//+0vVQZ29tln4nE7KA+HSWciOMVeNisJZyWS+17egf61xMgVclJ/N2Qv21Ar9b37fc1cjyWS+D0C6EFSqR7SqRx+fwiLAFtnLxs3tHLTNQ+pXO2dhY8RrjYwORrJ5DpwWP3k8iYsJg8ms3jHFynm0+QNO1bJeFeHol6K5h5M6hHfd8uKY4od7CGwl1OI9tCbs/PR57v4/SOvYvYM5+Ir/428aRA5w4W5WMAixiOG6PtzBFxOygN+csIpMAySyYRWerIoy0xatMKGxU5bGnxlHqKd3ZiNFG+98jxrP1nBz396h+rUhSX9/ocfsWDRR3RE4tQMHsaEyfsxYd8pjBpURVkxQnLHVzz00zu46UfnELJk8XtMGKY0BQz1Wi/GU3gNMz6LDQm/K1qKGA65pAqYssLGTmJyO3GEArjKQrz7/vusWbOGU2ecjN/hIuByK8tbWu0Ot3QXimomIzJIUyan7W2pxoUMJ9tFCWdRH3PpRphFgSFpYVkFc5EzWm0SmlPQlrKQwxx+P7u7enjymbmccvwPGVs/jHDBjt1sYc/Wzcx9/RWGH7w/X7Y0s6mlA6srgNsWYOyQGo6dNhS/PafEL6vEiGreQlGDgwwx+zGK+CtqsAfCpM02erPQ2NHNqs/W89GGzRx9yVVUDB+H0+5j2dLVbNy4gx9fPluZ5X6xUc2niSZ68YV82nHauHEz8+e/S+OuZsLl5Rxy8AEMGVyvbm/SFheymmyQhKsQKvewe0+HervLrFssmOXs1rxydZkr4DSJoqNHPdqlEp/z9NMEQ0GtlktSO3HWM2tVX8qQMOl1IwWR+HgID0M6B7JplM6Ez+3RObmQ4TSDPRjg3XfeYd68eRxzzNEcd8Lx+vsib9uzaxe14XKenjOHbKHIzPPOU1KcpDF++N58wl67Arpdz+3/tUL/HtD/b9fr/z94/D8D9H4durDcZSHT9lGfnEWo2U3vLGLdqlWccMXFEHCTLqRxBvxkDWnvOUpD9X623F6buD6elPxbNgV91bWAeUnpDJK6rRsB6QJEE+JRqZnIUrbnLEViwlZN9VKed7D51Xks+ugjcNoZNnYsx86aqeCOEFe0RygX4td2NKWSsk8O910W6LI8iEuXdDvsbr7atocbf/IzLr/+FjpiYrDixe72KXtZ9K8ZNXmxlhjLNgthT5a1Hz3F4neeZPaPz+IHR07G7YzT0bqTqiHj+f1//BvRuMEVV/+YmlovCaMZj81LMtGFo1iJxV1OZ3sLD//1YZ0zXnX1FTKZ1JCKzq7dBAMyP5XqTbgSJVCXhVz83LVCl6MqrdL/9jwXaaN8bQEyRpxkIkMoKP5gDtW7F3JmPL5BfPXZFm694XeqYT/siCmcf9GJVNSIfipNMWfWak2qf5enNM/PZ4sYaZmnO7G6zWQSrQr+dkcep4xcinYwhITnIR9JYHF7IVBBZ2sbZt8wPvy4kfsfeY/zL/sZMSOoXvSSaCVvNtIdId4bVS26T9q9peh4bS9Lq1oc9P4/9t4DSI76/BY90zPTk9PO5l3tKgeEhFBEgHJEgMgSAkQyYMBkYzImGjDZmGibDCaJnIOEBEICSSignMNq8+zOTk49Pa/O1zsyuO4tXt26f3iviqla7Wo2TOju3/l933cCQY02oDoZ1zaXAGukow3xcAiPPfwATp97CkaNGCmvPc+MAouKTK6A3Xv24bsVK7F9+w4hEfbsUYlBvaswuKYUL9x1Jy46eTYqnSZUBB2wOvleZ7F/9y4JgPGkC1CzmjDV88ghyX6WSYHL7BbxQdZibIodwQAee+op9Kyvw5GjDxNPAobS5FMpqfYUldPUPJJ5GsYosBJToEhkKRMMOUtngJG03U2KaKlpXUpiHB3i2MVhqiL/T6JaQbHAZHdi3Y5deOut93HqCfNQ5QzAmynADQX7G/dhwSfvo3LoQHy14Qfs7cyhtq4GNjjhteq45Oyj4LJkpdrkwWVnLUvJB9cOLaxxOQAAIABJREFU1QlXsBINoQjSFieyqhvL1m7CouWrUNajFyadcBIOnXEUNu1uhJK3YMeW3fjs40W4/tobhBzWEQnB4XOgI9KB71avwJeLF6OrK4YhBw/DkYdPQH1dT5SUBmSDImEl3bwans+JVArxZFLAnAErrNoJyNx884PPlRtAl0VBOBQy0hkddrz62muSqHbpZZeJP7sQ4Yo5qCJ9N1RBcjWZIAlv+xv3y/lXVlKCzvaQjEYqKyokr37hwoV4/InHccb8MzD7+OOwe+9u0bl7/IYuHZkMXnr+BenisULnMbUo+gFAv/LC+b8B+v8PcPj/2lP8OUDfunUr3n77bVxxxRUHcsYPpIjF4vjHRZdi7TdLcddTf4f/8JEGEgtxjZpJKScMUOZFyhNbTEW6AZ0npJTknCl2r5w83dnKyrCdpUPbthvpcFQCIFBTafTf/U7kVTPMlFY1RfHR3x7DJ4sWwuR0oLpPb1x54w1QSwKAy2lU6ZIsxLm68VGs1oUk92sDeiGPvFjoOrCnOYRTz7pASHH+yh7SmqX0piAxogVjF0+7DLNJFudUeDO+ePNWnDPvcMycNgImLQa/0w6T3YVvF36Dp/71HP5wxTkYedhopAu7YDblYIUTOcqNzEFkEwWo/jK0NO3HX+66AwMH9sX5558N1aYgm00gp6VgUxUorLpJauqem8g5I5GPBPRiy73oo//jboihb1YtHiRSXUYim6taWBbRWBheTw0adjbjwfuewsGDDsO4Iyfjyacep1cXLr/i9+g5oL6bZplEQY/I/cbaSO/3btmamRnq7NfwI4t8QYOWtsCiB2C2+gDVi849W+Er88Hsqkdbl44HH/0A67cUcOpZV0NTPcjTTUxOO5MEeKgqg1p8cDutCLVHhKhkJpDmuMHIyl5R7O1phVrIS/Xeo7oKt/75Zjhsdlx88SXoiiZhtjpgc/lEUkaQKvH74HXa0dbUgJXLv8H6DWvQ3NGK/tXl2LroC1x37hmYNnoIsol2fLtqCTZuWI3etbUY3KMONaobajoDp8UkNgCJAufCZpiSZnjYCfM6sb8rhD1tzXjljTdw1vzTUVdRCRfM8HUDOgN9zHYLNEVHKs9RhVl4LpoQ4PiajNAdchIYUWxzOJFKJOT1pdJJee8J6KqNRLo8sloBGlSkdQXL1v6AtWs2YO5xcxA0u+CMZ+E1W7Fx0w9YvGo5+h05Ci2ZFJoicSRTHNdZUVvqxowJA2BTkrK2kBxGrOSc3KQ6YXH5kDLZUHAFsGz9Niz4dDE0hx8zTpyL/oeMQFsyiYLPg4aWNtRV1GPnpl145413cfONN8PNccfubVj2/TfYvGMzex0YOWo0hg0bAbfLB7vFBY/Xh0QmKR7qrMo5WjDa5LQztgqbntwPWs1S8UGCItPYeB6zv8dcBRs3R9GImMyQSPrpZ59i+bff4sYbbzQ6md1GOEZl/p9RFRcesXal3j0WlcrcRlJiLiua/Eg4jKVff433338Pp51xGgYPHYJkOgl/SYnMyds7O9CzRw/oyST+/eJL4pPArgAJqkpBE0Bny/2KC84QQLf8d4Uu3ckDdc1/emq/zdD/r2Hrr/KHfg7Qt2zZgg8++ACXX3650WZSlAOWkNFt2/DsZVcgun8f5l5yPoaeNx9IhLF20w/SIkZGQ5ndDXNag9IN6AW7FVlVQVzJQ6dLUkaBlS5jZhN0fvByyuWhpvOwZ3S8+a8XEG5ulVZw7cC+sNdVoP+4UegzfrT4giOmYelDj2LVD+tgdjuRNJlw7W23AjXV/6nQFbOAIudMP8omlPe7CO+/yptvaL+MrOm8glAsjZFHTMbUY0/EpKNmQ7G5kcoZCyeJM8UqkYC+v2EfVi97DQOr9+GhW89DtrALia4QAq5q5JMWXHHpzZgw5UicPH8S8uYOsKeR1TPIJ1WY83Y4fVVA3opMqgDV7sLmLRtw622P4PzzZmHipCPQ0dmCisoSkcDQTZ9VOj+kQmerXSoNlt8/rtC7318hwxkdEbKmeaPG1qoYI5B4KiyMY6cawKP3v4TtWxvxrxcelVxy1VqKt17/DM8/uwC33X4T+g70w12qAZYEoIeRSeVhMTthVmgGUkAsHYHdbYHKWT71/FA5iAEKQZg0BwqaDqfDie++X4q9jV346JMN2NfowNln3w+XvwdgTyOLjOw3dVbTig0ms03AnQQqaoGFYqlzVpqWdqbdyiqIO4A0Al4Vu3dsxc6du/DGgndw7Q23IFhZB01xIpFToLq8YCopD3UykkE22gGnKYeg2wqby4GFq1Zh99YtWPzSC7CGWzFhWH/uVxFPhZBJRZAId+DY8RMxvLYnnDkNpW4HXG4VSQ6e6FHQloHV6oS7slTA/L2FnyKeTuLsM+cjn0jBWQBKGL+by4kcUXXZULCakCaB0GqBoitIU4OeZlwqzVvMkkNPZ0LK1yiX5Pyc0kQCusNhEwUJt3NZjftxJ9rppb5qNZKJLGZPPQZlVjfUriTcqg3fLV2Cbc17cPCUI1HarzeyZhu2bN4Jj9WLIf17INa5Eflcp2y6+XiMH83xORXMyFkcMHmCeOndT7C+oQ3Dxk/HsAnTUXD4kbe54K+uQpL2x8kkqgJVWLZoKZ576jmMGDYc+xv3oq2zFb0H9cKQ4QdjwMEDRamgqg44VDfSiRxa20IIVpVLpgCraAFyMs4LkL/JNYwcHI4jWKWLUEDLG1p1heczFTw5MXri2shrdMXKlXj33Xdx++23H5ifkxVvYQeCuRSMCqaBTncdQ206VQg0kqGhTnlpmcj1vly4CEsWf4mDhxyMc887By3t7UikU1KZx5IJUWm0NzejvrwCr7/yqsjwSMajUgT5rAB6uc+Oy8477TdA/3UW91/nUX8O0Jki9NFHH0l8Ki9uEmX40d7ejp3Lv8XL19+ASpcDVQf1xbm334S2jmYs+PB9MVPgLMjBRTKjif0iCSFMOtKsZiS5Y8xqKMmrUHUaxChGQS/s+TysWX7oCO1qwJYfNogEzV1WAnt1KQ4/ZjqmzjkezvIy0bktuOEmLF+1EnafT0h5f/3732HpUWu020V2xZaaRWRHRpVu3IoV+q9XpMtETsAxlS0gktRQ03sgDpswDedfciVUlx+xZEbMRWSxE41pFm6nAzu2b8UHb9yHRe9ciWTHMtRWBxDpbIXP2xvPPfFvrFu3Hfc+eCes3iSaQytRVRpAmDGe9ipoSRMKWcDmKkU+b4disSObTWPLlg145JGnMXXqcMybfzai4X1wu1iZ0PyCHRY+Vzpu8TNlWPQBt8pCWHTj/08XxHiP2XZkO1c1ORBLxaFlCwj4eiOZCuHN1z/Fsq+34W8PPwZN74KepwkICWYufPHp93j+hWdx2pnT0HdACcqrrUgkw4h0sVo3DAtS/NseY8zTlexCJJGiBxrMSgCZpBPxiIbGhkZ0hTvQ3tGKvG5D/wHjMPbwufB6DkFjUxiKPQ6TyjknE6/YbWBlpsrXbD2TCMpWezaVhIlRsQ4VXo+T+xjo2STy6TCyqQTOOe983HbH3Rg1djw2bN0Dh78CXQkNZdWVUnVmUjrS8QicioYSlxWqnpEFOqnahajZtmUjnn3gHuTaG1CIt6PMq6KmxI1dG3finJNn4MghQ+HQ8yjxuOTxE1lGeerIJQsId8VQUlWBlq4Qnn35BUydPhWTxo/Dvu3b4VUsCDjsMNEIJZuCzWGFbi4gnc9Im4GMfcZ35jWSqbh54UTdsEElQNHRjNyBbC4nLXeGqPB+hvMkszqs7nLsbQlj8dIVwpOYMHoiglYvtPYofKpdPIlCyS7ofge69Cx8FZXIZGnKakM6HYK3NIlYtBFaMgu7ZBbY0JXOoTmRQihbwGuffAGLvxwDDh2LEeOnwl1eh/ZkFhmLCn95GRqb92D7tq2IdkSx8uvvsH3NZkw5Yhx6VFTiqKNnwOZ3ouA0I20FwskEEqkMVLMdfrsXNtWBaJYJdor4ITAO2nCkMypxVuvMMiegkzvBDQ+5BQagK1AtDIfKwGblpiglCoHNm7eIVfZf/nKXbGqNOGBVNkicowu7PWeM2YzHMixoO0PtkuxGcH/5hRfw3bfLMGnSRMw5dS6aOCqyWpHRNKiUk2qaAPxBA/rDlExgwWuvQrGqmHvqPDH/4caTgF7hc+DS8+bBWsiDXocGy50jyN/iU38dtP0FHtWwb/3f3wjoDB648MILpa0kVoaJhCx09/35FnT8sBF1ZWVYsX4tbr33HvQcOwpkNyVoMRnwQ0umJT1JQDWfl4VBYgtJBqHjGD8SSWSYbMQ2OS+crojMrvg7X3/4EZYt/UYSjKbOnI7y2mrYSvyA0w4wfjMdx6cvvYAlS5eKuca2nbtx1bXXYdD4CUAqA50Vh8uDXJr6XDsyOV3ytnlqUxrKjTOdmYSYQqvJbmZv8esDFx0butnsAW9nmYEVL0hWncw4drsPvJH8WS58fL/4t4uf+QNs7fG9JFDQ3MPBpKm8CfubO3DNjbfjh0070XfQITjj7POQSGXR3NqGIUOHSEiExWoSl7Q3F7yOtr2L8eJDx0HJbEVpdQ9AcWDr2h246o934657/4Te/SthcUahWKMwISl544W8GYWsGaa8FdDtsFh86OyIo7ysDLCX4N9PP4rPPv8e55x9FCZMHIeuzjb4q2uBTDtCrQ0oLfchr6XQGW5DWU0tdHZfzDZAHObMUtlmOXM1aSiY2K40IRqNIeivQuN+auj7w2Ypw9dfrsETT7yK3110A2JJHS0tTdjf0Ipol4ZMyoxQWwLNza1obNqDYKkHpWVeeH10lCsYFp0owBcsRV61I6VpwtpOU8escPH0wu1iPKoL5eUVwgmgY1ewtAIWqwepNBdWOyxWB1DIiYmOizrzAtDZGRYg5wZKHoN54EzhyuVksaWEi4EZFWWlCHeG4PO6cP0N1+HgIUNx6rzTkMqw7W+CyWpDMp2DheW5ySTnFklOqlWB00ZATCNO4xZ/iRDLFFMe8VALQju3otZmxu5vluCd5x/HUSOGw5SJQdOSogUPBkvRu74X+vfqj7KKckTScbh8btlAf7loEXbt3I5zzzoTpX4G3ETFO95GFoaehZJnB8QEi9NmjL30PLqyGsw2J2KdcUnLK/OXIxFLiBlKZXUFNGjIaLQv5QYiD7fTC78nAFPejGhKQ6xgQc7kxFsLPsGUccfAnHOh0l8Lp+JCqLldKnqLwwpN1ZEx5aBZKPszWusJdMFUGUdr+y6UaDbUlVQhncpj7a7dWLh1E1bs3YuxxxyL/kOHo3+/IVBMtN6No7GjE1ubGrGncR92bt4Ev9stm8ZyTwm2LF+NP196NXp7yyV+NWNTEDLl0OmxQPe7DN5DRoMnb4HH7hLVDDeGkvhI33UtL0lpBF+20Anu3NxQfy6Obpp2oEo3mbJw2Nlhy0huejyaQDadww3X3YjbbrldLHljzIQvp6lMQX6XQSw83qz+nQ4XsskUYl1d8Hidsln+dvlSfP7ZxzjhhOMw9JAhQgb2BYJwuL3oiCTREuqCmV0Gt09UGDUlTjz68P2oqqnFtOkzDE8BRceXn76PMo8NV/yeM3SNV+YB/VDBZAHDcqVz9mNbbSlyfq7E+wVA6beH+D9/B/7jx/6//htMWyvq0AlCBCkuTnSQe+OFlzBv5jEIuNz46LNPMWLsGPQZPAiKh0ShPLI8uax2qeAMTrkxQxJ1Mqtn/pc5zDJLMgxe8rR7tNnkM2+MXqyorhaNKne23KFy4EcWqM2pAvEQXn3mn0IeqayqweAhh+CkOafCytZVOAqb128QbLplV7RD5lPJZAtwuoxnVazQ+fc5y/tvcJZ0pB/p1QnI/L+YrvzXrRj3yO9zgSDT1W63y3MvZiHzPrJiDXF9vttByoYde5pw9XV/xujDJ+GTz79Cz94DMHXmLOS0vLSoe9TVIpejHjiLeCyCJx64AvddOw5Tx/VFuCMGs8WGe+67DzX1VZh17GTU9iyBrkSgKNQFMKg2h3yOLHFWwjZSoWAx26BrrPyFnwenw4N33nkfH3/4NebNOxYTjzkB7bvWweuzw+a3Q4u3w2LlkDPXPQKgKYndsIyVypbsZAJ6TgCdH6l0Dj5fFXJpB1IxF3JpL06cfT4ymhvBusGwu8vgcnrhcHhR4q9EWWk1LGYH0mkan7jwxhsL0NnZgclTJmLkyEPh8VL3m0R7uAulNT0RS5OBbSzArLTSmawAdHlFFWLxBHJy/CxQbca5yPc/I3wEM5JxyrcUIXzyb8TjMSim7mAOyYDPoaK8HLt374KTpiRerxDFykqDskl74aUXRa40ddo0jBg5Quw9uXCTAc7KTEZIJpNsZMmiJjjwfOCN1V7AVyKAEkp0IeB1Qu9ox0dP/wOupv2YMrA3htdXoJDpQlcqjLZwO1pCnQi3R5DuTAkwVPStRHV9NcqDpfh68RJJKZs1fTpqKyvgttF1TUMmEUUqFkE+k4BSyMHC1hSvT7o7uj1w+UthMzvQ2RpGtD0Kt8MJL+N0tTS8fheyWloMWsh+V0wqVI48YEMmb0YCFiSzFqxfvRNjhk2CnnZC0ZxwWLwwm+jqRm6MjmQuhqSWBGwKzHartI0bEvuwvOkr5PQYJvQZhkHVffHV4uX4YOk3qB0/FidcchHCZgWtXTE0bN+H7Zu2S8clyQo54IbD7cTksWNQURKE1++HHs/gxQcfxzlHn4x+ngro6RxSqhkRtxXhMie0oAd5ltW5PFxpwG6yIKvohh68UJCxkKg3eMw4WpTRAo0cmRFveBHwGPJalrY530tLDopJg8flEYOrXMoA9Ov+dB2qK2sEwJk2xw1laZkPLW3MllcQKPEi0hmF2+5AItKFrq4OrF2zEh9//B7mzTsFU6dNRjKVZAC8kGKpRdBNNuhmOzTdGB/ypdgKSTz6twfQt/8AzJg5U9QtNJZZ+PG7qC314g/nskLXYDYZll8F8HcJ6Iqse9zX/cRp+zdA/z8H0/8v/ObPATrNEt58801cd911AnRc+LigEdQYEqC3dkDxB5BqaYLV6YAlWGLkdpDspZiQE4mTNLgFxFUmJEl5W/zo1jVT55nLiQViCfOEo1E4vV4kIhG4uuVyxftIuKMzkz/IhKYEsu0thgEHZ4xlFcjkNNnRmmjPKS0mI5Q9nc7Czhki4S2jw25XkIgnpYrgBVsEXb6+4saFn4s+yz+u3iWdyWwWcOAHXfT4/QMKgP+q4H9c/RePu1R7Ngr0yB0wY+2G7bjr3odx0aVX46VX3sLylWswcco0zD7+BDGtYGRjdVU5uro6kUkn8O6rf0eVdTcee+AamNw2rF72KR7++9246683orauQohiOljNst2mQ89Tv873m3p2thELMFmMWEmLxYNYOAVPoBbZSA7PPP0yNm/ahtPnnYbRY0dD1xJQbAXojCLNReAoKUe4eSscdsNhjFUDzAz14H6LgTIEdB2qWor2jv2wO8rgtNeiI2TF/NOuwo5tUYw6fAYmHjMHdk8QNpuT4ilxk3M5/TArlPIU0NnZJYvh4sVf4uNPPkSvXvWYMXMqKivLRI7IOS614VJFSSeIZCMDvK2s3jO060xICAarQtFZ85wU2wKzbHBYeZLlT4YwOytGdCY17hpi0Ygwxvfu3iOVuSSNcbG3WPDdihV46ZVXMPModjMmGIe1m9EciUbE2rPoEEaQl4xrpncx/lPicAGb6hS9s9Vjg99tx/aVy/HSX+/CRdMmYXK/epQUUnCrOsyUskFDOBJHe3MHOps6hUy1dttq2N20Eg3jmw1tGNO/FIMHDUZ9XT18Hq+0yRkDSlc8xn+SGBeNhOUYWV1OZG0OLF2xCvv37kc6noZqsmDM8EMxZGBfxLtC6FFdhlw6IQoLurZlswVo3BAyzlX1QHX60dTYhUQEqC3vB2shgERYgylvR2mw3Ji9WwpIaQkktRTsPgcsDhX7m5uxZu86bM/uQCITRr4hjHR7HNVVPTF03Hh0+VxYsn0LGpJxRFNZqLoF5YFy1NbUoa5vH/QcOgi9+tSjbf8e2FhN251o37sft178R5w54wQc1nMQLAUzkpTHlvuQri1BmmRamwUWkxm2ZB56NifcHfJ2eU4UW+kEcnF4I2mXenPqx6nmIDGVLfO8ZkS5UohBVzsqItweIRfmszncdMNNuOiCC9Gzvh7JeALBYInwFQjQlJXRqIgJbCxSzPQGsCp4/LFH8O7zz6ByQB/MnDkVDQ17MG3GNBwyfDiC5VWIJbNobg8LeVY3qUhn8rCpZrjUPP720P0YMWq0ZLFTWsjRzhcfvYOe1UFcfM6pvwH6/xeA9pd6Dj8H6Lt375aZ0NVXX/2TqpTA67U7YKbOnG3qTFqclExexh2mhCxFq0YasXLhZBX0Ez91MZrpTlpjKyuVgpVtaH6228UtiYDOG+0uWQ3bf9TSNt4fDcjEjfQXtuhFTWIs6rLSc5PAYrJbX5vghsRjtMXZeldVY5fK9hed2Nra2qS1z1sR3IvHoUhmEV/v/82t2Gbnt3nBi/mO2WjVEdCL6oCi9I/udmSPu1xeYamuWLMZT/zjecw85iTR6j79/MtobuvASaecgsGDB6OttQUOhypt3oZ9e6DFmvHuc/dj7vFHYvzEIXjl1UdwyKGVOPrYw+BxF5BMdcDJalDmC2axYc3njXk3n5dipYCpA4qF81MXTPChuSGMqvK+gC2I+2+7B7t27sGFF12AoWNHArkIUvFWFECvASZJxcQKiJIjZrazmjAeKy/tZWljOmgGo6KpOYWamtG48qq78dKLK3Dc8XNw7IlnQ/GVIWdi1nZektbyGsGSrU6rMOQDgRKjzW1T8cP6tViw4DVJCTvuuGNw0EGDUFZWIXNLxlEyRIObo737GsTic9BBByMciYghTCKZlla62WIVO09+nxuRRCyNZIIdF5OMhliR8/UQvAli1KDzJKKLF6VqfB6lwRLs3LED/3r6GYwYcxiOGHekbDpa29qM2ardJkEfklRWzBai+1k3EBAg+D12DTS+7rQBdEo+jb1rV+Htxx7G41dcAm+kDb5cDEy3VX0WqWzpSUAb3UKCAKRBt2kwqQreeONN7Ny1F4MGD0VjU5twALoicQTLK5DLM9TFh/KqSulcEJx8tL6tqMRTL76EcCKJ+vqeqKupQeO+vUh2hjBu5FDMGDcWqpaEFo9ASyeky6YVzMjS6tHqhN3uE5+A3dua4PdUIxMzo9RXj0zchHRCh8flRYL2wS4VmimHjJ6G6rEL+XXrjh34ZtMK9J0yGOu3rEN0ZzNq/ZUYOepwVA0YiK/37MC/v/gUI6ZOhc3jRXVJBcoCZUJwzOo6Eia6rGmoLPUiFu6AarYg1tKBv1xxHS4+6QxMHDAc+VQOoVQMam0FsrVBJD0qNBs3jSosaU2MXHSqOFTGpjKgxui8OVw0ozJGYzx+xeMlKZC8rrsDqpjXZtZVWEwWyVKn4x4B/c7bbsPcOafgoIED5Vxizc8Nns9PL34H9uxtFaOiQ4f0RagxhFtuuB51dTVikrRs2deylB100ACsWLUCEyZPxvyzz0FlTT127GmARXUhWFaFrNBY6C0Qw3333oNxEydhwoQJsjFNxbrw6ftvondNKS4573QD0LtNuQ1yMCfqRl3+W4X+SyHtL/Q4PwfoxQqdpLhiu5HgKtUpWaB2lwHMXH1pGiPtc46v04glk5L1S7JNseWuM5uYUhBKbhh4EY/CEwggEY0aSVL5vGEba7EIqDrcbsQjEUkmIlBnUympouT/tI+jsYiuIRtPCHCy3eopLRNZFSU3wp5llrDYphdgMpu7c4qZ8awK9tNMwmiBGzdyBDheKFbVRQCWxgJbct3aUj5ekU/A7xVb9Vwc+BqKun3+nJEfrx8gFvL9442zX6aU0YVq/ZZ9uPOehzFx2tEYNHQEVq7dgKXLvsOWrdtx0cUXigHGrh3bUdejWpzimAi2a+1qrFv5OfKFvdi7byVef/1mDBjgRiK+Dw61ANXigETS5W3Qcybk8ixNFQlcUqwZpLVmaXeHGS9qL4MZAcSjgM/fA4lIBm+/9S4WLvwCV/3pUgwZORiJSCNcPgsa9+9ATY9KRLpaZNFSWSXzwHNRo4kJvcsLCqKJLMqr+iNXKMEzz32Ca69/HSfPOQ2jxhyLmt4HozFKhze2/NmatsBh98Dl9MFiYUSqSY6VkVGdRCBAf4M03nzzdWzYuA4jhg3DtEmTRMPLmXeSJLNUWkCbc3PV7ujWDRvt7VQ6I+13nlv8eVbwiXgGcZ47bEaamQeuQSXx00yiU0IczDo72oW3QOtdpq8xWOO9d95Fa3s7rr3pzzAxXrV7A8fRCL/m5o2zWBqAFLkWUgXqhqGIdHjY8qW23GZDS7gFfpcVNU4zbjl3Pq4/aTbG1VfCkwnDbkojbUoikU0hmkhBy+iwaqoAs+JUZCb+xJP/wogxh2PYiMMQiiRRWlWHeEbH6g1bsWLteqxatwHt0aixkJutcLpdcPsDiGc19O4/AIcMH4aamkrs2r4RX3/2AXoGXPj93BPQ0+sAYp3QUwlxcgPd6iw25Cw2URo072iDnjTjkMGHoWFPJ8p8TL6zCwnQrNBbP38A0EnkY1ZDDnns2rcP3+/ahH2FTnSlYhjeexDGjz4Sqt2NplgMab8HzroadOk6XP4AHGYbUvEksukMLDYVmlVBJp9i8ByS8S4EPT6YElnce/XNOOfokzCitj8SHRGkTQXYqsuhVQcQc1iQsSoiU7NohpukThqPanTWCOA8LjQN4mduEikrI8hzrZIKnd0nVu4ybzZD0VVRCnCjZ2L1kM/jvnvuxvRpUzBm9EgE/F7pqNkcVE5oiCeiKC0vFbnj6u9W4NVnnkPfunocf9yxqKuvwaZN6/HmW28I8XT7zu1wuF249Iorceio0dKdoS+F3elFNJaUFDy6CvzlL3di+lGzcOihh4oRTS4Vx0fvvI76ygAuPf+MnwBoAQUyAAAgAElEQVQ6C55iy/03QP+FQPaXfJifA/SNGzdKHvBFF10kixSNZgKBgBDA9GwW6UgUzkAAyGWFERtPp1FaUS6LnHgh05hB4QJpRBmyRfWTqJ9iUpqmHbigZD7NWTkvoGwWlu5ZtRDnHNSVG8DOGXQqEYWPJDlWh2wyR6MHiCyqwylWmelsFt999x3GjZ8Aq0pDWWNqTrkOySoEV85DSYCiKQTn9qyICcrFNhwBvngjyBAUim15fs1NATc6XBToec/NCBcAfo9Az5/lolHcDPE+/p9t2VA4IhnMe5qi+N2Fl+PCy65GJJlDoLQKO3bvxRsL3pJcbl70VZVlyKaTsoEiIa1PVR8s//ojPP/8rTCbd+P0eYfisktmw2GNwGKmrogOUSTA0eSHxhiG7J8ReIo1h1SmXeIwAQ/amjsRDNTBbC3B/l2tqO03FKmODjz7/LPYsGkNzpg/B4dPOAyFfBQms4Z4slPczJjNbmNaFcsaWoxKbjMh0mpowe0VWLhoA/543d+hoRZnnXcT+g04EntaIzD73OI9zlY49d+qldW5GdmMJjNbdkw417aTna3nRL9OctjWbZvw1uuvwW93YNb0GRg5enT3osvNSECYwE3NrXC6DLMUttvZfueGT+ajwly2Qi+YZVxjpqc2GZJ04RLXMhPSybi0U4vOfPQ99/s8ePutt7Dkyy9x/oUXoe9BQ9AViwu48rmycxWJRuUciMSisqk7AADdPAzO12VTCAXZDMcTeZhsBVSWuCSg5fbzz8LNc47DqAofAvkY7KYUsuYMEiTSpbPCgXCaXBLIodktWLt5E159/S3MP+d89D1oGELRNGI5E3Y3hbB8zUakKAFTVGhmFZmCCXmTAm9JCcoqqmBzeGQstn3PDsQTYZQHXYg070LrpjUoLaQwtDwAZzoGJZUQ69gCN58OFxKKGdm0Gf3LB6JP9SBMHj8LTQ1hqIofSsGBgs4AE7KpdSiqSarzZC5pWD5bmFyXQlMygpJD+oqnhEexI5vKIhxLQGfam8+NMOf8NhXekqCcW+FQJ3RNQ2l5GVwBnxjstHc2CqiVuLzIdURx91U3YM7kWRhZNwB2kxUZ+piX+qCVeZF0WJFWTShYLbByvWAjj3NwDqO7HTDlmuXxZ3elGDHazb/hcRQuBDPbu4+fanaIVS3PHTM7lHoeDz94P0aPHI7JkyYgmYiirLxU7HLDXZ1yrClhW7V6Fd578x2MHTIcp554snjlc4TyxoJXsXnzRowYNQJHHX0Umlpb0KtvX7h9PiFbmlU7IrEkojGj6KA/wn333YeT556Kuvp66R6Z8ll8+M7rqC5x4w/nnfZTQOcM3fSfCv03Utwviba/wGP9HKCz5b5gwQKcf/75skiJzAIQK8JNG9YjHY1hxvRpsDudGDZ6lIAtq5QfNm7Aq6+9juuvvV4Sz1wOl7S65CrJ5tDS2CzStyGjhmP9D+skzICVTynjIcNhAcja2lr5TMBlS5z+2QR4aWMLG52dAc2IRey2Y+R88qMPP8SXX34p4HrtNddg8+bNePnf/8YD998v8ysCdWV1tbBg7U43Fi5cJIDOx16+fDmOOOIIDB061Liou8kyfM3F51JcpNmiZ6oSq3Q+J5KdGJTAzQCfLwmFRx555E8q/WK1LhJAkXwBkXgaTrcduxqjuPiKa3DBJX9EWziOssoeUpF1dHbhlVf+LVXi/NNOFS/3SGcHvK4SeOxl2Ll1Hb5Z+gr69VGwcd0CnDB7GM49YxqQ6xTijEEI7G6HC6eBYxJj3MG2HVPzLM4apCPtSKd0+Cv7QYvHhMxG8w3mXd903ZWw2c2Ye+pJCJb6ECztgfbOHXD6qAkv0F4cZlYu8iEu/UDBDjhr0banE3+46l6ongFoDNlx7oW3IquXIJm3wOSyyHiGPuJkKrNKz2VJPDIqIVY+wWBAKpt4IoKSEh9sdm6SopLz/Pa/X0HTvgbU9uiB4447DvU9e0nLnWzzHnX1CHV0wmqzS1dCHMj4TtCZhfwOTQedg5kFzgWZLXUSLunCZ6V5TzIBLZuBz+2ShdnvcYtE6p2330LPunqcfuaZaOmKgRvHNCVOXq9U4GSIc3NIngfPiaIFKI93kWdBQOBmlza4ZJDX9qyE11bA+sWf4K2H/4q7zpyD0mQHypU0nNYs8jYdaT2HRJYSMwUOk0t8CiKKgmdffR3+0kpMmzUbmsmGTTsbsHztJrRGUhgwbDTqBxyMvgcPgyNQikg6g65ESvTeTpcPfm9QOKNNoTCaWvYi4LPAq2SweclH+O6dV/G76RNRbQXs2RQS0QjSJLV6vIibzIhFdWTbgLrSfhjY/1AkY6xQ2Xq2QlEMqRcBPVfIIIecyOUKFibVUR5oQUI1Qakrx672FuQz7FQ4kM4XkLNaYa8og5WJgvEo7C6arrDDRJUGOyyKuPOltRRUD2W0gDlbQLypHY/8+S+YM3UWhtUNQGWgFC3tbYDbAQR90H1OJC20jtaF8GZzUvWSlsuj2DHjdcnRCDfgzu7NWHHNK3bYDkjOuDlhNClzlHj+qFYRxT7y8IMY0L8PZk6fJh0fjozIn6iqrkI6kxZ72E1bNmPyEZMwYfgR6FVTJ1r/jZs34oknHhNzmAmTJmDK1CmoqK5CZyQiYxkWMwyqoUMf1z+qLnZs3YJ//fOfuPDiS2TNIcfDquj45N0FqCpx4aJzjRm6pK11p2T8Bui/ALD+Wg/xc4DOljtla1deeaUAJMGMIPfXv/5VTijaFYY7O/D2u+/g9PnzUVVTI6Sf1WvX4Omnn8FzzzwnF6PX4xUHJM6Ytm7egsWLFmPNmjU4/ez5+Nezz8iMnotg79698dlnn8ljTpkyRS4sbipmzZqFfv36CWAS8CdPniwn8BtvLZCLkx0Dpk6dcvLJePLJJ/HFF18IGYWbjZ07d8rvvf/eu1i//gfs3rULJ554IoKlZXjr7fdwzbXX4ZhjjpHH/+GHH3Drrbfi888/l7958skny0K9YcMG6VQQ9CdNmoSmpiaJleVGhBf81KlTUV9fjzFjxkh4wgknnCALOX+OGyFuTrixoPMeJX/cMBw162gBGbuTXANg3ZYmPPjoPzDy8EkYOHQEQl1xsQwtq6jAhx9+gE8+/ABHjB2Do2dOF9/nVCIr8qunHn8Ew4ZU4k9XzsO7Cx7Cok+ewXsLHoObnu56BDBnumPpWK13G+yK53p3TjnJQ52dcAZrhZcQ7wjBHawxonJynBmy8GYl8IBIrS655DKpgt0+F6LZTpgUTYJLLYy01Rl0wra+DVDcgObBrbc9hry1B1Kowr42K+aedTVaQjo0xQ6zgzImo2ImwBnGHWzXMnNaFVCk1arb4xBNcyZLRzgdekFDJh5HqdONZV99JbGXdDg7ctx4jD3iCLjcXnRFokKU5JiFr0FCcGhwo9pk0eZc3ao6JQtcVQ07V25wWJ2z65ChBjuZkEQyuuWVlwXxxGOPY/eunbjj9tukMneWlKKqRwA7drTK9VESDEoni0DOTg8BXHz4s1nYVM7guWkxRjDsHGTZPreRdZw2Wuv7t+PFO2/GWaOHYtbBfZBv3w2nqkG3Mx42j3iWIw0LHAyqsfvRUrDg1vv/hrN+d4GYEy1buRbN4Ths3lIcdcIc9Bk8DEndjLhGnz0FZqcLZmaMa5qMG8wFMv95v1nseW3WDHoGHdi7cjFef+gu3HnBmejvd8HOQKT2VsSzGVg8XqQsVkS6dDi1cugpO7SMGRbFA9XsgZ433m++x3anipRU5nlY5HXSNCeFVFZDymZBYEh/tOc4q1agmRREc1noqg0WnwdZRYHZYUOS7m06bX1twmWgY2KBG0dLATmVGzAL9ERGKvQXH3kSx46figqHDz67UzozBc7NS3ywBn1Iqwqi+QxMdhUuWlRnUvK3DU6DIpvzeDIhx8nn98tmXIJVugsZgrq02yV1DeiItEs2PG1aXVIxF/DI3x5CbXUVZh01E3ktJxp0ri1btm7Dgjffks7NrFnHYOr4KbDlFOzcvA3xRBx33XM3GjZswJijZmD+mWciECyRljtZ+BzdMIwoq7GAMQy4Uok4dm/bgjdefx3XXneDEEM9bhdUpYDPP3xbOj5kudMljkz8IqAbsjVjhv5bhf5rIe//0OP+HKAz45eSMLbcCa7cybItfffdd+Paa69BdXUVPnj/Pbzz7jsYMHCgnLSsTLdt347BBw2WRXryxMmSGczwhVNOPRU3/ekakXkQ9H3BADZu3iQtLFazBHYuhHfeeacAIYkeS5culbbShx9+iFWrVkkFTDemq6/5E66/8Sb0qK8TgO/fvz/GjhmDJ596UtztOjpCOGv+fKxZ/T02bdokF/6YMaNx3OzZsjkgON1+x13o268/3njjDZnX9ujRQxbgUaNGoWfPnvJzs2fPxplnnilgza4CGe2szJlCx8dkcA2fK1tgt9xyi4AQ36chQ4YIoH/yySfo27cv+vTpI50A/i4///nPt0hVQpYta8cftrXg9nsewrEnzwNUt0hV7C6vVOiUSa1euQKLPv9EDCWmTBgvhLGvlq/AF59/ij9ccDbKvBaoehh33XoJrr3qdMw5eTJSsQ0wKx3QC50omOKwu8hnoNyOjGUCWTkYZaXlyMAFFEoBTQT67mrbzFx0Gml4YbWV4clHn8HaNVtwxRXXob5fD+TUTuimBHLJGNw2C6zsmGQ1WO0+IKPio4+/xRP/fAd/ffhV3HDHP9Dn4CkYM+F4dMYV5HSzPB/J0RNughH6IkxwsQJVJBTE7qBLVx5pyq4U2vpzLp1Hhp2RbB5eh0vapM89/zy+/nopZh41C0cfM1sqmkg0Jqx3kuCY+maz2WF3OCQ0hTP0vG5GIpkSkCCgy4LImThDc7IZJBNxDB7UG/v3NWHp10vkXP/TH6/GwYMPwt7GRlhcXtCLlZWdgLbNBpfbDS2Xk8cwHP4M7gQjMfl/aZUKMOmw21zCI0nrcZS6FOSaduKFO2/E6SMGY0KvSjjSHQj6rNAcQFOYm64KhDqSKPNVI25y4eEFn+DLNZtQUVULRXXA7vZj9klzMXDIcLFkTekmxDIakhrb+nZYnS6p7giSzC53qQFJH4ukuuAPOJFJtEuFbo+14rGbrsI1px2Pg8t80Dta4FSAppYWuDhiczjR2ZmHrdADlgJ5MuzUOGHiBkFkVaSx6CgoGnQaEpl1MY6SaAfmyXPUYTGhjf771WXwMnEsl0VTVxgFuw12bhq0HDJ5TcCMozKJbM1rEqTDYBTKI53lAXR0dMBjUpHpjOKJex/EefPORLnHD6fVLoYvpWXlLKHRFutC1MTfCcLkYTcgC5fdjlQ8LsBtcGpMIj2k3E7iVnM5OVZCIqUxVXeWhSFvyyOnUHnQgbJgCXrV16BpfzOuufqPuPyySxAMlIBE3J71vbF48Vd47fUF6D9gEE4/Y75IKjta2xBubMaXn32Ojz/9BNmWFoyceRTOOuccVNXWCsmY51CgNCgdCXZ+7E67yDOpIqJH4zcLP8NnH38s6yA3IOGODlSU+vH1wo8RcFpw4TlzpUI3FSt02kj/V8v9x8Zav+nQ/4eA9pf6sz8H6KxMCeiMT+WtaIpyzz33wO6wSauI1Q1P8D59+2Lx4iUSGUlDmj59+uKgQQfBaWeQhgUTx0/AlOnT8fC996FhXwMa9u9Hc6hVZo69evWSivyMM84QEHzggQdk18x5fV1dHS659FIs/vJLLFmyBJWVlVJJDxg0ENt27pTHIXiyIu/Xty9efeUVrPp+lbT4W5qbEI9FBdxJ1jrkkKGYN/dUjBgxQmbr9973gCz65Aawpc4OBIF39OjR8pmLBbsD3GAQyNkd4OaDX/O94HMZNmyYVPEEfMr7WNXPnz8fBx98sLyWxsZGjBs3DuPHj5dFgp0FbgxOOOFEWWwkHdRkAPpt9zyEo086VQA9R9cuC72zHXDSnCaZRMv+fXj3zQVw2VSce97ZuPXu26XaP3n2yVA5HsilsGrZp1i57F3ccvPvcOiwANyuMBX9yBaakUqHmfso1awVNpgzNpgdHkMdQDvRXATpbEpmwlabG4WCA7GYCT5vX2zc0IjHH30FS75ch571g3HSvNkYMaEWnoCOmgBDV1JIREII+EoBXcH61dtxz73/xL0PvoDFy3fi2X9/jrnnXIVoxo6q+oEyC6TSQKH+p1sZwEVbKgczmfhGCIjhHc42fEZmkZz587wloHvoLBbqQFV1NWKJBEKhDjz2+BMC4uMnTMSR48fLxq2mtk74Eh3Sgmcutia52AQWgrx4CnDR5OKey8LrcSNY4pc2b6SrE4l4DHfdeSfOOP009O/fD26XUyJvw8k0TFbDm4EGRQbhziHnSDwWN8Cge3ZOMOD/i1U6Ad1Mhr+WRTLbhTKPGZZwI56//QacMqQ/xveuhC3VgbJRg9G47jukzAoqeg1AayiBbFLBQ8+8gSUNERx0xBRMmjwN/pIyMRyhzCmd02Xebra7jCgFcq35PNgGZ0Y3E780xtsSiFV0xcPw+1zIpsLwKFkoXc146s4bcOkpR2Nkz0oUOlsYdYNcOi0VK3kfTmc1cqlymAolMCvMUnfIZrGgcyhkAF6h22AIigHokhNY4OObkTQDnQ4gX+qBo6pMNONtqQTyFjNsdqdUoxxlUDUgTHQ9JzN0TrctJF8yscxmEaAN2j1o3b0Pjz7wEP5wwYWoq+kBh9UGE1v0JjOiXVHsb21GJJ+Bo6IE9sogFAbNsDPArkA3kZFcH1bjRR8JAnqR0MoNmYxKFCoebELOi2WSKC0PoKW5RSKk6eJ4x2234ozT5mHUyJEid3z66WelC3TKnHkYeshww62SXIZcBo89eC+WvP0mKgYOxPEnnIQjJ0xETY9aNLaERJZJIqUk++mc3zP+lecqA3SYHa/hvddeFi/5OacymMWM2toaaJkEnvr7Axg9dCB+f/YcAXRjK8Uxm+Ga+eMK/TdA/6XQ9hd4nJ8DdJLiWBnTy51tRNF/+/1YtmwZli3/Bg6nAwMG9pf7CG4b1m+UXS0B0qba0Ktnb+zatRuhthBmzpghLfUV336HXTt3SYsonkoII56gTQA95JBDEIlEpO3OhZFktqOPPloAlu3/77//3mCbapp0Ao44cpwwxPk73BEffPBgNOzbh5UrV0gVPHLECKxe/b0wQnv36iXSJC68fB5DDxmGd957D2vWrpOqn0Q1AvbIkSOlLc7XRJAnYHNTw84ELxpW8LyfHQV2MHgf5+5sx9P7nl8/99xzUr1//fXXsvCwQifAF1t7/H1uRKgVpgpIWu4C6A/imJNPg8lmADrlKWXlFSKxYQpTXXUl3njlZWxctxZenwPtsRacMmcufM4KDOo9GFt/2AyPXcHm9V9h48bPcf75k9G7jwV9e9lhQxI5hJETOxAzbWWg0foyzzYek7M06cER7BXQKc2NjlgaQc9QbNrWhEcefg3QK9G39xh8vWQdPl30DnoOBqYdNQyHHjIIx86aBqspj3CoA3rWhHvvfRw1tUMQrBiEl99YiEMPm4kzL7gKOxtCQvpjlUJNNAlphpc2q3QadtA3noIJA9QVevzTrIbVms0Kp4uAmUc6FkcuFkdVeTlWrlqFxsYmTJ0+XUI1Pv74U3zy6WcYMmwYJk6ajF69+yIU6hQSIqVbHZ0dCJQEkUzlpM0vN1q0ZuhrbrjBMeCDM8m9e/bgH08+KV2S3//+96JNFyMaZmBH40JO40LP841EzqLhkJgMFRgpYKhCOP81NisGgZMjgEKeYTAWxDNh+G067PFWPHfH9Zg9oCcm9uuBelbnWhyt2Zgwvn01fZDSVDz9j39j0eodCIyailN+fxnKyiqF+ez1B6TdTQt9p9vd3aEwG/amuiZtcIknJk/AYodOHkPBOKd9QnRNwmsFTDRs+sfD8OhRHH3EcPTyO0BxZSER59wDoaY2DB50OJpa2O0pERc3ftBLgDIXBvdIQLIpB7DdqxgpYwaYs9IloJvQYcuj065DIcCW+9HFrPZCAVbFItwO3jhS0y3kPNDMiIlzgD3P4J+8XDcOmwNeiw1b12/Ec888iyuvugqVtTXIZrJwKBYU0lmkOqLC0eHYwhr0wlpZAovHZcSbdtuvFkmsDNiRZLVu33UCPBUyuWz2QAue2n67w41kWkNbewilQT/cTjt2bNuCV15+AWeecRq2bN4kASslJUHMnDkLh409DOlMAclkGnrBhHBnGz784HVs3bIBJ58yF4eOHC2hPhY7FRs5OOkjQJvdbv07+cRMuuOx4/mvaFm8+NSjyCYT+OPV10jniQZIbocVy5d8jnKvHVf8/kwjmOVHLXe24oqytf/OsvitQv8FQPd/8iF+DtCLaWsXXHABgsHgT6RZoQ5GVqrw+3ySBGS32ZFMpuB2uWXxjUXj0hZm/CUZ5ZwjGW1Ju1xs/F0SsyQEwW6Xi4WLIS8mVsb8eQIsNb7FGxdJAi8rd87GqZ9lh4CPazDIDQe6UKgdwZKgMJpzmYwsCrwlYjHZcHA+zkhEIgdn9OwQyPcTCVmsi7eiHp33czNDJjPBmGMBzs/5enhju46bCv6uaPS93gMsd2njsdLoNqkpVgMkC5IhywqdOe7Scr/3YRw753QoDg80E8lbqrifMSmaenwCej6dxNaNG3DHdVeh5/D+eOTvj6GpIQJT3oagrwKpeBR5rQtLv34Lq9e8hxEjKjB50gAMG9YDZUHOIfNG2xIanBI3Z8zVuQDzXzboshpzsO0osffB9sYwbrzhERT0Cpxx2h/Ru9co7N8XxXMvPoaV615Dv4F+pJJdUC06+vetx8AB/dHa3Im/P/KmRD6GowrGTzoew0ZPREq3wl9Wie179kir2+f2HmhpHohnlbY7Ad0kXSC+X9SHS7WuWqVC4XFhhe40FdC8bx8eeOghaXWTWHfJpZfB7fEJq53EzOaWNkyZOg1jxo6Vx8x1uxPSXri0tFwWWB7HojxJnAG7NxTcCJJP8cEHH+KpJ584ANw8f7L5PKL0Teiei/MY65RkiuzNMCIhiEs1R1tRGpkwgat7Bislq26GP+BFPB2GJR+FmRX6nTfg+IP6YtrgPnDlY0hmIvD2rMG21hB0bzn85b3xh4uuwZ5IHqfeeDfGHnWCGMvEEykE/EG5Frip4U02RRINR1OUnGSb82tuIvi8M9m8AHo+nYfbRpc3HQGXHTZTDksXvY+P33kJLiTgN2UwqKoMY/r2w4yxRyLVEkI+ZUdHxAu9EBAgJxFO5kcy4+3OTO4GdBO9Ini/boA5WfApMxC259Ggx5Gr9MHRqwYxVUGCVTHbCpoOl90Js9UMTUIbjSrTQa04u/g5Xfg56XgChWRGuDlffLkIF15xKRS3A63tbTKScRbM8EOFw6LCZLMiZ7cg7VGRd6ooSDwqN02abOR4rdIRkMdOZGy8ti3dZMZ8Xq5jGuzQWMjKNMScgqoKpyh3E7EsGht24bZbb0KP2nKkkjFMnTIJ48YdKaRNOj5mMkYoDNeeIUPq0djUjlBnCHaJSbYglSuIztxqBzrCedmY0dWQm0ACeT5P+2lDYqnks3ju8UfQg13CESMNN7rSILZuWo9/Pf4wTjx6Kv548TkGoP+4QudmqTvT4jdA/59E11/hb/8coJPIRTLYvHnzBNC58HExNUCP/sR01jJkH7xRu+lgZKmxbInGl5/dbo/seMVtzu2WE5QzXFZCP/ZEL5qx/Pg+XmwEUbaqixas/P1UkoEZEIa9yNtUVbTn9EZPy7zJiXzOsNs84O8qdmHdTaburIKi3lxCE7r93CVUgSz0bunZ/8rpjaQ3/s6PTWlkEe9OpeM78OPfO6BH7raSzWVyUokwcJuAvn57C+64/284bu4ZMLv8EutpUZ3SRi4LliLD6iiXgVtV0dywD7f8+QaoDpN4OM8+fq60OzWN9qVxiRotCdqwa+dKbNn0DXZu+xZOWxqHjRyEieNG4aD+fRBw2xBP75efZcVAH/Z4MovW9gj2NXSgPZRGVxTYtSuM3bsjmDPn9xgyZDza2tOoLK9BR6gdjzx8HfR8B2bMmACb3YQ9e7YJIXHD2u246NIrYVWDGHv4dJRX9UU8nUdnLAbdVEB5dRl27d4Nh8MnkZ3FStwg7hhgTlDnMSgCevFYGJ7bmmxsOhp245mnnsCePXslg/qrpUvl/ejXfwBcLlbiYazfuAlfLPpSPOVPPe00HH7EEQh3MfKSYxN6HvA4Q3TjPL+ZrEXA5ibz84UL8frrr+PiP1yCUaNGI9IVkdxr8SpwuxCJxwQQeF5ybi7nLx0RVdrq0onOMBTiGUcNdTEPQM5jSvs0BSXBADJ6DHoyhFTDFrxy/x04+/CRmDqkH9RsFLFUFI2ZOHoOH4V2TcVbH32Fl196H4Geg3HurXfDVlGNSBe9FPyiFmBymtfrQ7gzLJvcYneDn42NivH+MhQvoaVkU2nNWWEv2KHkTAj4fHB77NizbytMlgS2b1qBePNumLtCSO7YidMmTcNBJZXYs6kZwfJh0MEseXIzfmxTQkcnVr/cLNLeuSCPww0MwZwfaQVI+izYle1CutoHW59axOz0iE9DyRagaAU4qHe3WpA1i3GxnBNOswUurQBrRoMtX0CkpQ16Oos9e/di1cYfcPK585FxWNARCSPZEUaJYkeN1Y2AzSWxqJSuxZwK0nYLrD4flG47a64nPMckxpRGM8kkrGaLHD+ucdycFbkQYiCk2KAWbAi3haDrGZSWuLB16zpcf93lmMqkw5OPRTIZxt69O7Fu/Vo5zpOnTJH16PvVq7G/qRUzjz4Rhxw6CuFoAhabGw5XAK2hKHRFlZGUk3I8LQ+3h2smo1a7hLDJja6WTuJv99yF4485BkOGHSrn3K5dO/H+2wuw5PMP8cBdt+B3p5/4G6D/Crj6qz3kzwE6SWhsK59++uk/cYozPMppo0o9rUGA4SyLOk3Df43tIVbFNF9JwuVy/8ft1ZU/YHoAACAASURBVLB0E6kZ58IqLxhaYXbfiu2uooGLGMx0zyW5Qy5qwtk6FykcK2tWxzSQ6Z5XisSFM2UGpNAlrKDD6XaK/03RuIYSNpPZAA7eJxdpdxVdfD4kyhVbqLKJEP07YyQ5WzYc5ngrerYX72O1zr/B505gKIKQscAa3vBc4FWL0SWg4cb67c0C6CfMOxOKyw+dZhqZPJw0STGb0RUKwUVfaT2PRZ9+is0b12PUqJFSlfTq2w9n/e53aOMi7mR4gwudne2wqya4HQoKmSh2blmNld98joZdG8TEpLaHH0OH90S/Qb1RXlaNrdv34tPPv8KWrQ0oLatHn/7DsHXbfviDtZgx8wQEy3qgM5JCsLRKLED3796NkQMH4N03X8HCRR/i1NNPQlm5H0/94yn06TsIV151A8xmH5pbotixaz/sThd69KxBU+s+9O5bK0YwzW1RKGb1AIBzh8YqiYAj/tndcsTiZkjISVJ9mqBoGTz98F+xb8cWHH7EkVJ5v/z88zj1rLNw/gUXykJIRjAr10wuh3ffex+LvlyMQw8djlnHHI2evXoLo95qUQXY2YEh4tGUhiY07e0hPPv886ir74XLLr9CNla0lBWb4G5fdvY0JEVQvJXokMcpMXXJdCSzSjUn1brkD/zH10DauHkgm+Ji7YTJmoOe7kD7ltX4+J+P4PJjpuOIvj3gNmXRHgkholrQqahYtbsVr7y7EJs2NeGyG+/AkOlHoSVB5r8JbpcH0UgMVrOK6qoaJBM05cl3b8IZAFMQK1ia5rBlmymkkbflZdNhz9phzaowZ61wOr1QvQ7EtBgiWgfMlhQq3Apyjfvw0h134fDqOlx+/FzkQhpCndxw8RqgLJKuiEVncIIvHQY4gzYmtmIulbeI0VEhb0HaDCRdCvaZkojX+GCqr0DYCvHmt+VNsGgm2BTySCzIkNFeIDnTBCdn2Jk81HgKWmsISKRkXr59zy6s3bUVM+adCJR5oZkKyHbF4Nct8MY06F0Jo0PhtkMv9yLndUJzu6B1n2fk2Ij6gHHLjDTOkChJbkVBbJN5H7/mDJ3XttOswk0v+64utLfvx8Iv3sfixR/CYk5j/vwTsHnz90hnOnHwkP4YMKgPdu/ZgW9XLIfH50F1Da+DGPY1avjTdXfKxr25rQsefwUU2h/7SsXsMpujJLcghjEcSvGapt0yiaIdrS244+ab8Ocbb8JBQ4YKefjll15EacCLgMuKmZMOx/xTjvkN0H81dP0VHvj/DaB/9dVXuOqqq4xwlG7rU1ZIvDgcDB7RsjKX5gVryI8Mu1NWPWxrshLn4kqXJVbqsWQcTicJVzqsJgP+RUueZ9Y1k5iM2Rk3CDSr4Y1pRrxR3sGWvsZZIJ9DMiW2lsWOQDoeMyp+XvRsi1Jj7DDCMJLxlCzgHr/xt3I5RibS0c35kzQ0vk7e+Hz4en8czELgNhjYRkuTtx87yhWr8x9X6UUwKiauHbCIlaEiKxlF5ujrtu4XQJ899wxY3AGp0BOpnCRs0Qo3xvGD1wNuYR667170quuFU048FU0tzbj34bsxdPRQHHX8USipLENTWwcKBRW1Vb0QCUWRj6cQcNoQcBSQibWhed9mSblas2U5GlsbEYmmUVZej0OHj8OgwaPg9pQjlzcjWFGN3Q0Nokaw2M2Ip2Pw+JxCrCskAKXDhip/JR78291oDe1HNNmJssoK3PTn27FrTzNUNYBIVwq9evU2kqryCVjUHOxOXYyHUjpd8viKZIIuQGP45Bv2tMZ7pxjtcGEZG259BHWHKY+3nnscm9esRFVNtVTp0VgcJ518ipxv+5ua5WvK14Kl5eI90NUVwYI338S3360QTsOxx86WNCxK2YxQF5fo1Nf9sAELFy9Be6gDF118icjfuLEy5pk63JKaRQ9/MuU53yeY/9eiT2//7oqd+ikB++4MAGG+Z2jCQ3O9HBweM8z5KBrWLsfS157D9XOOR3+/E+nOZpiYVhYswV3/fBYtOTvswXq0tGZw9h+uQIEafT2P0tIyOZXiMY6+nJL6FY8l5H7pZpBEZWa6IDdEBtkwXUhBLVGEye9IO2BJ2aDmXUKGTJlNSKoaYpY4LA4NhWQIPR0WvH//w/A0d+B346eja2cIPXoMR0GnlJWbGl7LxtVMmZ8B5gzByRudAZ3GK3QtNEA9TRa3NY82u454XQDpKj/aoCGVz8NjssGqmeAwq2JEk6a7NA14OC7QAVsyC2tXDKbmNrjzzKhXseKHNdjSth/HnnsaChU+xHMpmbUHCyqc7Ql07t6PZDwOZ1kA9p6VyJa40WUxIyGcDUNZId1G0brxNSiyGZNZvRg08T4jaIqv0krp4/592LBqOb77bgkqKt3o1TOIr5a8j4GDqjH7uEk4cc5MpNMdIt/L5Lrww4Y1wkvrP7A/HGo9ph59OWrqRyMaz2D9xu04csIMnHHWBcjqVoQ64/D5gyIZ9fm90PM5dHWGxH2OHY/NGzbguX8+jZtuuhkLv1wsWexHHD4WR8+cJjP0Cr8DF54996eAzo0XeQUSJW00Ln8jxf0KwPs/9pA/ik8t5oSLk1h365OM9eefew533fkXOdF58fOk5y7WpFqRinWKjppMXzk1dAKzbrh2ERT/H/beOkruOlv3/pS7tXs60nGBBPfg7i5Bgg0MgwXXYWBgGAaXmUBgBM0gAQIhJCRIiCAJxD2dtGtVdbnftXd15vCee+5d7x93Zs5Zi14LupPuVFVX/eq79372I/mCTtHFr4tvHJ2cpQumQDIh4ShO4umizaLFbCOdK+4i3TaHTvuJSFQ1vEbx1xZGqkmcIMwIBUd2fkTigvXL2AziMKckl7wWfIPVqnIlmbp0lyi7rljRWlaKhtk6GMghsOjgY9ttJPHT5/ynu3L5eyHIVVZKAErxQyZy2fnv/thNkpJJfvf3flrQ9QDZfXjIPssIqza2cv/vnywWdJePnCRb2R30dPdo5GZ1eTmxUJBgTw9PPf44V0y/isb6USqz6Q61Metvf6Kivoxp0y9R/XpJaY26eeXEMj4r2WoSkiYZ3mFMJLDa82TNKWKphIbVFApi7uLDYhWkw67kpWwhj91tZ2fbdoYMrxUHD1o7ttM4rI5kXxpDrxtr1k5lbSm//d0DfPb+bC664TqOO/FENYcxm+y4nB56urtwOqwkE0F6e1qoqPAQkHjJlJ2MBHyqpWZWiVvyIXpxiTUVUpBEWer1pCl5svKR4mTCbTbgySXYvn6NyhLXb9ioUPjkyVP488wXqR0+XAvxlL325swzz6K+vqEYvxqJKLly4+bNbN/RrDDolCl7FdPRxDI4mWTJ0mV8PG8+t9x2O5XVtcoOTsl+3GonI2SpPHh9Xi1WmUxxB5/PFW2BpVhrprhmCUicpUnZ1PKay9SucrxUumhoY7YSCvfj8QtpMcW2lUtZ9v7b3HLemZSQxWMzsuCLxcz7ZgWBYaPY//gzmLtoGQ53BWeefzFZ0XkLWmAys3NnC263jyFDhtItk2vB8A80q2iAUkSjFFETC1rS2H1GwqEgprQNc8aGw+zHZHHSl4iTtOSJGGP4yp107NzA3kPqWPHXN4h9v5brjz4Ff1bIW05yeZGq7S4OxdSlYhGX50F57fo+NkjBl85V9+hGbRp6rTnCPivZhjJiASeduSRpgwGPzYWlYBSvQSX0pYQDIM2esNEzeYwDCcyhATyy+sjmFO1auOQLOlIRzr/+apJeC9t37cSNhSGOACWRHL3NLZry5qwtxzysirTHQcpsIZJO6/tPch5MVgvJTFp8XbGL0ZG8ltKU5QrY5PGItDKR1r094Rjx5nY6m7fgKTHSOLKUSLqFruBmTjnrCOpG1xLua8ZX6iOdiardq9MaUJlmR6Qdg7GSXbu8/O3Vz1SVsGHTDoaPHM+pZ51PZ0+Y2iHD1dxJmP4eGU7SSaIDQaoqy5UX9PWSr1i54lu1197Z2sYJJ57IHpMmUupzK+Tuthb41RUX/u8TukGS24rn88879H9aZf033PDuxDO5690WrEVV8GA5L7B23WoWzv+UG6+9TieX7IDsDK1gtdGy7kfmfvwOoYF+Lr/qKkorqxiIxfBXVOnEKzvtYnSqvj+KNAy9z8HPKlcqaIFOqUZV3v7FZkIAeJVhJTIYM0LZdRVT3MgSyqfIWqw4yePuT9H15Qpmz/67kpT2O+QQDjzrTJAQlsEhOicyncFMdmPBiKnYsRQ//nOL+q98GdQDX7zoDSRzRlZt2sVvnniOU86dhtnp0aZFiDpiaJKIRhR2NxYKvPvOO7R3dDJt2mV4POXsaN5FQ2MN23ds5k8zn6OpaTjTp09X69RAoJS+3pCamIjrm9io9vR0KXNc0reUPCWTiHixm8QZz6isbxlSpPAI69tsFVtWMWQxYXPIvrhAMhkjHkqQ6stRXVpDW0crTz3zBJMmj+fHNd/jdJm5777bSMSCGMmoNvb9d99m2Vdf4nO5KPOXcNyJ51BWM5l03qEeABYxAHHY6OrtUYlOw7AhDMSjdEkme2lAdcOYDfozwVCI6pJSbIk0FV6/Pk8fzf2Yjz/+WKcqabgOP3wqa1avVhnl44/9gVEjR+qaRIN+7Hb6QkFWr5f9+mdabI8/9ljGjB7N5s2b+ctf/8rxJ57EkUcfq0E+6bxYpkrEhbiUSQNWbAi9bhupRExT++T51qJtLbreSSGXiU4St2S1JFC3y+EsOtIVBB1Kq+lKeVkJPV3tOM1G4r09PPe7h7nsrDNxGGD+xx/R0t7Gaeefx0FHH8OK1et55sVZXHXNdZSUVynTXt5nusLJ5EhJVgJGNTOR//4jITBDRppmaTCEUCUrjUJBmzzVyouvfVq8xlPqRKakL7tYxSYpLffRtmsrIwIBlr42G/OOdqYfcBSujJ1Q3ILNFaClZQelJT7sNhPBvh7q6+ro6RJ42IVF5GPy3GXEx75IbJMGLWYz0OUxka30YSr3E7ea6M0miYpuWlYWYm0rKwuB3fMGJcHZ80asmQLp/gESPT3YMgnxcKa+tp73531EmAynX3IBzcGeIp9hIMUwVymBJPR39RA1g3NkHZlh5STNBpwSBmSU9jbHQCZBpJAmZzGoo53sRCrEcjUUwZ7IUG6wYe6P0bZ2E8nuPuqtldSkq2iorKQrtYWItZXm+Crc9QWOOusQYkRxBUrZ3NxMW0eI3v44G7e0sHn7LmLJDAZjALtpKLGoBCVZqW8cTtPYcVTU1mO02jWERs9Pk6S5uRRdkMAgYdP39fTw1eef87eXZ7H//vurbE2MreR9bTbk+XTuu4wZVsvlF5wmwauQT+s1J4eiXLt50aMPGsv8PKH/Kw/9f+Z9/SPC9D9aNQ1BGyzq8tWmTet5/913ueGaX6r7lp70eQht287LM58nMiAOWVFNnTrj3HMwSjCKyH+iMWx+P+yWBGmdHsQAtKAPAj7i+CR4nHiHmotcTDUqFfvQtDCVMnR8/wMDwRA1jQ14RjZCwIVwdbOxMM6UmUWPPqUFfdS4cQRjMa69ZQaVe04QvRA47bojyylELn7jRg0RUYLOf9Wi/jOf7/982/IGk8xjg4WcxcaPW7u5/w/PcuJZF6h+WOR4Mt3I2eKyW1ULLc/NK3/+C5VVNRx59PHEEnlKSsvJZpJ43E56uzt49umnlGH70IMPqEGGkL2kUTKYLIqk2JwuPbS7uvtxOwVVKB7wRTi2CJnK/QqbVvauwjCXYqCRmxYJULEVd7GDCInZaOHee36tMjRx3AuF+5g/fw4Oe47pl55BZZmdFUs/5btln3PuWadSX1XBX2a9TCxuZOT4IympGKaNRW9/iOBAlFgyrYXTZLNzwCGHEk2ndX0ih7zAr3K9iIeAz+HClTdiSGc1vlLkZW2traSSxelFOBJbt2zhmquv5nuRtbW2qvGQeAIImiLTWk84hC/gZ+2aNbw8axaVFeWKJhw2dSqXX3ElO3e1aiyswWInK1O67L0lVVP8AaSYSurX7hQ1mcTFVlbDZsSiVf7LamKbfJZpSBzFxLhG1wmGnKaQSdCOcEDKvD66W1r45P0P6OvopL+nhwMPOIA99pxMRU0NlfV1/PrhhzHYrFx+9dW655diJI2YrCBkFSAogqBisuqSv9eeVeBuncwLRXXDIAIn6JY5LXkrdrIuGykjJIV7ks1hLxiwS9GNyzWXYyDST43Xy+evz8bS0c91x55GuCOEuaSezv4QfrcNUnEykRCN1dUkwlEsBivZjLxeVnKyeiOv+eM5SY61oAU97Bffdhdmt4OMxUSUnBbXjNmou3NBMZxmG/aCGUs6jz1dlKyRyJCKR0mkw4oE1JRV8tbf/47V6+bQ445ia0eb/tsxdUPVEjbZ3qtcCV9jLdbGSvp8ZmKZFNUmBxZ5GwrUT5aszYTBbiZnkOS0FNZsliH+UhyxNN99tJANi5cyoXoIB0/YE2/CQWmkhMRAiJS3j5i7naU757H/qZOZcOrBhPpa+cvsOWza1sWmrb1k8x6qa0dTXd9ESUU1bnc5XmcVdptXXwP1sBXli6AE4pOQSiknyel0aCZFScBPIZuhoixAb1ePat1HjhiqkmJ/oJTQQJiqqkrcdgtv/OVFxo6o56ppZ6qL4z8KuhRyla0Vp50iG+Un883Peej/ygrw//i+/i8FvTijFzSycv7HH3PbjTdrmEVBnLdsdlrWrufRB+7n6d/+GkNNNbmWFkxDGnXaW79smUahSoqYkNR0OpddqJDBBMKSz6I1FRZrqgjHpS0G0qaifEt+Xr5nl6zq3gE+fvs91q5eQ3VjPcOnTKRu4mhqxo+kpKYSXG4W/OEJOju7uODii7nz/vs577JLmHTMUeCXBLUCWdkZ/qSgayK7SIYU2/1PV/T/46f4/3pzUtAlaEXMtGVvu7WHex99ipPOvhCT3U1BCoTRoBNPY71MPJ26D5aCfvoZZzGsaRSJNNTU1NDV2UEsMkBjQ61Gq3489wOam7dzxRWX09g4VAu4uIO5fX66evro7uujqrp+UEJUXFFIARRJmEiaxIlNNL8C80nBki5O99qDsK18bbNALhVk0YKFfLN8LddffwfZtBmv28/G9WtZtPADykrg8MMmsGD+Xzlw/xFce/XZ2C0Jgv2tPPPs86zZ1EEibSadFfmeA1+glkD5EDq6Y3yzciN33v1bRoyciMnqIRIT+DGnzmYS5NLb1cnoofXs2LJJPQCkaHo8XkL9Qc0a+Pbbbzn0kIPZa/IUXn75ZeWAhEMhdRUUHwIxo6luqKe7p0eblZZdO3n1b39VL4GmphEcc8yxTD38SHwlpXoAdvT0a7Mh7n0yUQmfwir66FS6qEEXnreso8xCFCtyQpQAKY3PYFFVQpVZvOstGM0GIsmImjO5rTaqSkpp27EDt1V0xF9R4vNprnlldTXxVJK27h5emDWLk844nT2mTNHDXmJD9UoWHkahaKOfFr6KwP+DPBCxSxV/epsEiOhLXWxC5B+kEmI+YyPntqubmuitzZk8znQBWzaPSR3KBrC5LNhMMO+t2QQ3b+P6M86nq7OXZEkZsXSGYWWlFIJB1i7+nP1HT8CWzFPuKZPMJlIFI3GLmYTDTNxlIuU2kbIVSFlNZG0OclYpYmbyFjNS/zOKwxXbStltCPnMXjBhSuawpHJa0OXPaWOOsDNLzpTXpLVZL8xkwvjxTNlvX4LpBFkh0LncbFq/gWBXD7W1dQwZ2YTR4yAok3g+S4nZjt8pQTey406TSCWKjasQZOX5i0Tp39nConc/oGfzDo6Ysi/7jZ2E22imzOSkAhfB/jZqxgfYNrCWv8z/I5fccjFVY+r5w5/+xPqt3ey937EMH7E//pJhlFUMJ29w0BuMqlmMSEUd4quAgeBAhFgyhVGKurgV5vLKtB9SX09O7G/TGXwuJ18tXsRzzzxNPB7ljrvv4PCjjlQpnMwoEuIkUbevvvxHDt1/Mpecc9LPBf1feab/W+/rv4Dcd0/ouwv6ylXf8cWiRdxy0ww9AGLdPbg8Ptq3bOWhu+/iwdtmEGhqEjE5lJUT29HMO+9/QDgWp7WjQ4lEsrcshnbkhEH2j6+laLtSBZ300nIw/qeCbssU8BbMbFi1mnAwiNnlYIAM3oZqTrvsQo64+ALo62H2H19QMt5pF03jxl/+kuNOPYWjTjsFg6SwiSuYsHqVGS0TugGzEnj+OxT0XDECFpPYXfDt+mbu//2znHHBpZhFh54vhj6I293IYUMJB0N89/1KvvjqK6697npsTjcOj5+29g5K/D5Nr21v20W5EKUGBvj77Ddpa2vlrLPO4oADDiQaj9MXDONwuhWqjUs3YJBD3KD7aynSYpgh5i2yc5WpXCxQpTSIeEAkhip3GjR/MZtytLdu5He/fZhjjjqD4485m1TcTImvTNOxfvh+Cd8s/5CWncuZOMHHVVcezx4TSzDQg8MiBdBKb6yPcDSD1RHA460jR4BgzMT8z1by6uvz+MU14lEtXgYm6mpHkkoW2LG9lcryKrweJ8tXfEYsGtToyLhYwUqyn9miPgUCfwvT+4033lB1gtfj4+033mDcpEmaV37iySdx4CGHaOsqzm8/rFrJggWfcuQRh7N16xY2b96iReXIo47R+ErJdokmUtgd4plmoD8YpEylnCnSqaKjmMDXxZAZ0VyLiUh8cEIuEv3UgUyZ+jIyG0TFpUY1NiFxmkz0dXSw18SJNG/eQtOw4bo66Jcdt9XKi6/8GbvXyzkXXqgxsMLPkBAZ4ZvIdC7vXXHIE2tV2fMLMVCnMKNBUQGHzSLraHVbk9dQGhDxiBAEKy3VWlLGDEZsOXDGpXhmyMRjyhHwCms8k+SLefP45tOFXHDUceqUl6mpYMTY0Thkko7EeO33TzChvI4j9twfn0XY71aieRiwmYn7HMRL7UQ9JuIuyFjM5DKiaChGwYqcUdQoyrURDkLBgM1gwiwe/MkcxmQGsxT0vAFrwSTOwvS68+ScJjpb2hX1Oe3U0xk9dgwm8aQQnX02o82rNFeBsjKsbiexTFrRAskwt2SypAaipIVca7NR7gtgKxjoaWmlY3sza5Z/S/P6jYxuaOSYgw+j3OPDbbbisFgItbcp5B+Ld1I23MNX6xaxYtsy/jT7JbqSEa64/lZGTzyUE0+5lJLS0Sr/jMYF+xKXOQeVNS76In2CW5AV2b0YDYlvvEl075L4ZyI2EGF4YxU7NrVQ4fczf+5cPl+4gNqqSpp3NfP4c08RikXUWa+krFT9N/xuB6//eSb77jmWS889+eeC/m8tsv/KO///UdBXr17F4oULuem664uSlHQGLFY6Nm7iwXvv4dzTT2b7ls3qxHXISSeD3U60u1snQax2LeDKVBYyySCpRQu77o4FNxc2TRFyF76MxCvKhC55xXqVJ7PMf2M2WzdtZsykCYzbdwqeukoMEhhhNSla8NoDv+H771cqNLl2wwamXXE54485WvPZtTDJDl32cALj/ncr6FmRHBlJ5q18u34HDz/1ImddNB2D1UU8UbQSjYRCVIm5TqGgqXFC0Drvwmlq6SlBG33BID6vW4lznR1tCstJUTcUCsyc+SdaW1rU3/zEE09S6ZVM616/n+ZdbXjEplWmOzngxWZSfLRFjpjPkUjEFMaXgpWSnG8JLpEpXiYqXTGmeenFZ7CZHZx+6jQSEQMN1SNJRFJqTVteYiDUv5mZf7qbxZ/9neefvZJpFx1HMPg9fq9k00tR95AkSiJjpWAswWSqJUmA9z76hieefI3b73gMn3cIfT1ym2W4HQGMBSlOTnY0b+GVV59j3cYf1MBItNdTDztcffglaa2rq1sJiSKblOf42eeeVwj+tNPP0EyAI448kmOOO47hI6r5bOFS/vDY7zn/vHM47NBDFbFYt3YtK1et0jx6m8PJYYcfwYRJexQbLZud+voqdjR3KmZZLNRFAxLZeaot6WBu9m7pnZqDDD53RZVIDqPNQmQgQi6VxpjL4rJYqBZVQzikjW9/Xz+19fVs2b6DR594gjPPO4+DDpuK0WJWVEAgdLEuFSVJcd8qk78oReSfF61mtVkTb3JZEYgroYzNwlMxmcmlc6QNEDMXyAsJ0WzGXjBqo21N50hGB9Ry12AXdKZA1/btfPb2HPZpbKKiroZCQwXDxozAHosT3d7Mq7/7A4eMmsThk/bDaxWzFCvhHIQdVlLlXmKldsIeAwPOAgXJNY/ncZgdiljI75tJyCSa1oIt8jSSGfLROPlIEnMmhy0vbgtGXcnFDXlaClEo87ChtZmFS5cw7crp6sxmzRsw5w24LXZVzhTMxT15KJ0kls9gdNpx2u0Y4jE8Jgsuo0WbhVwoSrilg7YNW5REV+UNsP+UvXU6bm9tHST4FleHwxqryad6yBsHMHiyfPbtAnKePDfceztzv/iS3z31EkccewEHHHwKZksVrW0DON2lGgUcjeUwmNMUrEKWE/6IDafLozwI8UvIZXJqcDN8SDldrWFCXd3Me/8Ddm7ezC+vvor2nbtY+PlnzLjvDrpC/QwfMVIbP0F7xGPi8UceYMqEkVwraWs/Q+7/yqr6b7yv/yMprigikp2bTOjfLl/ONVdfo1nX8mYz2B3kwwMsnP8Jb735ql5El11+OUeffIoWe4GPBSqLxOI6oauu+KeLmkFpi+7RhS4sOKAsioUkv5unJieSFHTxpG5uUcawo7YGwf0yuRQZhxmHMIeTST7804t88fkXCreOGDmSE049Df+oJmWE20sCCrkLCUS258WCLtXov8GELsBickAJhnmji1Wbd/HbJ2dy9kVXgNnBQDSh7F0hEzqsNtXFznzpJQ6degQT9pisBV1gRWGiSxGXg1qg1bKAX3dj4WC/HuICPwure9999+MkYZ+ns7R1dOAvKVMDC5Nkg4sWfrBgy45cvlaffot4kRtU+iQwrcMhmnoT3V2d7Ny5kzdefZUbb7iFUSMmkEsZiIrWNx6jrrqESKiZNwNtjAAAIABJREFUvu4f+WDOczQ2GLAYOxk/toTpl51CIRcml08SikYorazDRDl9KYimPURSXuYtWM0rf/mIm256kJJAI5mERZPBPHYPmUSWjWvX8+nCeSz5fhETp4zjsMOmEvCXqK2rz+fXJD2ZPmW3KP7tQhxctmw5W7ZsZUfzThoah/DHPz6v0kUhwT311JNMmjiB8845h77ebqqrKvX5lGkxEony9ddLWfz5FxqpKU3AmDHjiCfTVFTVqpRN4H5husvzJt2OQu8Cq4vl6mBhlylUiKXizy3FWANS0tIkmbGLZj2eICCmSPKceL1KpBM+QFlFBQ889BAOj5fzLpqmcHRZZSXhcAibmBJJQZf3pnAhZD8vjmiiIhkMulELWgrYbeJMWNCdvbwfXVaHEgJkVo9bIGsuav9lKnaIDjwvLncWwpEQsUwcr91OoT9Ey7c/MsLu17TFiM/CQCrCkJIAKz6dz8qFi7n6vGmYEjkC3nIyWIgI5C6BIhV+Yn4b/ZYMUUdeOS7C1XLZXOriZkxntXgbEml1gnMJchWOkQlHKEST2DHgkqZJDgqJvjUWCFulOTAxf913bOxr5+zLL1HtuC8v5jNG3HnJPjcTL2QJ59KkHWbMfrfC+9Kk1gb89LW0suG7H9j03Y9ke8KMrq7noAmTmTC0ieaNW3R6FzREy7jFxLCRI4lnUixc/DGlJeJ8aCNrjjN30YdYS+xUDW/kxy3NmN2VHH3iRQTKRqjrW3tnUK/HiooSXZdjzBJN9qg9rhIbTWbNF5AGVBzwAl4/0fAA/Z1dvPfWbBoqqzhs//0ZMaSReR9+yNbmrVx+w7VE0knlr7R1tGtYVlfbLh64+1Zuvu5KLjvvlJ8L+r+xxP7r73p3Uf8Jy734V8X/f/f9N6xfs4ZLL7mUfCqtuxydoF1u3atuXLMKr99LjVqnGglHYrg9/n9YCyZ0GiiScjSqb/CzHCwaSSiHoazKTLsFLsqe0yQhS04Gd7MsBYuEEYOcP2mSxjwFs02cyHGJnWVHJ309feodHygtg5KSosFMPkdGJhSBibWg757Q/xsV9MyANkF5XKxYu5X7Hnmac6ZdicNTSjZnICKBMXaR74lj2w7eeW8Ov7j2OoXbJW4yY8jT2d2pO+Tqygq6OtqJRcLqyy2QnejXRzY1Kez83rvvcNKJJ3PySScVCzRG+qMJHC6PFmkhv+kkJ97ZuRzxeIxEPKp7Oc2Gz+eVGS/T63fffcvni79i0sS9mTBuEmajkeGNtfR17yKfDRIb2MmKr99nx9YlXHT+UZx56sFsXLuUV2Y+z5C6En51zS9wVQ6VF55gf4qvv13HJ4u+5Yf1HUQzLsprxzN0xBTOO/9Kfli1AafVw9C6Rlq2beftN99UL/uGxjpWb17NpVdeypFHHqVFPBZLKGQphLFYIqk68gkTJtHd08cHH87lvffmUFffwEUXT6O+rkFZ1JK0JxyEm266UX3lpVAl41Et0mWlJSqFk99d7Ig/mT9fA4Kqq2s4+rjjqaofpnCnNjomQYREI29QW2Ob3aYSOZnYdS8qmuZCQeFwQUnS2TwGs037WrfDrta+hkxGwzZ8TpfGcZb4AyxbvpyZs2ZxxS+uYb+DD2Trjp3YHC5FUZxWMd/Jal+sJEqRk2psnrSBRY98kYbK9eN0iN+6ONYllezoszoxRtMqIU1ZjcWVl7zzRV1SkDCVgmrg+wb6MVqNODJ5tixcwvC8nakVI0gHQ2Q9FroGeigr8/LRh+8Rj0eYfvl0evpC6qOQt4pxrIm8y4u1rISkzUg4lyRlzmF02YmLI6PZggMTNnF/i6cxRZPYEhlsqRymWJJCNIE5ncVpsuhqQuWo8jiFG+D3syM5wEtLPiYSsHHk2aep01u10UlZwYYzniebTBPKprSYG8t95BwWOvt6aW1tYfX3Kxjo6SUdjlLnK2e/cZMYVz8MczLLQFcfHrvE6ybZtGUrPcE+PGWlJHIZtrXsJBwNU1LqxRtwEI538+H8Oex10F6UN9TROGYCJ591EV2hLFZ3qc4mkaiEzUQwGjNYzWI4VNBViBAahfcgiI3IVDUZMBpXlcCPK1cx74MPOebwqZx6/Ak4RM5ZKPDIgw9ywsknMnHfKfQOhDTASTjxkj3w7JN/YPH8D3nidw9w0ZnH/1zQ//VV9d94j7vF50qsGVSV6cMZJMWt/oHvv/uWC887XyE6mQAERpfirntAjduERCyOSaQ6FjsxIQkJrOvxDsrfir9fcSYWhrvA7UXXJdETq6V1kVetE7oaU0iAhHwp9qgGk5JE5AZimSQm0QKLMUw+hj8n7lFFfblO3fFEUY8uE77NRrqQIyf6cjEnwajTeXGHPvic/ztJcTJr5aIqT8tg5+NFy5lxz8Ocf+kvqKwZisPpVXcxj9OlzY9Eg361bBl33n0f0USavNFALJvE5rTrHlUnaHGiy2U1ElIOPpfTqXpaYcguX7qUt958k8YhQzj15FP09Qon03h8/qJBUEZkV/K0yW2I9WVMD07Zq4vEKioBHl6vMtyXL1/G3LnzuPmmO7UBKA04ScS7KOR6WLZkDl8sfpP9923kistOpLHWg9smNp4Guls7een5WXS193DD9fcxYuxUXvjTm7z9/nwaRkzkwCNOIWXwkCq4aBorxC95XU36un30/nt8POdt+rs78NgtTNl7Mht3bOPm227VpL/+YFiDdsTyNVBSpglrwheQ6TU8ECWbz/Pj6jXU1NQyfEST8i5WLFvBKy+/zM0330RVZaVOd9u2buajDz/giMOnKjdBph5BLcSDQU2TgJXff8+CxV/SE4ozYtQY9pq8pxLplJSUkyjVVHFal+Iuh7RMeEYjyXRGXesywl4zmnB7S2ltadP9dj6TJuB243e56GhtU2KWvEfemv13SivKOWTq4XgCAVKZHPFkShsIi1HSv4q+DEoi0zSzYqqZuukZB6WHhiJPQN6zMpkKVO+zOsgH49iMFjEsVyc2CUBJppJkcmlSEnnqtRPOJqioqyLR3s1f73iIkxsncu0+xxLavIOCw4Sn0kd/Ishn33yB0W/jgGOPwF5RwZbOLvJOL0nxU/AEcPoC2rxHElGlvVlcdkKpWHHVkzPgyhlxZwpYJac9HMMUSWAWA5lUVqdzu7D21U89qdelyWEnZTCxPRFm1tJPKJ88hgNPOBpjwUAgZcCTMZDvj6n9dEjCSXxOsi4rrd1drF71I5s2SuxsGeNGj2KviXsypLIGUzpPsKObjuYW+jq7qSgv10YxUFpKLJWiLxImoyT7NF29vepvYbWZ6OnZxZJli/nFr64iUFlOQuSfZgcpg1NjbG0uNxabiWSyn1x2AIspiTEnKwQnDqtb8+ml6FdUV6uF8meLv1HLYSHFXXPV1UwaN5b2XTvxOBxkEwnuuO1WHn7kYbylfuJpMUTyqnthS8suHn/0YUo9Nk4/8ShuuOqinwv6v7G8/uvvendh+4m9ebGkFiH3jZs2sHjRZ1zzi2uKEjSTkXQ0hlW83FV6tpvwVtCdebivH59I1zToJFn0QrdYsduLMglJUEolEmpNmoxGdX9rF0vWwXospg7i+iRQs91sIZdMYxaoL5nSDtRktxIXaNlhJ5tPYzcWyCfjqtvUgq6/j3QIebHF0jefzPsDiSgeh4dIKEyZ7PeLnYOiDJpENejhvjsuUSbS3b7yP31RBL7cHe4if787vEW+/ocDHKj3vAS07L7d3X+WnxOilMSvyjyUS4WK5J2CndaeGCMm7MuIMZO56Za7sQnTPS8BFFYtuB9+OJdN27Zx6fQrqaqrY9OOZhxel8ZvyikuZCsVnQ2Gi0hBUHMMmbgEBjYY9BD7ZN489aU+UtLvRo/RAiEfzkFHPXms8tqXlZTq1C6Rogk1ALJrEM/KlSuZOXMmN8+YweS9ptC8cwvpVB8VFWbmvPsCO3cs5c47Lmb/SUMx04+FJIlURPellYEhGLMuPpqzmJdnzcXpnUhHT4Ezz5vGiHGTae2JUFo7FJPDR2uXHJhu3eOHg918v/wr0vF+9hw/is0bfuTxhx9mv8OP4bY778Lr8/P6G28x6/EnOOGCizjxpFM0e1rY8DKlZ/IFhbtFyiTXnKyCVqz4hpdmvqRRtwfsv7/+rvL7LfnyS5588nEtlLffeguTJoxn6ddfsXbNak4/9VSF42WK39Xexa6uEIs+/4rNmzbi9biYvOceTJgwTq06fYFiGJFIwdw+H7FECpfXi9tnV12yVVO1xIUsh9Uo5La08iXqq6tob2mlrqaGVStX8re/vcr0yy9nxKjRDERj+rvIFC4kO6u5oM2GGIXEE5ItIKY7ZlVIqK2txaKNhSEvJj9Gbcbk95IVjSEjjHGzGrhYJUY0niAnNs12Gyarma7UAPGAlX5SKuciFOXxy27gt6ddxmnlYzC19eMN+OhPhonaMsQ9BjqMMSr2HE2fGRIuF12JNGmTDYPJgclgxiosf1Gx6IZNZHZJ/VoKujmawhCMYgxGscXSOFM5RQX8YjCVyZKMxbR59Pl9es239fcRkodlNTBz3rtMPeMkmiaOJ+D20re1hcxArDj9WozsiPaxcvMGtmzfht1gYc+hI2ka2sjoPceRyhb9A5wO56Bds0zSxWQ1STATAqmiK3KyqF30oEQwncXnLVMfgkULPqS3u4XrfnU1odgAyYKBWE7Ivk4cfj+JTJZMPoHTkSOb7seYj1DjL6dzcy9l3kq2Nu+kcUQTnpIAs999j7ffe4+pRx7BSSefrBLLzvY2HXJqq6r4/tsVzH7rDe664w5KS0o0cEjWLOHIADNm3Mx5Z51OsKuFEQ2VXC8FXRz2CtoZK/9G0MrsoGxNhqafZWv/+rL7z7vH/0NB/+mE/vXXS7SgR8JhPF5hrhah8oLA70JmMRjp3tVKRX1DMW9X1VhJ7J7dIS0QCRfZviLZsTklcnFQl26QwIEoHl/R6z0k7k8ejxaf3R/CYK2qq/n/mMAMxKXAWDGQJRIO6gRnNVmKMh7d40voiVEnlaJXVdHgRi7gTCKNOS8/YgZJd4r/7wlr8j2RJQmhaXf62k+DVjRZa5BpLLGMwm6WQA+JdK2rq9OHLg1B0Ze86G+tiU6plN5esaiLMCZBf18fDn8NG5q7uP2+R3EHati8dReXXXYlDfUNqq9uqK/jqaefwRMoYdpl09m+q1V1921d7f+xs1WbSsm5Fsa6ZDZbdcIXiaC0UwGfF4/LyfZtW/n4o4/U/vS0c85h5OixeD3F8Bz5vSU/Xp6toY1D1NJXkuWkeMjULhnfb7/9NiWBAEcdezTxdJxx40dQyA+wZcs3fLbgdRrqbdw640KcxhipTAd2M1gkrDXvJJ900ryll08/WsqnC35gc3OGipqxXHjJ5Uycsi+pgpl4DvolK93pwu60k0hGKfU7KWRixAa6qSh1s3HdD/zhsT+wx577cfHF01m/fgNPPvW0Qu7Dhjfx2muv8Nrr72mRO/zIo4jFk9pYCrFTCrwckjfecCPnnXu+mqA0NjZq8ynpgq+8PIvm7dv55S+vVSvNjrYW3nrjdcpK/NRUV7L3lCls3bKZ4aPGUlHfRDoP/T3dbNm8kW9WLCMakaxwO8OGDWXq4VOVUNcwtJH2rl5aOjoJlJVjsTmwWOU/C62t3Uoh8cp1ERkgnYxTFgioIY24NMp1deZZZyu7PhyNKUomTHZpKiSC02636oEuCIS04SIX3U2MkzWBFHBZiUioh3wtV6N8LdamRsxKICux2LHG0mS7+jBKTnw+R3dqgHx9gITPSs7nYOH7HzHwzQauO/AExoXMVGcsGumbsULKZ6TXlmJDogvvxGF0ic7c7SQleewmGyajHTMSAGPEJr1/Lo81LxNqVlG1XCSOYSCBPZrGlcrjzho0gMVVMJKORNVUSRCGaDxGb3+fmguVDqljc7iXed8vY03nLm777QNEUglad7WoxE0m9a7+Pja2NLOptw1HiZ+9puzN3uMmUmqwEQ+F6ejrIpZOUjAa8JYG8FWUKxM+LysocbLMiQGMxMEKhUjCbcSvQdQCJvJZQRIlY6GHl55/nL0mjcFhLVBSVsLICZOweAKE0mKaZcbsdGI0F8ilw1gMCTz2PI68kW3fbee5J/7I2IkTGT1hAh/Mn08oFuMXv7qOhmHDNP3QX+JXvoQ0ZMJpefvvb9HZ3s6tM25moC+Iz+PT1/+Ou+5k3333YfLEcXz+6Vz2mzyOKy464+eC/s+rnv+Tbrk4fX/51Rds3ryJy6dfrjCiSm5MJp2ydUcYDmkG825BdzotZKqE7tFFSiOEICEGafCJtOKDH6lMSr/nsDvp6ZM0sVI9kCRzWCBf2dMrlAh0dnVTWVmhZiLKFB70UY8lYrp7lN656JUhk7ksCUUGUtA3qtEutrQW0kJaSqUp8xYJY4bdE7rAZ8mEFlrJP5ekMpE4SRTh7gldJla5XynEu+1bu7u7NUp195/l7uXwlEQ6iU+V25J/X+xbxFktqY3K7p8vNgfyXTGPSGOwBPj0q295/Z1P2OeAI3j62ZmMn7AHRx9xJNXVVXR2dPDE009x4qmnMmW//eiPxLA6HGpTKlOY7N2KATA5fQ7FVESIPC6BJRMJkrGomlPIFCkT79bNm/nyq69Y+q2wvY9mwoQJ+rwLRC+sYJlW5XkWCLqot7boY1+8eDHLli7liiuuoKqmCqwmcoU0mVQEj9PA0iWfsOTLD5k4rpZhjaWUBWx0trfQ2txGsDdGPAyFrAu/p4ZAWT3Dxu3BOx98rJGR+x54MJW1Q2gY2gRmK+2dnQRKA+ps5/U4cNiM5LMJqioC/LjqW7UjvnXGnfi9Jfzu0d+rhXA4PKB645NPOZX77v81551/IZdccimbNm1RTbLs1mU6f/zxx/X5uf66XylDXK5PAZzktZcwopaWFvbYYw/GjhnF3Pff5913ZtNQV0M2lWTK5D1ZtHAB4ybuyekXXEbdkGGqR7eZjWzbsplwqI9VK7+jpWVnMb3NZmf/Aw+mYehwzHYHZZVVZPMGguEIVqtY+3Zjl4ZQYHnx6+7rZVTTCD75+GM+W7iQSy+9jJGjRutKIRpPas65NCoC72eySY2Ulalc9ui7pWtqDZTP62sn14cUA3E+k1RC8ReQxlreFzGZlDM5Ko12AvEcue3tGHoHsItG3ZgnWeHCUF9C1GPhvnvv45IjT+HwujHkV25nnL9asxLEKCZsTbE11smPwZ3U7jeBbGUAQ3kZWZeXpLBdNMHToLwYuyAk4n6WK2Du7MMQjJAJRzHF0rhzBpWqymerFHRxNRNb3XxerZvFwS0j+31jgbTVxK5EmJUt2/i2eRN7Tj2YdTu3KRzud3rIiEFRJkt1fR1DxoykekiDIiSpeILelnb62jsJSKZ5PE7aUMBTUUqgrhqzz0XSWCCRz5LKZzXtTeYLWWuJHNMmBV3cBaQZyaXYsv4H3nl1FuVeG8NqK2jesZ0TTj2TiiFNBOpG0toXpWARnoWTXDqOUxrcfJL+Xa38+emZjB81nnAsxkcLPlVOwYw77+CI449jR2sL3pKAOvYJIiGvdyw6wMO/fUivwTNOOYVEcICGugZ++/DvaG1v47rrfkl5wMvbr/9ZWe6XX3j6zwX9f1LZ/ec91mJBX79hne5Lp02bpoeduBZJdxqJRnRykJkgHIto0lM0FmcgEqO2qk6nbUFyZWAveo8VS34ym8ZutpLMp7AbbURjEXwuj35Pbl+IQPIh+c5Wuw2rZpybGFDGtUULS19vL5UVFboWiCaiuB1ONV3xOT0YsgIzWjE5HYNWsUU72UQ2rdpOYaz6nE4y8Yx22wOxAe2of5qcJl/LQSj3q1pfORAHI2J/mp0uB0GxEBQ0qau6uvofefE/heCleEux3+39vhuaj0Ulka1olCIc3i+Xr+aRJ2ZyyeW/pL2zn9mz36a8pJRp0y5SyPvRPzzGhZdeTGPTSJz+AJs2b8Htcqn22mq3a8CIaJ8FLvyHyYmgFJkMpQGfTjm9PV0Kv4rMTdYFny9ZqkY1e+21F5decon+HgLxNzQ0sHXrVvXQ97o9+lxIkXv9tdcZN24ch089HLvTQVQOzxK/wqFS1MJ9XWxav4roQCeh/nYi4W5cThu1NbXUVjficpZhMrgJ+Kopq64iXoiSIaO/67xPFnDoYYdz5lnn4nR7FS5t72xXGZ3PJ/nyIqWLYLEYVR/f3dFJdXk1H3/4EfPmfcJdd92t8LRXIMrOLlU93HvffRrIIv7ma9euo76hgddeex2JBb71lluIRWPamIl2vD8Y0ulWUCj5urenRxucP/3xeeLRAfaesocqCL5dsZz1a9dQWVuvBX2PyXtjNhbwOO10tbVQVuLTKb2/r0eVAGvWbaC5pRWMFsqra6mua6C6bgiNjcOKTZcwwLM5ero6itwRo4FIKMisWS8xaeJELjj/QiLReLFZyxfw+Uu0UVDrTrMBo7iqDRrLiKRud4CMXAvFxMLBxGCZ4HMZ5bDILj0nwSQWI8lYgpKckUAsi2FbB7beCDU2Ny6Pk53xfkz1ZWyO9fHE88/x6F2/pjJvJ/TdJkb6K3AYxFUtS3cuzOZQK5sibYw8bB+oKsVQEqA7LtkLdiwWB1aDRf3QTYIgZTO4klkKW9txJ3KYsnmF3Z15I3Yhx2UKynoXxE3T4QyCxeWVPCsxqjKJh5IxAkOqyfucvPDO66zp3Ekh4GLygfszatQohtYNwWGwkImnlFwaTcQpWC24Aj7sXo9yB+Ltvfp9YfjbA14sAY8mu4UzSWLZtGawy3pP1CIqxhEkUDg7WVGWJDAZErz31it0bFmLORPhDw/dw19enoXB4uDCy39JazhL0uihYPZpWJKcTy6TSPLAlEox/fwLFJkpqaxg34MO4u8ffMDp557L+CmTKauuVORATIUKEjlcUaay1Pvvu5crLp/O0PohNFbX8uXnX/LwI4/ywIO/Uae4gMepOvTJ45uYfsFpPxf0f16R/J90y8WCLtP5J/PnaUH3+/xaRL9e9jVr1q4lFAlz6lmnq3nDqKFjiKZiWCx2Nm6QTOxFXDTtYoUOk5KMBkpqiWbiuCxO1m5dq8Eq+4yeqNadQupRvlwiUdS7D0aaSqZxbWMjvT3dyviVfVakp5fO1naaJk0gFA9jd7vUCaq6qppYX5C5cz9iydKvGTl2DGeef56GNIwcMwavy62NQzwSx+eWbjlPaCDIhx99yFFHHaWe33LQn3zyydTW1uqLJXCzFG6ZTsUrWaD1devW6X5cvpZd+FtvvaU/J0XwmGOOKbKiCwX9eZnSpTmQ6V4OVzmIpThKk5DNis5cQiegJ5wiFIfrZtzLKaefz5hxe/DuO3OUv1BbU83xJxzHS6+8zAWXXMyoCeMJxeJYxH87HFHoD5Eb2Z0YxP89k1FfcblvKYSCopQG/JT4vVpkUvGYTuryOMT7u7WtnTnvvafIwqmnnKaseHnMQgjq7+1T33N5vFLMd2zfwS233KpQvFizxrM5hjfVEQ1BX3c/ZYESqitA1vo7m2WylrjRYjqA3FcqLaljMvGI1WWWnLkPk1XQADMb1m9k3kfzFNo/9uhjmTBhomrLhbkdDIeVWFZaXkZnVxexRJzxY4bR2dLFnHffVch80qRJWtQ3LV1Gzbjx/PrXv6apaaS+Xk0jRhCPJ1TC9/nnnzPj5hlqPiMFVZAiYRVnhYcgfAWnG7tT9Pdp1YHHYxE2b1zPa3/7K36PU1cXE8ePY/5ni/nVbfcweuwEouEgFpFR9XVrOIYYvnSLe18sphrhnv4g23a00N0f5rtVP6oHQFl5BeVlpUwYP44KMT2xmBUFqCwvY8677/DjDz9y+fTp+rvt3NVCVVUNwdBAMfDIKtG6ctDLc1t0ipOsb+mgBY4vGkQZBkNjxBVOQmLEO8aEOMcp2106bY9bm3N7No87kYWdXTh7ozSYnARsDtr6ujCWeFi88Uc2tbVwySWXkRaXs/Y+AjkzJUYLRkOOpD1H0BinPRdi+L4TCRrzxAxG2vvCmt7mcfjUwlVc6LKRKMlwEFM4gTecxV+w4bLYsGJSrbnkoMvZoA6TYj+biGPzuHH4vezsaufHDesoWEwMHzmCdCqOu7KEbbE+fGMacY1sUL/2/kiYKn8pneu3ke2NkA1G9f0aaKjBVV9F2C6s8wTlBhcGCSYSh1qneNqbSRlypMmRk9czOoDFKrwDoxZ0m0oMrRiFOpSJkUx08dhDtzNE5GoeEy89/QifL5zPvQ88yGW/nMGIyYeQtZbR3pslk7FSXzGEVDDG5h9WE+zs4IUXnlSynK+khD333psvli3jN4/8jpHjx7Jm/QZq6utUbSLcB3nPfvvNcma/9Sb33HWX8mLiAzHuu+9+Tj7lNI49/jhFUaWgv/jcExyy355cdNYJPxf0/0ll95/3WIsFfdWqlSz5+iuuvfZaLbQdXe088+yzlJWXa2yqSD9k73jllVcxbuwEncNff/1Nvvt2JU8//Qwms5mBaIS6+np8HjeffbGYaDzKZ4s/IzEQ5Z6bbmX5F0so9QfYc+Ik1vzwo065p519tnpq33nfPRxw8EGMaGpixfLlHHbwIVSXVfDAvfcxatxYrrv7Nv4460X+NusVzj/rHK6+/Ao62tt54qmnOODQQ9TF6p5f/5rDjjicQw45lJHDR9C2q5WJY0axdfM27rz7Drq6u7jjjjt48MEHNSZWduACLR933HFMnDiROXPm8M4773D66aczdepUbr/9drZv385TTz2lhfuuu+5iv/32UznTK6+8on8WO1b59z/88IMWTmkS5PsC30u2vOzWHQ4b2WyCgqQfmWxs2NbL/Q8/ySlnnI/d4SOXK7Dmx1V8/PFcbA4r8VSCO+65h5yQ+GQvLwSXZI5MUmYWYVM7Mas7Vm6QIJWhokKkXFElXAnkKusJORhEX6zQvLFoU9rZ2alkufXrNmhzc8zRR+v0KrtyQRfEce2JJ57goAMO0sfda+q/AAAgAElEQVQvKwdxK7N6PSRSGc31djl8ir7EI5LzbqauzsS2bf1YbHJaFnQNIrnPDqdE7qI+BXlDCJ/PqhN+dUUF0VCQl198kdadO5Wotvfe+zB6zDiCAwP0iJ9/QyOZXJ4du1qwmI1UlngwFLLU11XQ1Rnk179+gO+/+oqLrrySc88+h76+Xi2I7W1t7GreyW9+8xtmzJjBwQcdpIVernKBsKX4iSe+yWJTBrk0RyIjqqgQmDNLf283FpNRvfK/WPQZfq+bzt5+tel1ewNEQ/3UVJRS5nOzY8tGVv/wPe/Mnq2SpxtuvImmUWPJG8w43H56ggP09AZ1J7vw03kqKxN2sujJS3xeSkv8rPlxtTrW7bvvvopUCJoi7y9JDowMRFU2Z7FZ6QuHlN1c3J2L45pF7V9luyvkLfl3kswl2nMpSPI7qLxOJJ2SXOZwEk0Kv0BCT7LkOnuxdIcIhDNYwjFKXB4sLidfrPuB0sYG6pua9LqQjAXLQIIKIfLn0uTdBtIeA92FCPUTRxIWX3SrFYtdIO4cqXCCbChGPhzFGE9iyaSxZcAh+etGO1YxflLjRCHwCeneqiY8wv5OiizPYiZvNRNMxuiOhLSgS4xoY0U523Zuw1TqpXaPMezMRgmasuScVjLpDL1bdmGP57CGUkrqNXqdWGtKSVd4yVmsVLjKyCfF5CejiF7OUNBpWIOChIAr8sV8UbUgTZEQRxUVE8QgG+PTBe/y1YJ3ueCkqXy7+ANeeuo3CEXokcceY/XWnex1xCmMmHgw/soxZNIOIj1J1n6zlm8WfUXrzmauuG468UyCL5d8rX7uZ557Hg3Dh7GrvUM9FWx2u6pW3C4HsYEB3nz9VTLJJL+46ipFHZ569lldt9x2+536fEn4khT0ObNfZfSwWi47/9SfC/o/r0j+97vl/8SJ+8kDLBb0TZs2smz5Ui6aNk27/dVrV/PyK6/w6GO/x2d38uGbbzFn9tsE/AEtDvKuWLdWYizjqv+9+OKL1St7zLixmK1mnn/hef0stoUOt1P3eAK120xiACGmKCU6JT/93LP0h0Pccd89lJSXceppp/G3v/6VW264iVHDRnDrjTfpujyYSemEnoklOO6Iozj3jLO0IXj+jy9w328f5Muvv+ayq65QMwgJ5YhHohy0/4EccchhPPnE49qgLFr0GQcccABz585Vn2+ZpqXgSlG+5557NMFLCrUcjjKZy1QnTG8pDlL8zznnHO68806FV2XKF3ey3bt0mW517696UyNCoLv33nt1mne7Reol+eKlkhzNkm+38sTzr3DJ9GvpD0XV/UzkTEuXLuFvr/2FaCLG/Q/9hqzBQPWQIWzfvpOa0mp1+5ID3GJ3KBlQ9M1JOZzzeS3mgYAXk0myqHO4nTYsZpEuxcnJz2Ty9Pb2K0lMmPRfL/mar5csUf/3Y485lob6etpa21jw6QLCobDayAoXwONyE4qFCKWCYDHitHnQ5NOcAYu4lcmhaJXI0yzpbIpYMl6MH7WJXW0Ak8lBLlPA7bDpXrK/u0/lNSJH8zpsbN+8gaefelIbkuOOP4FJk6eoZ3gklcbm9mIRHXYhQ1f7NkYOb1TbVzlo538yX1c8e++9l1p7CrGsoryMdWvW8swzz7DvPnvr6xUKBvniyy/55JNPOEy83UeMpGHIUJXy9QUHcHuFaCQoSlaZ1fI6SLBKKhGlu6NdoeuC0YK3sg6nW/a1cfKpONlElLfffI1Ifx/Lv5bnsZEDDjiIxmEjGDK0CW9JOVa7SJicNDc3U19bSWQgpME7wkbfuGEdc957l53bt3PggQfoe0PQC7vNQWlpmea6C1O/qqoaf6CEyvpaEgK/C9HMZtd9vUzrgmrI6qnoJ1+UNEoRF7nabj9+cVJzYCWdz5F2S1i6gXQsgjUcx9raR2JrKyMDlQRcHlr6eikf0kCkkCNvMhPuD+PNFBiaMWCKR8m40Al9VftGzBUeIoYc3vJKhg8dTTaaIdsfxxCM44yl8eUM+I0mrGY7sbyZrMGiTpISP6sdlpD1BLEzmYjnsxgcdmLkiBVyuMtLCNRUEYzH2LljK2LCmwyH9Dq1ed20xsNkS1wUqnzqCidE2WRvGGNPFK/Frv797spSuknTKmFHbi9xQQizWZUJqlRQeD/5nNrkWs1GdcpLpRK6pnC6nbpqEmlfJBrkwQfvZu+JwzlwQgOfzXmF2S//AZPfCtkof371df78/gKaJh3M/oedQSxq5pM5i+na3k2lq0RRvyPPOImqxnp8gRJdlZRXVdPe2aWcH5HLyXtU5Kd2q0Xd4f747DOceuKJDG1o4PtVK1m1fh3Tr7pKG9Dyygp6errxOKws/HgOteVefnHpOT8X9P9+Zfef94j+64K++28L/PDDKlZ8s0JlM7I7b25p5v777+fW225j6edf8OXceVxwxtn09PTw99nv4PH4lLXudole2arpW8L8PuzwqYwaM4o33nid2vo6djTv0M77nY8/ZNqll9C2q4U577zLjb+6ngULFvDCzD/p/uiFl2by0SfzNLN6+7ZtzHzuBbZs2Mh7s99WFvtzs17i/AsvpKGqhprKKk4/5VSsLie33zyDX17/K/721hu8P3cu9Y1DOPSwqeo7/sZrr3HQfvty2623M2bcGF544XlkNy5T9NKlSzW4Qw7/9957Tyd2mc5lnyxTuXz92GOPsW3bNi655BLdvcvP3Hjjjbz22mv6PMjvLE2FmLk8/PDDeijL1H7NNdfQ3t7Oueeeq/akclAYjXklSKWws35rOw888gynnHEeTrcfwQFzmZTuu7/5ZjmP3H4rR190ASeddhoGqw2j0YzT4tScaXUIs9hUcy+FU7TI8neaf22QvPaQFlmZatKpBJl0SpuOSDiiZEKRpklEo9Nm4/PFi/nyiy+1IArkK4X87rvv4aabbmaf/fbV3PGxY8fSH+7D4jHRJdOr2aYHtMUkxU+QBykyWZ38EumEenSLLakUwUzOQE5S0rCSTRjwewIEe7pwWs0aAGIqZCnze3Uafv/9OYpyjBk/nrPPO09Z/sGI2GVCLBGhstJHPBbWtYA0GcLwz2YyuvtPp5LapAR7e3nooYdobBiiu0dZJ8jr/fzzzyvRKF/I6476mGOP57jjT9TmKJeXCSynE5I0RnX1lYpeiHGH2WzU27Y6XPSGZPVhE24g8YEghUySP780k6qyElp3Nas8UK4bsfU84MBDMJisVFTVcPTRx+tqRHgBQkCUlYYU2o0bNzD3ww847NBD2GvKXvT09iixq72tnR9/XE1ZeSWtrW36HpOiJyFIQhYVJrasJ1wer8am2hx2bTxLhFQlUaiSjiew8aAnv7y24hTnMdo1JCTjtZBTS4k8biGdtPURXLcVazBOra8Uh82hBbY/LHJMPzu27qDS6aHG4sRSSGP2QGesjXcXv8eOvhZ29HXiKatk2IgJlHqqGFo2hGGBGurtfvxZA1bZW4sznHgtSB0Xv3aV4hX19JLxHsvniFkMRKTjC7jxVVXg8LhVmx3q6ScRHYBCCq9wbdIFwgMRTD43XfkE0RIb4w/eR81gJHbVGctizxlx2V0Y7Hb6C1m6xK3PaCclpnUWAyVeF267UUl4YnmbTsZwWMVkSTpV9FpwicrHaNDXpaurlZkvPMmdM65gzutPss+ESmZcdz6hrmY8Ph8mbwWr1jfzyFOzWLO5g2TKQqQ/wxEHHkNT3Ujeef8jNqxby8nX/ILDjziSxqHDtJC7XG6CobBG7QrPR/zcpclobW7mxedf4MH772fd2jX89bVXeey5pwmUFw2V5NUTZMxiKvDyH59m/ynjueKi05FsNWOhGHej8aniwCdrzZ/T1v55hfXfdcvidf5ffxSLunheS0E+5thjdMoURvaSJUu0sFVXVDJpzHiFseV7ixYtZo9Je6gBiuwOTz/9DIWrZQd988034/G6WbR4MZMnT+bJJ5/U3fs5F56vB6bsqFYsX8Gn8+dr0Zv/6aeqN53997/T0dWpU/v48eO58vIrdBr70wt/ZMvWrZx3wfls3LSJTRs3cuuMW6itqVEkQSbo0WPG8M5779Ld04vH59Ui+vqrr2lBFoLdN998w0svvahTVFNTE6tWrVKIXRju8meZtk866SQWLVqk07uQp+QxrF69Wn/f6667TqesFwUibm3lhBNO0L25PGcypcvPjh49Wolm8vhfeOEF3c3//ve/17+XeFIMGQ38sDr9fPX9Rh567Hmuue4WovGsFmohssnue+Gn87VBqGuoV5/8E089jfqGRjo6OqisqtaDIBKNKUwnnb6woMX0QvbDUrDEoUw+BCWQ/wSBUItSi1lRA4G7E5EB7DKRJBMMBPuZP+8jOjs7tNg0DhumU3J1Xb0e7AKfywTb0d3DsOEjFLYXT3LRvSfjCW0QAn6fTofK9hcduCokpMkQ7/iCQr5myX0WoyJhEIu8ShQREtsq5DCTUVcDCz75hC8+X6Sw42GHHcq+++ylBVz2m1lRCgj6oJ+MRbTHasXv9ekUXlNVxUMPPqiueccde6ySzLZt3abrkg2rf+T8aReyx6SJzP1gLh3tndx+6+2kk2lGjRpDd3cPX3z5lYZ77LXfvjSNHa065JaODmob6tVr31Sw6P3193aRSSWIDgQ1IOeNV/+q8jNZCyhvIxbXQnvg/gdqYX700d/jC5TRNxBHfM/k4JYmUJpIuX4vu+wy/AFRjxRtdwUdkgZDtOVCepSmRHgSknUvPy/vMZF0RSIDeu0NDIRJJmJKKJTJPyfWwAIrDxLidgfFyN7doZIqo/6bMU1N9La0qltbhcNN3/ZdTGxs4oRDpmKIJMkHo9R5Soh29jKQSBN1ubEFHPR2rWfZ8g/Zun0FKSKkhfku2nJ/LeP3OIz6uvFMGjmFgMFFpjtMpd1JQa5XQXMkzkFsn8RAKmdQ4l/aKHaxZtrNGYIuE/0OaBzdpMEsiV2dtC1frWYrK9u2qH1wnbdcOTRpscL12SnU+Yhac9jcVnLiPdAfpdTpoyRQQWcoQmcyib+8Rp2XhScoSle1hjCIyqWPTCaK2QRup7Dgk9htTpxOIf4m9TWpqq7kjhk30FTj5+TjJvO7Ry7n6SdmsM+kRvp7OnHZKrE5a1n29Xoeeex54tkCnb1Btm5vIRmFffY7ktqh42iP/S/23gM4rvreHj/bu1bSSqsuWe4VV9xtDMYEm2pcKKYYQjElEAgkwEsgBPJCSYCYAAZcwdimGTDGBoMN7r13y5Ks3rf3+p/zWS3PP/5JePN4b0hmvDOalbTl3r337vd8yvmcE0N5n/4YP24cSsvK5JzyXBt0elkTO9raxQCIjn5fr1uHvbt349JLfoaPPvwQv/r1wzDZrOIUx7XCqDMgFgoBsTDeXvA6Rgzthzm3zkAqREqde1ZQFSDXIjVB9P8ocvPvc/apPxUU/+9sNwXoZ8vF/b/ve+TIESER3X777RLxk9jFRVMY6UYTDAaT+DZn0zyE70RZRgJ/kBEjxWVSBDF5nKBCIofXK/1LW06OlIksGRmS6R47dkwES7gNgmR6FpwXuIABbVCprqTTCQjxRpAlYPL/zDh54wIoo1ZarbwHFzj+zs9B8hoJfik3rIS8T5rgxuyaYJ6+pbWw+TwCZyrjSTHiSSBj2Zw3bp/lszSLnZ+Zr2FpmjcuuPxsDGK4rSeffLJzX5mdBaBU6+AIJnDg+Bm88/5q/OzyaXB5QtBpDEhEo8iz2fDt+q/BczFx4sX49LPVgEqDSy+7DL369kZtXR2sWVlSoqe9qt5glM93/ORJFBWXCPCyWsKvtbhy8ZxLWVYJc4ZZ+m4KenpHwsjLzpR+MEewmhvrsfzdpdi5bStGX3QRfvHgg2Jyc6a+HpbMTOgNZlgsNjgcrpQIB8cNOXcPinQYxK7T4/alVPvS4jasJFBEJcGeehzhZAyReExeT6Cn3jnfgwsNiVvsXXfrUoaO1hZ89MEKHD10AAMH9MUVl01G9969UNfeKtcWwZDlSc7Ty+ghBVJMJixetAiHDhzE4489hl49esr4H1sjr776qiimde1Sit8+/hgWzl+IjRu+xasvz0W+PR9ffrEOu3buxratW8WQ6OFn/4RxEy8CueWhRFx61xqNDlFfRCYRONfN4KO+vgYBv0dm1zOtZiyY/2ZqVIzXZ1Y2hgwejIqTp2QM1JqdC11GNtodnHbQ4PjxE/ho5UrMmDET5d26Ckufh469dpHq5R+iBJdEnIESiWwGi8yqyfeY/V8GbwmK1YQFwBk08p6flZMSJFiFwkG5JqOJGFyBlPqdMp6UthU15FvrG5BBueFIDDs2fItB5T0waegIdMvIRW5cDUsoCbUnCKUlExVKJU42VUEdaYSj6SB2b/sE0YQLWUV2NAej6Dd2Csb8bCYstm6IhDRwNTjhrGtBiTUTuRodrDHOo4ufn4ASE0mO3xHQ/QR0XRzHg+2wD+uLQCw1o54bViB+rFYIhdvaT0OdlYGizDwYdSYEGRhmGKDINSOsISueI3oKJAJhJMmkZ+VLb4SfUtAKJeLsGCV5icYBZQBqbQRKNXvmAQSCdO/TQqPWw+cLQkWdC3HT0+DAgX1Y9cG7eOLBOXjvnRfQo08SD/1qOhSJdtjMBag8WYMXn1+ASNCIO+58ADv37cE3W7YjrjKiuTWIDocC4y+ZhqtvuQMxlUZm2ykIxbWOUw+M9Z0OB/Lz8uWelR6OWvI5TB44NtrvvAGIKuLCpWAgZNYbkKSCZyKKpYvfwIhh/XHrDVdKQKkEJ19INKT4FNXwO6H8e4h+DtD/d3D1J3uXHwJ0Glcwk73++usFUAmUKZUzIBQMQa83CqGJi7DOaBSwJvAR1AlGBDqDmbrvQFtzswAirSBdHR2pcmYyAZM5NULFLwsz2e7du8uiSwC7+uqrZZvMyP7ejYQtbo/7xOdJhkbnIqPxO3OK9Ov4GMlcBHFm0tyXs28MCgjiabU4fiYufGlg/nvbJ7hzWylXq/h3r02Ps3GhJhGOzyHxjPvGIIT7ygyAgK7jLGxcgz1HK3HnL36Dq2fehGHnj0VLSzuyMzKEWbvms1U4fuwYnnjqKZE3/WbTFrS0teOSyZeK0Uh+fr6Qpzg6yHIdF32Ob6Uzdc7AEtCZ3bHKItE5S7C0zFQp0dZMARgVivNyBTzzbFkCCk/9/knJHGrq6+Wc0nN+wOAhqG1ogI96AyarXAdkjBNs2lvbJFixZWegob5VsleJ4ySW68zAqccti3gSCq0CsUQsFWhwxKozcEtFhwmx+uRcdp49B2XFOdizax+Wv/uOKJ2Nv/ACTLhkkphSMFCi1DAXP54HVnFOnjgp7P05c+bggnHjpYrD88uKy4rly3H77T/HxAnjUXW6An9+/gWMHzMO999zH5YuWYpFixZjzJhxUk4/ePQoLrn8clw+7Ro4OT5pMkDJ46bWItOUBa/TI0z43FwbXC56CqhgpLtYOIhlS5di2NAhiIUj2LB+g1zH5/U/T7zWOxxOmDKs6HC6pIS+ePES9O8/ABMuvBD5hYVy7nhcSHqT7DzBsjS12lNVFgJSgqo2wgZP2bNSk5+/U+mPwE4yF5MxqXxQTEa0HTqBnx4nPDH8TyQGHbkeCSDIWX57HqqOn8Dc517AxSNGo5e9CGWmTBRrzFC7grDEFFBpTWhWqNHqbkG3fC2aq/diwxfvomu3fHQ7rw/WbtuJ5ogON933KIp6DUVrRwANZxpRV1kNi1qJLlk25CY04qDGVhGnDMjDSCRT3gthnQrJgmzUx33IGdADdc2NovFu8UZRGtOiprEGdVkx5PbtBhsV2/xRxCIpsRfq56vot66IIZyMIqFVIK5RimWr0mCAPxaHs60VWWolTBol9HqNsNml2uGnJzqd54xwdHjRp3dveDx+xOJhaLQJeHztePudt6BXJTHtkklYuugF3P/gFEya1BN1tbux4t1FOLC7AeNHj8Zts+/Hpi178NfX5uFUlQ86oxU9eo1Dr14XYt+xWky7bTYMWZnynWGVhttnqZ1fGuoTxEnMzM1FdWUVfvvb38q6cfNNN8mYaU6eHXFVUubkk9EkTORPUFMhEcW7S97E8KH9cNusq84B+k+Grj/Bhn8I0Fk+Zgn80ksv/U4ZjaDIxTk3146gLwCDySTWgswiSrt0wdbNm6WkvHv3bulH9+zdW1TmOLfOcj3nmLNzcmSx5ugNM0yCLQlmBDuWDxlAkE09c+ZMuYjTo2Nr167FjTfeKADKn3RGziyZBiXpv5mJE+TIVmfmzP3hHDV742RxU/iF+5bOyL8v85rOzvl+aftL3otzFWUiGUWfpWb3z04djxeDh/QsO5+bmns3IhENQMlMD1rsOHgaF06ehmGjL8SlU65G//4DRZOdY0Ycm/r0009x289vh81uFye21WvX4sixYxKt9+nTB23t7Z0jf0qEwmFxBiOAk/3MMSdm5aJWF4mmPhOSMuOamZEBl6Nd7FdpexoNUv5Ti4MH9gnz/YZZN0BvMmHZe++hqa0NV0+bhpFjxkqJnwIbDIDkeCRZNmaZl8GXQgKYwvzClEJwp8COHDNxumPJPwm9SSejVxIMsTTfSYji8Wc/POj3S+leZEI5bmc2Shdwx/atWL36MyEojRs/DlOmTJHFkLPjXBx57bFHftONN+GC8eMlayfoc18///xz6ctXnDwBW2bK1aywoAD3zLkbrU0tePGFv2DsmPG4/fY70Nrejo8+XYUjJ0/i9//5n1DotHAH/ejdrzsqKxvE+jPgC0jvMteeg7raapmRLyzMQ0d7m2TMebl2kZR1Opzw+wLQSTmV1y5H+Ti6qMKKFe/hwIGDePqZP8pxIOGN546SrimBJh6jhBiwiPKgQiHHPkK70XgKvGXePG1r2Jmp870VVIfr/PmvSzbF5qbUMo819RmyzBYo4gno1eRmaPHR8hVwt7bjhquugdoXQqS5A4UaE6wxJbIVOng7fNCZspCIh1FWYMDpk9uxatViZOabYS0twGfbdwC5ZZh51y9R3n84glGFzHzTAtTb1owe9gKYAgmZB49p1AiyEsFEWaGCRqFBjAFKbiYMRblojvoRVyRkTr39eCXKFEYcOXkU2aP6wtqzVMiM4VAM9GILODwId7hh0GoQSUQQUERhLrVDnZ2BFi/590qYDGYkw270LDOguaECTqdDKiBtrQ6cOlmNjnYfdBorzhtwPnr36i+Pmc0GNLfWYtVnH6L6zAnccessrFqxFJMnDcXU6UPw+edv4ou1n2H40CLcN+d+ZJhsOHmyBo/8+mnMmn0T8op644mn5mHrpjq8s+wbFHUbBEc8JKY4DPR5bTIQ1ev0sFDjIx5HW2ubEP4+X70aLz/zR1x5/fW4++67RV1SQ+6AWS+lrDhlclmF68zQ3174ugD63bfNPAfoPwGu/mSb/CFAZ1+ZyllkBnPRJnAuXLhQwJNZBnuP1VVV0lcmsHCsa968edKXZq962rRpIvJAEhnnhMkq5uI9depUDB02DO9/+IH0DUlSIpmMCzO3ycWYAEam+datW1FbWysAzt4nI1Uu0C0tLfJ8WoOyhM8e9oQJE2TWmD10EreYjZHBzflwZv+cTSbznkSlP/zhD9IrZxbNgIKZflpzPS0sw8fO1mvniUqDfxr0+VwCJV/PfeTv6eecDeIs0xNI062BZIIl0RSIeQJJ7D1ahT+/uhDBuBpVZxrxzDPPyvx4W0sLqqtOCx/h9jvvREZWlpRr65uasWPHDvGC5/EmqY+ZMrWduX2v3y8a52kw4IrPDI/7LX3ZOME9IkQvBXkMSIqgiS3TKvcL57+Jvn37YBCNR3r3QkNzM1av/RKHjx2Tuf6LL74YPbuWw+fxis86gTwnJ1eyTYq5SCtDpxdAT4ucyD2zdS4zCooAKSRzZK+fgQYNS9gi4GukusNz4nYhEYsKl4Aqd1RrC4WCQhRas2oVamvOCA+D18Lll1+CTz5Zg2Urlsvx4DXF9yAfggEejz+vJe4bGeWVJ4/DnmMTw5rigiJs/GYjPv/sczz7p+dEiCjHnoe/vf46vtq4EX98/gXkFubD4fOirGsJamuboIwpEQ6kVNs4jhcKBWTWm+TDlpZm2TbPO1sB9tw8Ad1oNIkz1TUw6LX0REFtTRVef30erp56DYYMGwZLRiZOV1bBZs+TY8VyNBtjogTXKe8qwJ6ktoM2ZczTqd+vpt0tNf1pSNTZL+f5FqZ7IlWOT7fYGFfpTRSKUsDrcIlSnUZB4hjB+SRenTsXV/xsMiZPuAjO2gZ4zjSiQGuCNaFCDsmYHUEUKDLhb2+FISOOiNqNXae24WjraUTtGUgW5CPnvGEo6DMQcY0ZoUAMNr0RLZVVaD51HD0LipEBvbRuIkYtvIkYItQCUGpgSGqkLOwNhZBVlIcGTweMFjMyDUY0Hq/AoXUbkWuz47yLLkSYr1VEoM8wwmo2oaOuFp7qWlh1WngDXhjsmcju0x0JswGtbi9MOjMKjDbEgy04cWo1Kip34MTJIzKixrXCZsuFQW+FEkbs20MBoidQVFiOjd9uxapVn2HLls247LLJGDPqPCx7Zy5GnN8FTucp9O+Xj+tmXopevbsDYc7zqfH1uq+w9suv8fjv/wBbdh98tHoLZl77GHr1vBBvLPkYWV2sqKx3y3rGahYDPQnYkkkh/7HkziCVpNuhQ4di9s23yONck6xZmfBHg98BupFBeyQqpNIlC17DsMF9zgH6T4asP9GGfwjQCYLsPZOhzVuaEMcy9L59+zFm9BhUVVZh5cqVIrBy8aRJmP/WW1IyZyDAxaykpEQAleNfLKv37NlTLuDnXnhewJsz4AQ+gj8BmAs5S0rsRZNR/+yzzwpAMasiYJMFzwx3+PDh2L59O7p16yYZMEv1LK8ykODjBG2+F5/HgIHPYRmf/WyW3OlmxIWdXxBZEEnE+c44JdWL52LIH+73928Ef4JY+rG0cAz/Tuu3/6N2gSsW0pIAACAASURBVGRFIT90Ws5oqxFNaLH9wEm8v+pr9Bk4HAsWL4M104abb5wl7PMjRw5h/vz5+MvLL4vVossXEJc0qsR98smnOHz4sFQcOA/P3j5LxZytJQmNmR7JNrwJm7oz6IhECaCchzcIm5fzre2tzSgpLMSxw4fw/vvv4ZFHHobRbEKbo0NaJ7ZcO9at34Cv1n8tI2WD+/fFmJEjJOuk77glwypAyNI/SWAMJgjfLBczw+RsN8E6Rc7j/lDfn6xyyH7SVIT7zudzPIstFbqd0S0uFgmJ9Sc16nVazi3HxUzk4L59OHj4EBoaGqTy4nS5RCP9N48+KhoJ+QUFyMnNgT8QkCoRF0NWTXr17I4Q1fpoVsJyNhTYv28/Hn/0cfzqoUdw5ZVX4asNG/D+RyuRbbfjqhnTYS8shEKrgcPjRk52DuLSm00x1el5QHa/PS8XhYX5QtDktsRSleNTQRr7xIXFzGNiNjI7rML8t+aJyuDNN9+CDpcb+QWFaGxpFWY8pV4pFiSaAzyOvB6luqGEWqGEhvRBIcsxMEwRD1OEN4J66jjLK8hLYFavZlle/d0YpdvrFtlZtspohkSVQEoEr12zRiptv/rlg8jh5EpTK5T+kGigw+mDOa5EgdIMqyMGfpqImqNrYfhNETTBi0RxDorOH4qacAyOKOB0BxEPRlFszkC4pQWNxw6jODsXZmMmdKxGZOjhSqaY7bRMNiXUUIYTUCUVcHk9MOVkwhcOyBRGe209nnvsd7jt+lsxaNAotPn98GhjsHXJhzWLIlONCNQ3irwsGXem3EyxTY1JaV2PDJUezYcrsGPzJzh0eiXGX9wXI0cNgT0vO/VjscMXC6PqdAPuuuMhFBX0QCKmQzSigs8bxonjFRg5chROVx6AQtGIa6+9GJMuHoMxo0bwSMDd3IQ3Xn9DVDWnz7wGD/36EQwecT4GDpuARe98iVg8Dzpdd1w98y6os+xo9/gEyBlMpGR6U0kB3Q072juwYf16CUg57spKTzgUlu9Fbn4eQvGwtBdo3JhhNEEVTwirnYA+ZGCvcyX3nwhXf7LN/hCg79y5UwCQrFtmsQRGLpIkHL344ksi/EHQZIbOMS5mbcyuCd7M4plFE3A5s03gZkmdIjUc8eKMN0Gagi58HbWzSVijrvhdd90lF/EDDzwgQEaQYubPzJ6APXjwYHndrbfeKiV8ls4J6CzHk/DE/3F2nIspt8vAgJkZFzVWGbivzOhYquYimM7C/1np/WxyXrqETMAmIKZL8zwWXDTOLseL41YoJMEDb9+BPIk4pLxSH1dnxvYDp/HMi6/joUefxJETVXjlb6+jpLgI186cIaNrjz72GO69/36RwVTrjTLC1NTUgvOH9sOmTbuFUEhguGbadDleKXY7A5M4BLzPYrlLSZvmMSrCWGrchZwHipBwXnnN6s9kYWHbw+VxI9OWjWAkjLrGRtjz8uH2efHe8nfhd7Zj4gUXyDlj8MDSvpkuc/EEPF6fmEYQudkXTYO6DM9w5IoM8CS1+7XyWCjM2W4q3jEQSMIfpLe5GibaftIZl5awibiM01EgJRkJI1OrQ+3pSnQpL8fGTRsxd+5c+awUI6IQ0MjRg7B7z1EJ4Pg52Abo17+/nB+nox3ZFoOU3N0ul4xRWa2ZeP21eTh6lEFfF9Q1Ngmg3nTbrejWq5cAezgeQ3VdnUwGuBqbUFpQKID+uyd+C5fLicxsq/jGs0LA7wenLBjclJQUCG/i2PEGAdzcnCyseHch9u/bhbvm3I28/HwxkQmEIigsLobXHxQ9gRSYK0VRkH4HAuZso6jVMFDDnd7qkZQyIME7BeaptobRZOz0UkoFpjL1kEi1OPjd5ww85/c5f02Ncl4NtTU1MsXCKY0rLr8Mng4HtHFAG0nAGAVUvjDC7S7YlQboHQHkWS1wR11o8jcjma2GvjgHUVsGQnRU1JngCcWgU+uR9AaQp9YgIxaF50yVTCI4IgmoC+wIZBvRlozAHYuIK5sxzPn2KDKUWrQ0NcOSm4VgLIxoIoo9O3di3SercNu0GzGouJ+0n+I5RlhK8xDTKxEMB6Cg/ns0DJNZD6UmgaiSYkdxaGIBdJw+hfq9+9HRdhQz54xDn6EFyDFnIQwHnL4WIb3ptUbEE2r4vUkc2HcKIT+V2vKwaMEyrFi+D2VlCkyfcQmumDoIY4afj3DED68jgJz8Xog7Pbjt1jug0ajw7AtPwxfx4K9v/A2+cAJjLrgaWbm98fwLS3DXfb9Hed8xCERUsrYy+eF55LrJpIBtQ9odU52RYM6Mvby8XJIVnku6q5mzLOKtQVJcliVDCH4E9IVvvoLB5/U8R4r7yZD1J9rwDwE6e5HsPZOcxuyVFxIVz9iTppTmpk2bBeSnT58uI1lcOJl1M2M8ceKEXJwsFTFLZ1bEjJ9ASkZ5Whr1L3/5iwACxV1YmifgrVixQma3CdLMwtlf53a4YBPkGRjw4mfAQODmPlHJjMIn7JGy/M7yPsGWCxO3y/I0QX3s2LHy2lGjRkmwkV7gGB2ngToN7KnSZQr80uVzgjYj6LNd2NLs+/RpTBuzpPv86QrA2b3keCQEFWd2lGp4fXEcPFWLP7zwN8y67W7k5JVg994DeG/FcpEGHTp0MOa9MQ83zp6NLFuO6Ig3t7Qhw2KVuWSW2rktjtex3cDWx403zkJTc+t3V1a62pBuFQjTP9npos2FQKWSWW46iTE4uOH660T7XMPqBG1z6bChUkpvnuXaoN+Lrz//VARUysu74pZbZqO0rIvItNKDnMAjbPrO2WJm4TKPzsxSdPlV8LraBdAJ+DROoQQwRTIIXr5AQICfN1q3cr6dTnBej1sy9m7FmXA3eMQnmsd33bp1cDidGDt+HKrPnMGOXTuRlZ2NG2++SQRF+Lk5n+31+aSvTAnXoNsBvUYNe45drg2iH4/nwkWLkZ2dg8LiEgw5f7jMwbexZUICoaMDeQWFsBj0sOk0CLpdqKqqxF9e/DOmTJmMkrJSLHl7iSzKTzzxpOjCV1Wdkc83fPhI2LJzpSKxceN6vL9iCW65eRZ69Owln5s9e8q7lnQpl2qGyWIV66FIjP12+qjHRTSGrQxKkGoVCsmoeT1LNaSzxy6tFc5z0/tchI1SlRk+zkCPZCuW38mdsJrNct55/jkdwCB+5ScfS0uKFrC0HM7PzkHE6YU2HEehOQvtZ+oRcrphs5jhcbUjiSiMGTqoDWooDFokdXqEkko4fSHxs8/JyEJHXR3Ufi9KrBaoAl6RO21j+6UoD75cE5qTYXTEQsJ2NwSSUHlD8De2yVhbh88Fe0kBAvEQ5i+cjz7dumNgeW/0yS4VQyZTSR5UNivaqHmg00BvMsMXoMZCFHp1DBZ9FLqECyd3rcO2tR9gUBc7fvXQzTCWaeANVSISpRyyUfjf3rAXkUgCeq0VsagameZiHDtWgQXz38amTacwe/blmDTpYpR2sUGjcyOSCCAZNsDnACqONGDM6ElobWjBb594HH0GdMWDjz5ECya0e4NQaLPx5dd7sHrtDjz06+fh9FugUFtlzUv7SRQU2HG68ox8l7mG0mOhZ4+eUm1JT+LwuxsIBZEgKa4T0DPNFgF0RTyCBW/MxcD+3XHX7Onneug/Ebb+RJvt9DT/B1tPgzPJacw809llKsLnixQCdOkMl2B3NjOci+iPuaUtS3nPEjy3S5DmvqRL5AR/LsYEcc6a88aSfhpw/9n2/7vEth/zGf7ha5mhRwIp2xqtCd/sOIJX5r+LK2fciKycQsk8KH/7wvPPoU+fXnC5XRg1bhwGDRkqSmn01zboTdKz5vFngMTjzeyKAjkkA951553Sb2apmefpbOe41CxzGGaTWbTZSWijB/rSpUvFtYw+4WTKkz4XjkYQCIUQ5dAu02WWcJNxmFRJNNXXiX4+1QGvv2EWzh8+QrJhAlIwFBGRDYKZm2Vdg1HOiwQXJMKFfCk7Sg1BHQhFYsJ2ZpAjvt6dbQIygMnUJnubUql8bbbJhEyNFk21tXh93uvCB7jjzjtl5IsLH/d5+XvvobrmjFQuLpx4Ebp26yalTcpk0oEuGQogO9OClubWTtc6Pbbv2InKqjO46645CEWicHq8MsFBln9DS4uUvbNsNhjUCtjUCmgSMXz11ToseXsxXnrpRSnvHztxTAJSOr5R4e2hhx7G9BnX4uqrr0E4FMVvf/cEKo4cxsgLRuHJp55AU1MzGhqbkZ2TK+6F7KGXdSmHw+VGn3794XR5UV1TK+V4suOtmZkimqNOJFFx6pRUtzhaSXEVflY6FGbbcsTPm60MtjvITeB543nnuaK4EIV8eDppgmLPyRVdhfkLF2Dc+AswYvQoxDp1Ksh+1yQAQ1whtp+mpAoJDdCmDiAYDyEDStjUOmi8IYSaHIAnAhN0ULHTE0m5lBk0SuiIzvEglMkwoiolXGo1GpVxuGx6aErzoM7JAh0bw00OJB0+sVQ1anRocbdDZdGh0dmGXft3Y/bNNyM3MxP+tnZkZViRV1yKujYHYkYzXNxXmxn1rZ6UQ5+vBUPKrTi89SO8/vwv8Oc/3oMJ43rAkEUbZyfaOmqQa8uXYDMWVUCnLUQo4IPHFcGhgyexdcsOrF59FFS8fXf5vRLgRSINUGkTcPkdyDDlIuzXQxXLxN23PYIRw8bh5ptuRDgaxOw7bsSc++/GRZMnI5zUwhVQ45lnX4VCnYVrb/gFWhwaFJf2lfWL3wlyhpi4rN+wHpu3bJEqJoN19teZUBG8ef1y3fLQRCpO90AjtEqtjK3R055z6GS5jzx/AGZff8U5QP8/Wbz/Zd/0nwM6S+LsOzPzJRMz7RSWItowOkxlUOlSsoyv6VJ+51w40r//Tz++2CZ2stm5bf6d7gOfvd20N/n3AfqHAoqfHNATEXFuIqBv2H4YL7/5Di6beh0ycwoRDKXmh1lmfuvNedi3cSPuf/JJ9O7XT0ruai1JfJ1iMvG4jOMxKyTpjmXTb7/9Bo6Odsy6YZZUSpoaG4RHkC7nMSAiF4JAzkWBuuOODifeWboMF154Ec4bOFCyc+rxU7WP42W0cWRvPkYZUfY7E1EYqaaVSGDL1m3Yvn0H+vbrh8tJ0Mu2ifgPy8d8D87I00qXPXLeqIedjHZal1L6Ip5AOMqysQJqrS7lHpekyp1bQEdHm1AAGRazEM/8ThfCLjc+//RTWewuv+IKFBUXydw2NQ5oOmLPs2PLtm34duNGnKqogC3HhiuvukoImQGvG1XHj2D1p59IO2TcBRdg+IgRIhjDEnlVTS2smVmIsD+tVMu9y+MRkKMLoBZxlFqNiHhdePnll8Tm9qGHHoROr8Wzzz2LTZs24Y233sL6rzfgk09WYerUazBo0BDU1tXj+WdfQL8B/fHrxx7Bvv378e3Gb6U0z745FcNSgi8mXHvd9ThdWS1TITTjYXbO80XRGVYqupeXiSAOvxvUIWDgRLDmMWxobEJeQYGY4jBoZDDF80m7WJZ4CejM5sgGJxGO2gGfrlqFQ0eO4Nbbb0dCqYDWaJAyP9nv2qQSFpUWZpUWJqgR0SVRr/fDFwvAEgbs0MHsigKNLmidYVijamRrjIzSoEgmUnbB6oTY7cYVEcRJ4MvKwglnGyoSXiTzs5DVtRQmoxlqTxhJlx+7v95IsRP0O38gPPEgFix/G6PHj5EMma0Yns+qitMwKFQSZJ2sqUFWWSmciqRUCmhXWmBRwVe5F68/+yBmXjkQv3hwGtUjUNe6D/bMbGkH0AnP6/QhFEyivdWHndsP4Ux1E0LBhATKixZ/jT+/OBvjLxmN2uq9KC0vgS/QApPRjnZXCCcPNWFQvzGor27HQ7/8DW6+ZQagjGH+ko/xyht/Qk5Bd2hNBfhq4yH8+a+L8PCvn4JCY0OPXsNRdaZdkpV0uX3VqlX4fM0a/O6J34lGBxOYNBGO9wyIxVgpSi2BlMoge+gkxVFEh2Nry95+SwD9lusuPwfo/1Pw+fd83T8HdPbGWT5nhv59xrcwkSNRaClsAAX8AX/q4pNRm5hoULOn948z1P+/UtH3n3s2oH//MSGWdfqn8zH+zYyTgEWg/mfz6+n3+kkBncauyaj4zMY1JmzcdRQvz3sbk6+aiexcAlNSFkKadjidHZLx9R0wAI/85lE0tLTBbM0SUKewC4GZVQv24QjOlPqkL/PGb7/B8WPHRcOcbRMeH/bmCOx8PsuszGZZkqV06JLFb+NURSXuufc+mQknoFJJzMA+tlol/clAMAD62SsTCZjUKqgVCmmB8Fiu37ABX3zxJTIyrZg4cSJGjxkj+9Tu6JDrhxk/qy384fZEFIXKYNGY9NAJmgoly+4GIdrx/LPvTSJcJv2/I2EYDToBd0q6fvrhR3A7nNLWIWHS6XbJgteteyGOHq2WsUgeG5be0y0flt1JINQogYCrHXt27sCKxUsw5pJJ6Na9B7r37Imm5ha0tjtQUlaG0i5dBSxC0aj4z/uCQWk3qeJR9C7MQcznxr333iMkwZ49u0Nn0GH79m3CsL/uumvx9NPPpFTofvOYeLHPn79QAp977vsFynt2x++fekoys1Gjx6ChqQlrli0HrFbMuedeybKXLn1X/N0nTLgQu/bsFhniCy+6SAhSFIuhgU7NmVqZT6e2AzN4chBosyoiLXQwU2mEjEebXQY8BH3K1yYjHFHUwcDgKRbHf/zut7hq6jUYPmY03H4flDqtjLbFyJ5OKGBR65ChMcBEUx9dEj5LHJ6wF7pgAtnQISOogLI9AI0nBFNEATNlRqVFFYVCAyTUdHmLIi6tJqUQBduiQbSbldCV5SO7rFiOkcoTRsLlhzIUQXt7Gwq6l2Llus/xzc7N+PVjv0aG2YSEQgN/QguDRgO7OgE9AujoqEF2USZOd9TAnG2Go60VJ/dsR+X2TdBGO7B8+cuIqNvQoWhCvikHETovWkrgaa3Drl27cfjQcdTXtaC0pDsGDRyGMWMuwFtvvQmnqxWP//FxuFoqYDAloDNb0FB/HK+89i5amqnhr8GEsRPx89mzUV19HM+/+CSi8SQuuewiDB0+EZbsvlCoS3DZ1LtxwcQZuGTKDCg1FrS1e1BSUi4kYo4wbtu+XVqDVKgcM3as/I9tMUlMSGrs9IWgwiNbKRz55C0SoC21Rlju7KET0Ckscw7Q/z1R+Ufs9Y8DdPZVSUJKE8PSYC4GJdm2fwroQtv5gYr82b3ssz9kqkKQyt4J3Hze2SX2dN87nd3/owP0rwDoYsCgNWPLnhOY+9bSFKDnkCGdlD5vKBAQFTK2Pz5cuRKl5eWYfPlV0Jsz4PIFoTeYJMNklO9wdMBKMRqdFi3NTdJr3rNrFzZv3ixOUZw24BghMzSxdTUYpVzPEq3dno+HfvUIJky4CBMmXizZHgM2stwJxDTVCVLelDrX9JdnPzYUQabZLNsnaPKc7NmzWzgNjU2NGDxksPTzmb3W1JyRrJnlYpLGlAo1dDoTKJUdioQlM0733glMDMyCgSA0apUAeTwSRnaWFSaDDmeqq3Hk8CEZ2bv6qqskoEiPHpIgyT4/9RPS1wm3mR5PZCDDgLO2ugo7Nq0Xs5W29g7hCNjzC1BReRrDR43C8ROn8LMpUzBq9FgZX2MbgWIvHAfkaCCDGTNi6NmlFOu++hIVFadEbtXtdqKwqAA33HC9MM5f+9urqKqqxlNPPgWn0yWOcEOHnI9bf/5zbNi0ScYASdJkkMHPQC4IW0b33HMvVn78MTYsW44hU6bIWCh5IZu3bMYjDz+C8m7lEjiw+lBTUytl9eEjRuK22+8Qwx2H043cvEJEYwkBdF4nrKjxvPIzRIIB6NXUoHeL2t1X69bh0OHDuP/BB5FUq6AyUOc85crGQDARJaksCaNSC4tGD61OCVWGQjT1EUnArNTDrNBBHYpDGYpCE0vA1dyKWCiIKMWM1ArEVUCEPXylImWEQolimxWqUjs0+TYkjDoh+an9UahDMeRZaZmswu4TB/HKwnmYcs0VGDduDNxt7cjItCOuy4ab1sXmOI7uXIPD+79AVo4Cwy8aip17tuDE4aMoseWiyGDG9CsvxYAh3RHW+uFRe8UtsulgAyoPVmDtF6thsZjE1KdvX3JWhkOh1uPjD1bKtMfzz/8JJb17IeCohDHbjKa6I/jPZ1+Gwwk8cP9jiAaT0hqbc9dNuHTKGEAbhMvdhExrCVqcCRjMA/Hwo/PQ7jJj1uyHoDVlgYUTfmc58sh1ikThA4cOChGVfCKaWpnMJgkiCepi9MTvQiwmGTurREo1JzQSAuicQ1fGOCWQEKW484f0PUeK+xHI+G/60n8O6Bw9Y4b+d0vuBGRh4KZQWYhjnVl5utz+Q4ApCmL/5MilJVr5lPToTZrclf77+8x0Lj7pSPZfuuTODB1RWYgTKiM27T6Gv81fhsuvuR4mi03K6UWcnaYYTNAvR4ll7c+/+AIlZV0x65ZbEYYKBpNFFgax36T6XTIhtqE0laCXulGvF6GVL9auEV3voUOGSM+VpcTmxibJhCurqqVv/N77H+Lx/3hCSEUkqnH8TKvXicsUR8FCkZBIxXKGnLrtNksWKitOS9+W26LbE/XDw+EQNm3aiF07d6Jbt3L06t0T5eVdxCyEPf1U9cQESwZteCmPy+w3nNJ1F3t3VSdJy4/8PDsa6mvg97jRv29vEZj5Yu3nOHjoECZNuQyjx46TdgP5AXkU3WFZPBYTDgEtUxnokUPAa4H9yLIyHQ4caMa8V1/B4W0bceX0a9DU0iIlfo4C7dy1W+xaFWoN5tx9D3r27iskQGbtQglRKMVYhZPSBgXQvUsZtFo12ttakIhHJeAho53HmhyI7du2Y/u2bci15cq8Po1W7rn7XgwaPASL33kHtfV14tbHkTvKer7yylwY9QbhMKz+7DPs3btHyuEXXzxRCKpNTY1iAcus7qW5L6Nn717im8CS/fIV72PWjTdj+IhR0nent3ssyXE1rZTsmbGzZE9RIBr/ZJn1cDva4XG6sHDBAtx//wMwmC3QZ1gQ5RdTS2tfjhUmEQ2GkAhGoYMSVp0JWXodLKq4jF+GyL7XaMX4hO2ZaJJStTEJwMTZLxLpnK9WyT7QIERHwqTfC41Ri6CZs+QJ+KO0OU3AElPCABX8bjfySwoxd/EbqGtvwsO/+RVcjg5oIzHk5RTDG1BClQjhi49ehad1Pwb2NeHAvjXIylIiGQ/hVw88jD5d+yLuTyCrtBuaKo8hpIxg76n9+OiDlUi6gZGDhmHIsP4yuqa1iEONtCj2bNuE116dhzlz7sHwkaPg40RAlhkeZwv0ejVOV9Xj1ttexCuvPI3ePXrjtVdfQkvLSbz0yu/R5jiF3Jw8tHmiyM0Yiadf/AgffnwYj/1uHnIKeqHN45GKZr8+XXFg/0Fx/iMhmFUm+mYEgkFJlPid4++87MwWs2Tl/O5I65EqjIqEKMxRMZA9dI6tpefQhw7qjTtuvuZcyf3fFJn/h7v9I3roInaR6qOzNMTsgsBC0gaJVvzf35vf/q7c3Zmh/xCgp4OFv5dts+TOzIvgni7l8vd02f1fH9AjIhwSgw5fbz+I1xYsx1UzbgQUepyprkVzQwN6dO2KEcOGig652WrF0WPHsfz9D1Fc3h0X/GwysnJyJcvmLCv7y40N9TI+Vd6lTGw5O9raJCsnqWzpO2/j0KGDwvAfcf5w6bdz1IyM+b/Opc99Pm665TYhp5FdTVIYswP6Q7OMH43TCMQvdqw8x1qlHk31jdLPLCoqFMKay+WQigKZ6VWVFdixY7sI41Ck5sIJ45GZaU2py5msUnaMxhSSmRPUuYilqos0LAG0GrUAOPXRiwvyoFYm8dH77+HUieMYPX68fH613iB9dr6Q14PfmyJESkuGpD+jST4nXdg4ssgKBoPA0yePYdfWb8UnftOWzVICX7ZiBX7161/LrH99UxPKu3YX3XoS/MT8xmQGZXQ9Ph9cHQ6UFpbK/H48HoHNloVwiMp2Gci0GqWKwKCKwiCHDx3C+yvek3bU9ddejxHDRwivoLGpGX9+8S/i3d61azn27N6FL7/8AldRFGfKFPznH59BWWmJBGitLc0SDNFM5s477sS7y5dh667teGnuXxEKhVHf0IQ9e/ejb78B6Nmrr/ydbbOLy51WbxRQZ1uDn4PHmhPqqnhY1PL+/PzzomFPvQlq9dMDnY5nVGvj3D1795x3J8FNmwZ0rQaZSsq1huFPJhBWKxHTaRBhFq6IIpakvr9azH4oAcdxNGVCjUSc0r9qurXCZlQjHA+iIx5GIBkXWWizWgd9KC766xxRrKipwssLX8e0G2Zg6NBBiPp8KLXaJLv3B7xoaz2NZcv+gv949GZMGdMP9S17cGjXJowedj5smYWA2oyGU7VoaGrGlh2bsP/QLvTq0wV9+vbBBeMnpRQmNUkkYwEkkhHhL1ScPIkli99BeZfu+Pldv4TP1QKDUQeFMop4IgQoIlAojPj66yN45g9vYsa0Kdi2dT1++eBsjBo3GA7XSWRnlsITVqCqWolrr38eDz78Ooq6DAd0FvhiXhQV23F430Hs3rVTqm83zJolmhkM2nLsuULyJKAzQ+cqzbaX+FuEqWdAjQm2NqNiNKVMKGUOnSV38iIWz39VhGXuvGXaOUD/HyLjv+nL/ucld3ZvRCvcYJS+KhdQir6wV8l5cBLi0gIrf+/gpEvuPwToZ5fX/9FBZsRKQD87gPghME9n/T/difsvc5YItPhy8168ueQDzJx1G/zBOPbu3o8v16zB9KuvRklhQWd22QUnTlXQEBFvLnobeeXdcOnlV6BnjyLU13WIqlqmNUPkREmaMuh1yLJapW9OhjizaAL65599JiB49VVXI49z5R4f5r25AFOvmYH+5w1OOV5FE0iyzxkOCxVap9MgkaTxDdm2SljMGThy8DiGDxshWTuz0bKyUiQTMdScqRTDEmZotuxMHDl8iDPgnwAAIABJREFUEKs/+1R6qReMH4chQwbDZMlGJEG3NWXKLCTK4KETzMXqUyEjZa3NjbAYdcjKMGP3zu345ut16Nm9G26YfQt8MiFAn/KQzOlScMNqyZAS/OmKCgHz1pYW5NvzpKRNgCfgMzgkEOXbMnCm+rQoFrq9PhmlGjdhglQotHqDyBqLQ5xSLWV29s7Zh+Z17fX4kWm1C/8gxvfKyxV/ewqSG/Qa+H0eATTK17LtsX/vPvTq0QtXXnGFzLyLiJHJhDfenAePy436uloJuoYPG4Zrpl6F6qpKLF60AJdcfDG6lJVgyeJFqDl5AjNunIVZ19+Az9asxrpv1uMP//lHvPfe+zhw6DDUah2uuGoqBg4aCq3OAIfLC62OHAhL6jP4g/AFUhkfpX59zjZ4HO1YvGAhHv3No0JkpFlOMBpFhBVxGr1QG56CPyoNDPKjhR5qaBCH2UDP+zgi1CFnUM0oTJw541AkItAqEik50lgSGoUOiqQO8RizdA2UyiSC4XYkNHEEVeyvq2DSG2HVGqD1RxGlfnoihiXLl8IR8+P2u+9AklUFjQ52lQ7e1tMIh0/itYXPYNiF5+Hp/3gcLaFKmHndaTIQaPLiq883oa6uBYdOHUMo6sFlU0ZiUN9C9OpfAtCSQskqmQ6xZBDhcAwmfQ4qTldi5Yefo6XZiRdffl2cB3V6Jegg2+Gsgi3LhhgaEQhRv6E3Xv/bCmz6dgvuv28Ohg7rSb1F4S/4wx44nEbcc99c9Os/C5OvuBdxTTaqGuqQW2oUP/UVS95Ha3Mbfv7zn4vgFscu2b5ke0daWAyUOJJIf/ZOQaC0OQ9L7wysaYqkSqokQycpjha+FJah9Ou5DP2nW91/oi3/8yY2y+1pljujw7PL22TSpl8tRGAV8Pvf/wnLli2XPuCkSRNFCey/CGip31KvYt2NVDrKHHY+Q5D97AAjpW4VI7AwS9SktNtZEjt7P75fcic48EZw/yFQ/6GWwP/tSYkjEHJJ6TkKPb7ctBsL3/0Ys265Cy5PGBu/3YwD+/eJm12P7t0k++3Ro5f0u8u79URRWTlWrvkCGdk2TJx4EYYM7g+PJyDAxrI3n895Yx5vHgvOHdOSkX11ypJu27IF2zdvllE/l9uL09U1mD7zehSXlkvAECH7nqzqQFDcqHR66sGznxoUQDMbLQj4wmhpbpNzkpdnF1EOBhXMetmT5GwvBWQ4IlZfV4P9e3fjdMVJ9OzZA5dddjU0BhvCkVRmnTLFSSmZiX+3SgmfxwOTkeQ9YMP6r8RGlVn+FVdcLqpqMJihN1uk5M4+O883AwH2JamLTZcqgniWNTXmRYtX3rPnH2Tm73GiuKgAp6sq0dLWhuLSUvEUP11VJWxzPU1/wmFR2iNLnjP+rAhRVjg7OxdqlQn5+UVQ07fb40Se3YaW5ka5Z4uYZXhm6PPfnI/RI0dj0sWTRHs9GqWiuFL4CewvuxxO1JyphjXDIqTGosJ8NNTV4bNVn2JA/764ZurVkkV/+9U6zL79dmF5HztxFC+98hdMvmwyBpw3ECdOnsaKv76Ca+57AJdOvhxeBiDBiDDnzeYMYb57PF7pzzMIsZiM8HudeOnPf8b5Q4biZ5dcIlLBnLNnYOMOBpCg97tY8FILwACr0SJys2wAxyJBqDVxqLUqJFWEd4WIHsncu5K+9nHJFpNhEiiT0KmooKgFNY5icQK/AuG4H1qTDjEV56pDSISjwqK3qfXQKxTYvHkj3l+5Avc+ch/KyotRdfIoao4dRUdlNZKBZui0LSjubsZjzz6CBk81Kk4fRvXJChzbdgQJrwKlBT2Qm1+A0ReNQvcBpUCsCYi1i00qIi7ApEFCqUU4Ro1dPbRqKxYvfB87th/AU7//E/btPYDM7AyMHjsEkZgDOm0Y7nA9tLo4NDBDjRLEkxZUnq5Drx5D0NZ+BhnWDGg1ehyrqMdLL3+AQCgft9/xAjwBEzSmbJhtRhw4sRMffLgcfncEc+64R4SgUsqOKsnIZSxX3Wn4xJZbNDXhI98Nfpc7gZ5qdLyeqajHHnrY50UiEsQ7C+dh5Pnn4fab0iX3mLTiuOKec1v7v13Vf9J3/yHAYymIc5FU3eItTURLgyiTNy3ZqykBK6z8eAvuuGMO8vIKhOQxcKBdHiMnhp4dVCmkLnc0FoRObwaSEs5/B9QpllzazaPzse/HHOmUXp77z/L7n/TQ/jc2znEiZktKBGNqbNlxGB+v/gYqfRZWrvoCGVnZyCvIF6Lb2LGjhe1s0BkQCUdx+WVXYdKlk9HqdGLp8uVSDeEkAufV3W5qq7cL6LL9QcEK/p4eO+SiwJ4yVWePH9yDZe+8LUIWnK+dOm2miNZU1zVIltra7oTRbEZWdpa8h8fnSUmZKhRiNMKZYZbsKflqtqQU4ijcwtI5AZla9MyEObOuSMTg97hQe6YSJ44dQV1tA664aoawfJllUNKSk+ZprQHKp1bX1CC/IB/vLn8X67/dgOkzZ+CCiyagqaVZMuSC/FLZfgIJaTNEIiEJLHR6DVpbm2U/KUhDS0qdlhki5PgRUM+2bOV1xKCCbSOW/0UmVaUS9jnFlzxuJ2pra3C6qgJNjfVyTkL+MHp36w+tRofxF4xFTm6WuHbl5WXC4XKKIQrPw6uvvgaD3ozrZt4AS0YW/D467WnhcLglgEhp3acU3LhPDEBYWufxYGBDow5WRBi0sNrAG9sbpSX5WP3Zchw9egDHTpyCRmfAeYPPx7ARo1BYTEEgPTwemtJYhePQ1NAovuis2rS3tsp7vDx3rvAaaFjESg2PPY8BjX6KSooRCNNhLGVDzBuPIfv7RHiS3ThXzqRcpdZBqdEKszsSJwlPlRIMSkTg8ThFSU1vYBuGY5D0FADUGj383gR0WpPMYdMgJ+D2IsdiEW5Cc001Xnn5OUy75lIMHNgDB/Zvwc6tX6PIbsXooQNhs2Yi5IshGHGg3rkfdS37EYo2oaQ4D0MGnI/uZb3Qf8BQhIJe6C1axBKtCAabYTFpkIzS1hlQai3w+iMw6m1QqWz4es23eOvNpXj+uReFY7L2y9VY9PYiPPeXx1DepRTtgUqYjVpaBSGOCJXo4Q/QnCgPsRgrlXrkWHpi7/FqPPX0ayguHYpLfjYLWkMhoLCgsNiObTsP4v2Vy8S+9he/fEjaljy+6QREND20Ggns+F1K31JyyVRdTHkxUAHSZKEokCk1FogEogEvtMokli2Zj2GD+mPWjNTYWkpmiICeXl47/dC5aJ91O2ef+t9Ytv+Vn/KjAJ0puSyQgNMVQa5di917GnDrbXfg+LGjmDRpMv469yV06WKAjkF9mLrd/PIT/aOiIIWkOoXfnQZcoFmJWFHwH3yc7lxnX3Fp8E/7uPOC/HcF9RSgc//DCS2++mYX3ln+GbLtZdiwZSd0nEnuVo6jx49hyLAhqK+rR/8+/REJRVFcWIrefftCZzLi1OkKLFu2TEp01B/nQpAOvBjpE6C4wNITndklHyfXobG2GqMH98fa1Z/ib6+9Ab3RjL4DBuLKa6YhM8cOh9uDpEItEqxqakyr+XuKnEdlsRRrnMY0dAFTSSma9+zTclGSKolGDZ1GhWgoIOQp9mtzs6xoa2nCsSNH8fX6jejapauw7ylsQtc+e65dVAdr62pR3q0LnvzDM6hvbsLMG65Dr/590dLeBk6r5+bkw+/wp3qzalrDBgQYs21WmQV3ujpEWY7uVZQ3ZTDECgW1UsS+NcmMspPwFY3JZ2HpXoBLpxdASovZRCJBYbDzPp6IysgXmcXbvt0BZ7sTdQ01GDR4AMq6FCOJOEaMHIbi0mIsefsdhEIRnDdgCMq79kRbK4FeJ1k9gyFKuFKONa0smF60Zd2lvKfbLeeL55F/p42AuPgbDQrYrCq0ttSjrcMps/JWmx3mDM7OJ8TeVqlUiw87uRRsxbBS0txQLxyH2to6rFn3FS68eKKoKXIf0v4EJA/yHPKcp0Wc+DeB5Dvzl1gcelq4RklkTEpZniJEZMUzctfqtehwtMOWmw29UQdfwIMg/QvIr9BztFQFsyEbjXUtyMywwOdyShvA73Kg2J6ND5YtQsDdglHn90V9zWHUVR/GpIkj0L9vOU4eP4DKiho01vlQVpaP3gMyUN7ThMISA+x5WdBrc9l1RjLpQyIZQjhKN0GuE1Eay1JJH95QAIm4DkgYYLUU4f1lq/DL+z7EXXeMxk2zbkbXfr3Q0VyF+YvmorLmEJ5+9nHk2fJQ5zwGe5YNHMpt9zQhL6MnvDEaBpmQax6ED9ZuwdtL1yM3rz8umHANuvUcDKXKjEAwiuoztTK5QE39X/zyfkQVSYRjnd+VTr8IHud0wpS2YRZOCdtQHFVLAzrJtEnAbKLTYQwaRRKxoBc6FQF9AYYNGoBbrp/aCeipyihn+mVB7Rwvomff2evnOUD/V0br/8a+/W8AenozvFS+XLcXL744V/SnJ068GDOvnY6SEn55U1m6Rs1RM4I2jY+pONbpcy6Y3Pn/7xCcF5vm7wA6wZxgyBszh/83yvxvfOx/kaeQeBYU5TGFIgNbdh3CsvfXYMyFk9HU5obaYMSGjd9i9949QuChTO34sRfIcQv6w6Kp7gv6Jebhwr9gwQIpp9JNLpVZJlPgLSVzbiNlQsP/SbYe8MGoSuDgvr1Yv+Eb9DtvILbu2CXAMGT4SPTpPwBKtUYydDKw6a3NURpmZGJqQ7U4MGv3y8gZyVdqtjloqdppGMKKDGfGOXLGEm1ejg1lxflCUGusq0dDfSO2bd2OI4cPY/TIUbji8suFg0Hgmjx5NJ59bh6qa2swcNgQjB4/Djxiaj3JSUocO3ocRbklSMSSUvZVq5m9xGE06qDRqcU9ixam/KxGAzN0PTRqinsqUzazLD7yOMSiCAY61dPCBKxUBYPHiW0LThnE4hHhBJjNVLozCE8gHAgj7IvC6/airu6M+GWfOn0CrW1N4ry2c9cOCuljwJBhmDjxUnTp0h3JhAparQlKpUZY6bn2bMTjqQWctzSgpyc5RNK1071PRpW0qaAsZUMbhcXAr0dK712l0ck5CEXi8PgC0i/nawjKHFnMMJlkVI8z3CoF8PQfn8GIMeMw6dJLvxvpI2mQzyffgGN/3LYokXWKB6UlkAnyOpUORg0FiTidEKTmKJIKKv2Rc8HycEqGjhUjlnmt1hy6BsDt9NEoD2aTHpGIC6XFeSIUxFKx29kKi1GNnVvW4w9PPoJLLhyO0yf3wuNsR1mJDt272pGdSR2BIgzo1xcjR4yCRhuHSudCPOlCUhGSYxOPUr2SIlQq4VH4IrUwUW0tGobLGUKRfQjDUgAmeIIBVJyow8I33sX+3Sdw8lgCd95+MaZOvQzDJwyDu7UC9/3yNlw/azIm/mw0XO5m5OUWSJauRA6cAReMxgLEE1a898FGrFq9C6VdhmPKFbdAZ8iHwxmFRpeBXXv244MPPkSv3r0w+9abkWnLQiDGY5eysOV1SsBOez+kjz2vi3TF6GwpaVbDWGlie42ArqfJEZUXFXEB9OFDBuKma1N+6CnYPgfo/yIL///dbvwoQCexiOMoYndJ4gzgcsVx9HiF9O4oSXrFlaOltEVnTJUyKZk6HYmi0QB0GpqadAL6d2CetnfszNAFsDt753IYxEhSIu1UZMk3PPvx/7tj9b//znHEEUQ4GoNGk4nNOw/jrcUfYvr1tyKpNiCSVKC5rRUVlRXItmWjtLQMdpsd4WBE+taUFPWFyDhXCiAQhCj7Si1u2t1Sb59sbxJtKNaRbbPJYpHqoaph0KoR8brx1rzXodRocP8DD+L4qQp8se5rtDvdYtN65dVTRSSGJXF6RnMcjaVasunp1axWaxEMhhEMR0WIRi1qZmqZ82ZJkHDDrICgzqxMyRnkaBhqpQJGvQ4xEqagEBb4Jx9/IkB/7cyZ0lPcsXMnNm/dgksnT0b3Pr0k6zOR8McsLhSEIqmCMqFBKBCGVqeG0agXtzP2+UkWikRDQjyTcqaG2TZdy5TCNBdQVymFOUxyEXvkBPV4LCHlcBI92ZsMBYNSpubnZsnSaDLIdjieFvIH4Wh1ifRocWme9KcNRg2cbgeWLFmE4yeOY+CgQWjvcKC11YF4XAl7biGKispQWFiKvHz6pBugUKb0uAnU/ElnZWlVRJbA+cO/CazfuflxEdeSZ8KMK2XgwtxTfOOUqc9KHgFL+AV5drgdDmhUwlrB5599it179+GBhx+BOcMqc+bpyQBeHwRxHjsGbulyO68d/nDNSDm2aaFWGERhMBpnFYc8l1T1LZmMyudSKxlA8RzFEfDFYTRkI9uaBSalTkcHVBon7Ll6HDl8AKGACy1NZ6DXxrBp4+c4cXQPzutXLFWICy8YgnFjByHPbkKuzQyDnmDsQSTihkYbo2o94ghBCRUtaTjklS7liSqc01cLk9kILQpkzXC2a9DeEUdDhwdVZ5rw4YpPcd2Mm1BWUI7XXnkNrS2NcLR78MAD0zFj5qU4WbEHClUQ5w3sCY3RimS8Ay5vCEptDmIJM1TqLKz85Bu8s/QLjB53FWZcey+aWsJQqrMApQkffbwa27bvxIQLOZZ2iVQpIvEIfGEG5KnjmQZ0AjnPBzP1NMn3bEBPu0OyVM9COqtgSERhYFAU9kOVjOLdxfMF0M9l6P/7q/a/9Dv+OEBXIE5AUTMbCkNnsIjwASG3odErM80zr5sp5CiKGGk0/IKz4EWhBDJgKQGqgYIpJkvwAtRpQE/HlczQCeoEby5czMzTP8wQGRD8l/zsv/TB/t7OsTTLRSgQjkCvy8LXm/bhlTeW4oZb5kBjzIQ3GII1J1vEXJjtsFcc9AeRjCvgdnll0bVkmFBfXycZORcFZuo0KaGwC53paETDPlyqdGr4rhQuIhUs9/l8eOG5ZzF6zFiZ57Zm21Db0Ig9e/fh6PHj0t/rP2AARgwfBqs1A26XU84Dy3wyfRBnC0UtWb2ACqsASUiGTqBkBsHnyRibXoc41dYCfillZ5iMiIcCIlDDYKSjrV3mtenuR/U6Gu/c84v7MHrsGCn7t3a0w16Yjw6XE+0dHejX7zx4XUEEfEEpj5stFMkJS0mcgZ+ImXA0SyxF1d9l5VwESUgT20mJBanEBSTiqc+TTCjElpbAT9EOPk5Q51w595vEP/bVWWo26oziAufxupCZZcF5A3Px8SdbsGjRQkyddo0o5RHoG+pb4HB64fUEUHG6GnV1DcInIa+EnvD8/NQQIDufY1QEUi7wVLk72+40PfHBewlnWf2I002PAk+p0jdZ+en2CoWDWJVwtrfJ9nqU27Fw/jIse3cpHnn0URSUlqOlvV0mKNJ6/wRt9utFQ1ynk/c/20pYts0KgUIlc+4C8ohBq6GvQxyJWAixaAiKBEGcgTt9ym0waCxwO4OormxAS1MHolEnAqHTOHp0C/R6BY4f34/WhlpZAm6/+2Lcdce1yMpUoltBLryRBgQD7bBn2kV/vamtDrZsE9QqgnjqHHJd4MREMm5AMm5EPJ6EWpNAINSBrEwLovEQNKoCeB1qLF34LRpbwvjwi/VocQA/n30Znvvjn/Dl2jX47WOPYtrUSzCgXxdUVx3E5ZdNkPK7t+0MLBmWzvHIGJJqKzTGLvBHDZj7twVYv2EvLrviJgwfeSmCESOsWaU4fqoO23cewOEjxzD0/OGYPuMyhCIJ1NRUIcdug9vrEmXBdFsjfX5T3vUpMnD6ltbW+C7g6/TSIFeDPBWTTiPKf4iF8M7CNzFi6CDcOfu6cxn6vxMo/Nh9/XGADkT9bmiMBFUVAt4gguGEjCOFonFs3rpdSm5UdjKmHEYRTUREcpPZTkpegvIc8kgnmKd741xp+aNN9drTNwF0Ppf3/+6AnkAcYQSjXAwt2LjjKN5c9AFmzb5HsgB/NIaahjr5wkuFlQxuBcvBGYhHUzPWlLkvKclHVVWtRPNclFmypkDJ2rVrRECme7du4lrHhZljXWQrU01NrVRi5/Zt+GLNWtx9z70ISbVFCyVnXaNRGZfhOBRL7fQOHzd2jMibRsIpHfAE9b21OphMFplzZuuAuuFSCiQI0JuZ6lVKlWS4afY9e7mxaAxeVwdCbie6dSmT3jZV4RobGrB8+XJhk7PCMGDQQAwZNhRlXbpARfalSikuUy63W+RN6acdIpPboBf/6QQzQ072k0EdZuCYImgRFFlmZ/YqWTotRpUplTOlSgGVgpajnI9WCLDHYzSPSaYye2rZJ1MBAnX1xW9cQXJnXCRTOa5HMl73nt2wZctGfLTyQ4wYOQKTLpkkcp3UZA+H4ohE4kKKI8C63QH4vC40NlbB53XKeeEPs+O08iEXdAKnsMutVgF5/hD406BPHoBY0Wq1KYleMS5ipk+tfKCpwSVWsx6XEyVFBTh2+DDeXrIIvXv1xLXXz0Kzw4VwPCEldvbP03bADKg4u8/rKe0umJ4ISbcAxOglERUZ4GQsJsRHciX8XjfCNL6holk8gfqaWtTX1MHv9UOZVIgZj1HP1gXQ2noYO3etQ2lpHpIIIBx248YbL8V9990MsyWBZMINrSYMJP0w8KAjAYevXgKs3MxiAO7OdSMCf4j2v1ro1DYYdHaAGu1xiui0wWK1wdFRC6OuCB6HAY8//Doqqttg71qINncbykqL8Miv7odKEcE9c+7EW2/+EWpVkKsaiotzodBo4Gl3wmyywe+Lw5LbQ9ThTtQE8dkX23Hg0CkMHDwWk342HUmFFWdqHUgoTFi24mNU19Rj6vTpuGjiKBw7fhoarQrdunVBReUpWKwW0WtgZYbHNc09Sbs8pu/T7ZhUcJrqo6cEmFLXJgHdYtAB0SCSUbLc38TIYYNx240pt7VzJfcfi5T/Jq//sYAeD7ihYpoRpVKUHlCkHLKYZx8/WYftu3ZhwkUTUFpsEwiXMiKZmoimdLk1htQYmwD19wlxJMyd1UMX5GdJjz3DVA9dBWb5/54ld9YqEtIVViEOFb7efAgL3l6Ja66djahCi0gS0Bh1AmTMDklkM+iMMhnAsRiOOpWVFeLIkcMoLSHbWyPCKdT4Zpm9vq4O7723QgCd8qv0iCd72ulwyLFjBrrx229x4vgJzLrxJjHvIKGJ5CYltaKVKin1f/D+e9i2dTPy7LmYMG4shgweJMpoba10KNPByJltHTXC45KRc9SNmToVwdh/Z5bP+W2WjRl0UISGIOHuaIPNpEciEpJssKKiAp988okAHhWz2CJ4Z+lSIVr17d8Po8aMgS03B3GO73CsTa2D0+GTwIKLIvcpmSTrXgONSgV/wCfiRrIIqjXSEpCyNNnNJHQqGYCQ5Me2AJc9ZuSU0uQ9AT1FjmPZmN8TAjqFYvh8ku+ozKdMEvTVyMzKRFt7CxYsfAvWTCvuvnsOWttaJZhgJuvzBRAMRsWStajILi0o6ruXl+XJ7DonEfhDQD27b06AJ9AySCNjnr+nvc8ZQHEkjUETqy8MaqS3zbK8RiPje+WlpYiFU5K5LD98+P57AvA33nAD2p0uJDR6GMwZKUa11/tdiyKdhacd+dL7xDI8q0A8f0lVAi1uus/FoJLQXI1kJIFoMAxlLCHWrnnZGbDbON7Yjva2/4+994COs7yzxu/0XtSr1dx77w1jbMA2xdimhQ6BbJaUTbLZNLKbZb8kG5JNoZcECCQBAhgwYBvjhnuX3GXLliVZtvqMRtPrd+7vmdeIfHs+c87yP//Pux6OjpA8mnnnfZ/3ub9yf/c2Y2BNEaZOHYu+QA92bNuARLQXN954DSoqi3Ds+F7s278J3/7Ogygb4EEq1Sugr0MUJmQQiHYhFgujwFMp67etswFedz5MRvaeef04I+sAMnYkQhaEgnE4XXSbC8BsTaK7uwclAyYDKSe+89BP8e4HmzFvySTc99Dt+P73v4VnnvkPlJTY0dJyFAUFJry98hVcc/U8lJWVIxEzwG5lub4M6YQBwYAB6zcfxKtvbYLBWoDlN9+BIcPG4ejxZticBejyRfHr3z6D3Pxi3P6lOzF8VBXaO2grHEVBAa2OM7I+xYhIAkblQ6GNpmlCWRp3QSZLsqQ4TdtDA3TuDZlUHDkuB/Sp2AVAnzFlIm5btvgyoF8iWPyFHOZ/CdB5D9FchAW3cBxGsx1pPXuIIVidDpgswJNPv4oBVRUoLy9DUXEBCgvcAr+xZFL6qGZmRtlyGXufFxjuwn7PMuC1itoFJjwDAGZiKsO/VElxBPQkEohx3ttgw7qN+/HaW2ux9OZ7EGV/2EItbXqQ66Az6CR7czmo7R5DYUEBEvE02ttaUTGgHL29fhGSYR+UQC0EKpMRR44cwdo1qyU7X7x4kWRm3JC5cRTk5eOpp55BSUkprl20SEbPms+ehdXugMVmQ7e4t5ngcjrQ092JLZs3ov7YUXmNObNnirRqT7df+s0ELo6qMQumsQoJWsJ2SEPsO6m+5XC6ZNPixirmLHYrTKkYyooKxJCCYM7xqmXLl6O8vBxd3V1SJSDQr9+0UTLYOXPn4sr5V0o26vdTOIe9VIrekHiZEbIa1cVYGg8EemWG3CBGFmwL6MXYTqRHlQMs1UqlH06tA5Zo2Zcn85fZOkGeXxdKnDSO4YgWpU0TcakAsJVQkJ+HQ4cO4tlnn8HgoYPx0EMPStYUola6NWtfytFNmvBQC93BrMwhAj2peFC4Jf3LqVJCz87l8xzzujOY03rXPHe8hnSvC8V4HDEBY7/PJ+N18Sj7/ZDAmXKltJql9/yBfXslCBkyaJC4+HEsMcbPa7KI9Sozf5bY+V78f76v5vTF7/ziutF6uzaXFcWVhTCYDfA6Pchz58Jrc8NttSPX6USeywaLIY43/vw8jhzaispKN/SGPhyv3wOX04BZ06fixiVLMaimGps2r8VzL/wOX334bsyeMxk9vjPIybGhy9eKgpx8ejfKvWKEA8Fot1RzCnJHCIinqWOQCEjQazY5YNR7EA2vZ+YcAAAgAElEQVRZEOxLiqf7Pfd+CRNnTUQ6EkAomMC+3fV44dmVqDvYhCuuHYzcQivONJ3Eb377M+R4zAjHO5DRhWAxKb5BLENuowMu00C09SRx5HAn/vzqGrR3JTFl1mJMm7UAnpxCEYPqCyWxactu7Ks9ivyiUtz/wENSCeK4J7tSefnUPwiix0eJZAZfbF1R+lhdR64DzReDP/M5Wuld66P3B3QGy6xWENDzvW4YuR8no3j1xedBQL/1pkWXAf0LQcpL5EUuBug7duyQjfTaa6+VSFLzJ5dcWeQHdSLrCKMZmWQGwWgCDpdFCOyr1+5E7aHDaDl7FuUDyqRc63Y7MWHiOFSV50umZFZVNCmNckNmqZQAHY+lhRXPjZkFAG20jZsx/44lxVRaiXMIznOnzT7+/xWL+fwXnpQW9tEZmiQzBnz40R6sfH8Tbrnzy/BHEghRxpFa2lTqIplJRq6YQVK3RSeiKXod3dhi0usl+DLT4vNo6EInLmbrFHp56603RXmMcqIUkuF1ZPb5s5/9HLNnzxXyljcnV0C4o6sbkVhMLDqZ+fqplGVW42f79+7B+o/XCSt56tSpuGr+QnHu4uajPZg5MiOmGQhZ75xNZhZ/vq1DPjHfh2DMnl+By4aVf31dtKzHjB2Dm5Ytkw2NFQb6inOjY4+eAMYyPH3eCTQ83hkzZsKbkycBCcveRYX5SHBT1EM+s8zzchaamazLDZPFikAojFA4mgV5BgI8nykk4kk5t8z2ZJNNQ3zLmanTEYztAs6Es7rA5xM86ABXVpaDjz/eIud3QMUA3HX3XfK8tvY2aRkwKFJBDUe+KOxjgtVql7I/wZWjfG6XQ3rlXLcEU2bB0l7Jbu5aBsdsmZ9JY8Bz3M1ktWBAZQFaW7qEeMhgpqerS0Rj6HpDzgIbDZs2rMf6jz/GNVcvxPx5V8rct8ubg1hGJwGllpFrPVyWgGXkMR5XpiBZ9rWc0+zoo8lqRkKXgp0ysYE+GWNxkqCVCOODla+hJN+Og/s2IRnvwJ13XIPly6hRfhotZ4+gsMiJHLcXQBG2frQG//6LZ/C9H9yF6TMnoK2jCaUDShCL9gjXxmbLRW9vGzyeMqTSIRj0HEfLQEdW+SubsH/fQVx342zMmj8TsaAP//DN7+H+e76NieNn47v/+EMUFOTiW//4IKKxXmzYuA6vv/YWvv0PP5LqzONP/xqLl0zG4iWL4cnNRyJO46GoTEmYDFb0RsNwW0sRgQ3vvb8DH645AL/fhIEDJ2HBgmVweopgsbnRF4xi+869WP3RBvgCESy8ZgmW3XwjfH4SBjkqlxKuhNnKYDGFaCQoOg55ecVCwtQqMzy3Wv+c97K2P/fnMfD+5s80TmIwzc2RmlscW7MZ+T2FJ3/zS1xz1TysuOHqy4D++bfkS/+ZFwN0Zk4s9f1ngE6XMI7lGOhvnaGWegYGi+qOr1m3E+2dPagZOBijxgwG95czzb3Yvn2rCFlcNX8GwsEk8jxkwaqHZE4MVzNKx5tf3V3yFvB6AL4Nn0OCHf8oHI4KU1rGMS5hQCdHlyX399cqQL/1rgfhDycQpsqbADqrtiqlJNAwy2PiThDnr1NkdovftFGY2QyK2M4guEkfFhkpuX6yaRPefvttXDX/ShEKqq8/gRde+D0efvjrGDpsOOpPnBRVsOKSUinzE4DojkYAo9obM3WzQS++6nv27MKRw4fhdnsxd85cKedrbGyCEx/dAspFAl5GixVNzS3SV6eASUanQ67HhVeefxZNpxswdPgwzJkzB7Q2ZT/YygpBd7d8JvaN+ZrcxNhjp6UvTYOoeb1s+QqMHj1ays2d7e3IpJKIhkMYOmSIOLqdazsv7YAoz6XRBKfHK9UhjtpxpMlkZGldMfKZoZsMFgH1dFqHWDSOXn+vSH0yK1dAq/rzBHOq0e3cuR3vvveOKMctvWmpBBsMIKprqqTNQGIgs301YqS83tn3TNPshPPGtP81mz7DcL4gg0t7WofjMyxzrSQrwR3lW10OtHW0oaS4CH1+n2R/Rfn58Hd3S+ZWWlSInTu2Y+Xbb2Pe3Cswd+5cOa9ebw7C0Rh0Zo7tpT4DHDzPmhAR348BFq+DxnLX/o3TLXojM/og0rEg4uEeuCwpbNu0Cv6uBhjSPgypycGN18/B8GEFiEbbYDbHJIgC2OowYNOaHXj9z6tw49KrMXXaRHhLKhDubYJOryYVzHYHen09cLtyEApzhE8HjycXiXgGoYART//uPTSeOoPb71qAeYtmoP3sSax6bw3qj7bj5z99HJs27MTzLzyDF/7wa/z+pd+h8cxR3P6lm1FeXoHSSirHtSEWpXiLBRabF9DbkUowgLZBb8hBc3sbXvnzSqz9eBdS8OKqq2/DjFmLYTDlwuHIQ1PTWRw9dgJv/PUt1G/bicIxE/D1f/i2tIfC0bjMmLM9w5E+k0kPE6cSKEkTU6JMHncBDHoF6DzXDJ40cR+txC7JU7Yyoo0hcp8kCZKAzjVp0KUF0Cn0Y9an8dRvf4VrF1yJpYvnXwb0Sx+mP/8n+LyAvmjRIonS+2foAuipjCIrkarG6rCJ5XRg6/ZafLJlG37wo7+XBL6vD8jxArV1Z/D0U09i8OBBKCrIh4cgYaKqlDL/YMmPpC+vpwBORy727T2E3/7mCeTnF+LWW1dg6rQxyM1TY3AWxhFsqXNY5xIEdJYmWHTPwIhERo8PP9qLt97fKIAeiKYQYQZuNYuYXkbPxi8JWwxwSIIhKYu2LmkpqcpNLT02pYFOEKZEH68Xx8WYuTFbo5TsRx+tles1Z/YcbN70Ca68cj5mzpotPebms+dEHYwld856M/ul/rrf1y3iJHl5uSjIzxWjkCOHj4iHdDgUFuOVxYsWSUXg5Il62ZRoCEMgO9fWJtrWLL0z8y8sLkXjmSZ8tGY1ejvbMWbUCIwYOVIMKfieJL2xT04w43pg9k8CIEGFEq5chy1NzTjVcFIkMW+//UbUHz+DPTt3YvX772PO7FliTENSV1l5OXz+ANq6uuAtKMCA6hp0+XulClFYmA+7hW0d9v5TSCVUBm0ymiVo4ihbSVE+jh9rkGMhh4BuciQJkrFPtbjnnn8OQ4YOwbwr54myGIMathxoe0niHisVzLpEPCiusnSCuYjJ0OrSQMa8Ckj5+URjPp2WDZ6fWwNTub+y2bk2i87MzGg1obu7U46NJjaRUJ+aJAj2YeyY0di1fQfefutNYc8vW7YcxcUlMkbHYIOtFTqjKR0EVQHidVMSvLoL8+79AV2rxPA49TChMD8Hba29cNrpfqZD7d4P8Nqrv8KD912LO5YtQCx1FrFIOxxWjmZR4lcFUtFIFKcbGvHC069j/rzpmDZtCvIrBiLUfU4mOiyeUimzp6McDbMD+lwgFUHAH8bJk42YOGkaElELTtX34brr7sX4yUb8+6++h+qaYuzfX4cffu95/NN3vo3qqhGYPft+zJprQlGpDVctnILFS24EEMT5tkZ43XbY7DlA2olk1A6jdQCQdGPL1kNY9cFmnG7phNWZjxW3343Csmq0tveiavBItJ7vxgu/fwkdbW3YvW27BK233H0Plq24FQ63R4JZEkOtNqtUMRkQUydBryfRj+uAUq6Ay5kHvc4k15rnnOuM558VKV4LTXNAy9B53jWPDHJWuNZ4r+sp1pxOwqxLCaA/+8RvsGjhfNy46MrLgP754fDSf+bnAXSt5M7F9FkNdUaGWVEXnRgxSZ+oyxdDTo4FX334ByIHyvEpknSOHz+GEyfqUVNdhasXLkDr2Rbp7bH0GAr1oTfglxGfSDiOVJKldAuOHTmFV199TeaoaeZQXJKHe+69HTNnT8aokQMli7+UAZ2MfYo2klb0wdo9ePO9DQLowUQGUTrZWS1IZwn/zGolQ+d4FTN0YWMzvxftUJUJiF6z0jM3SJDDUUEdkvFYdhbcIteAvtp1tXXih/7rX/8GHm8O9u4/gGISgNIZ8QcfNWaMfCe48hxzo6U3OTNUOe86HTrau7Bt61YcOliH/LxczJs7R9zA2L/XCFz5BYXo7lEbXEFhMXbu2o2V762SZsnSG5ZITzeVobJZCC6PG5EYXbTCKCikbDDnwg1KDpUe5Ha79P657sgZyC/MxamGE/iXR36MIHvmoRCuvOIKmXHm+0+aPAXHTzbAk5eHxTfciIHDh+N8Z5eMClIilpsgiW0EWn6xZ05Qp6VtIp6Ax0VyVhLhENnnEcn6eW7p+U5XtNLyMtxx550Cxq3nzoloCHXSm1vOiuQqqyrcgMVyNdvvJslPjfwpFj3fSyuxa+V1LRv+FLwVoGsKgKqvT619iNgNFfEcVosYiSRiUVRXVqCrswO/euyXyM3Jxb333gunyyM+AB62PHoDEmwIMTNb3SF48DiUJO6ngK4BiHZMF3q5aT06W7swbFAlrJY++LqP4q+v/QIjhtpxzx1XoLKIvTL6xzeINCnJjnRaI4AerD2K55/9EyaOq8HNy2+CPX8Aoj1tommQUzYMR/dvx8CBQ2Bx5eJ883m8884HuPXWO5GTU4g777oXt99+BxYuWIpPNh7E7x7/NXpDHZT1x4sv/ysKC4fgZ48+hoO1p3Gy3oe+ILDkhkr8+CffgMdrQbe/ETlej/AzbGavJAe6TA7iURf27z2LdR/VoqMjIWNn0+csQHFZFaxuD040NuHoiVPYc6AODWeaMXDQYNTW7ZdW4oSJkzB1xgwUl5QppTy9QexO2ztotUrpYfI6WMWMS/VMqmogyNtgNlM/QZF8GTxpWhH8WROS6Q/oWgtEJGNNZgF0CssgGZceOpXinnvyt7ju2oW4aclVlwH90ofpz/8JLgboFClhyZ0ZuhbB919k/H/aMdKViqX2vjC1ny3o8fXi2Wefw+QpU3H+3DnJauhrPXz4MAwbUg1jP7VWltHZD+dDr1OAIdiUAt5ZuRWP/Ogn0hueOGkchg6rFt/isvIC1FSXSEP9Ui25K4Ma7iZGKbmvWrsbf33nY9xy14MIJTOIsvtg0CNj1EFn5Ny0ksJlOZjnRuE3zzq/c/6XpWNK6qaFyUwg57nxuJ3SV+UM+cCaKsmwt23bjvfeeRdnm1sks544ZYryy+YoIMssBpOIzYRoURkJy2bMVgn79LRPZRBGMCK5K51Koe7AAaxftxbBvl5MmzwJUyZPFKlRblDsC3NNcJ2sXvMR9tfWYejwkWLhOnbMGCmdsyLgdLvg6/XDbLMK6Y1z6MxUi4uL4Xa5EGKwFwzBqCenmmNpEdhsBqke7Ni6FW88/jiKhg2T9500YSKOHjsm/ffG5hZMnz0HN3/pDljdbgTCEenbsC+e63apGQkhrTFKUiNt/Ex0ROP7VwwoQTelVZFGXm4OVq/+AB+vXyfOcvc/8GUxFZF+t90utqRU5mOZnRsvKw7cdCVDZ6WB2S+DLWHcs+2cuMBeJlD2nz/WQF4TktEkQbVRJj6X9wrH9RhwsGfOLH1AWalk6f/r3x6VFgA9zstKB8jkQUdXD3qDIZSVV6CtrU25ojHoy2qJa5UArWLA9+7PwtYqdCKCo0vDko6ids8GnG7Yha6OOiB9Bo/84C6MH5OPWKQFqbhPAj0GnzoDWzEe7PxkD9av3yml5x/84O+BTFSEqXw9ATidOXjllddxqqEJ8UQGX/3qN1BaVoXvf/8RlJdXYdDgoXj00ZewZMl4/MujP8OB/cdxx13fxBXzS3Gs/px4Rzz04NdRNWAcXn7xDfzkX/6Ir/791bj3gRuRX2RBNE6RJbYJYvA6y9ER6IPRlIOjh5vx9l/X4+ihc6iuGosZ0xeiqnqE3JehSBxH6k9IEBpP6zBz9jwk03ocO1EPvUWPBdcsxNjx4y9UoGjuw+D13Pnzykra6RQhJo6JUoRHTJOoz8Dh26xyI6+1psKn2UDz3tEUBLXfcQ/WAJ3VL9W+UYBOJzpDOi6A/sLTj+P6RVdfBvTPD4X/PZ75eQBdy9A1hSKNZSmZm16HSDwqo05UjgpGI2Le8OvfPS5R68SJkySL9Do5nqYe9G7u9fnEF5uLNpmmbWZK2NkU9OBoUTya1YjvicKgt6C8XFJxtLXHUFxikZuB41d5Xu8lS4pTgE5lM9oqGPHe6h14feW6C4BODbUYkfsCoHOWOgvq2YCH4CO0A5lFJbFLPK8kg2bQxKyAGSXrKCS20RiHTmsE42FDBuOD997Dxo0bUVRcgoXXLoI3r0Bm0eme1XLuPAZUVsnmRGAjkLM/zP4xsw4qr7HPzM3d63ZKD3f9ujXYsmkjSooKMH/eFZg4YbwwsJnp76+txe49+zBtxizcfOut6Or2weX2SgmY9pA2p0PaCkKqI7lKp5O/ZVZu1NGxLazEXKw2OG12YYdHo71wO61oOn0af3j+BXhdLsQiEQwfNgynTp3G1YsWwd/Xh0HDhqO0ohJtPj8M1Hb3enDuXBu8dgdMnEknvAg5LDvbm0rLumV/m6X1/PxcZDIpfPD+Kuw/sBcTJowT/Xmb04WWs63CCvd4vJKZE5xyc/MQDCmVOmHYUx+R1yebDdPLmgRBOmsxA+5vzKFlyFqLSwN0/l7L0FUQl5aqBYMMisXR2a1qQDmaGk/j988/L5WN5StWYNCgIQiGosLwp3AQDXf6QmEZFYxF+uRzaSx7rVfLfYHXVWO58/faWJWmVmfWhbB741+wc8vbmDtrFKZNqcbsGdUw6TsQCzfB68oIi58VC+hJgLNi95aDePOva1FcMghfe/ghmFwkUyZwrrEepdVj8PpLL+OPf9yO733vPuzZcwCTJ8/AzJlz8ZvfPo4Xfr8FixcPkepNNBbBLx77FXbvrcXjT/4Oq1e/i3A0gDf/+i6uWXgTDtedxdcf/i6+9a1/wPKbF8Oda0agrxE2uxkmgxd79uzDmRY/jjR24MOPtqL9XA+WLFqKO267FwV5JThRfwoNp05j69ZtMJos2Lp9l7gCfuXvvgWjyYkPPliPwrJyPPjNv0OUjnLkRtBGN50SYNdRbtfukDFSh4MGKk7ROiCvhX4BBGoW0CgtRUEkLZDSkiYGVOSNaM6R/TN0nn8Za2MmlBXcYsmdGToBnaS43z/zBG5YfA2uv+aKyxn6fw+o/nyf4mKAvnv37gukuP8D0Ak2FNhABrF0Aia9BfFMAidPNmDtunV44IEvw2lxyJKjIhIzRg99mQWyFcc7kSEDVI0QKdih3rge6ZSRCQeolcCxaYqRud39TFzkf4VFJ0pzl2YPXZOwZbZmwjsfbMVrb6/DzXc+gBAraHoDkuyfE5k5ukbg0TF7VO52ZLqLWIoAOh3QlJgIWd5yjqX8nhZRkfLSErHnfGfl26iprsbCBVehs70NHqddMtVX/vQaTp9pxpfuugejx09AIBxFUWkZzrVRlMMjRDX2h8PRsOq38h0yWYW1ZEoUAF12G0z6NFqbz4hv+eG6WqkIcAb+ww9XC9h95e8fxthxE8RMhKCS1pngzc3F+fZ2BMMhFJWWIBKPCdBV11SIR3UynhAgJ+yaDUaOjyMeJekvDI+b/e6IZO+5Hg9Wr1qFN994AwPKy3HfffdjxKgxYumZMhiQyAA9oTB6An3IGEi288CQSsNi5Mw2z6tyCRJVuQwT3oTMnUciIRhNemzatEHsW5ctW4rbbluMU6c7cL69U4h/PCesQLB8ylE1brYspbNvrrJxXhFm1MzY1dwxNbwpLcSqB0Gdr6EZoEi1inoNWctMftdkVy9IxOr0CAXCcDudcj3CwYCUbVa+9SZ279yJf/qnf8LkyeNw6vQ5mKx2+AMhFBSVQm/SYX9tPUaPHoqAzwdkkheqBJrjm1Zy728IopX8tV6/WdeBJx77Eu65bTZuuWkRYtF25FsziKXaYDUQqGPIxCLQWXKRCUXx7nvrsXPHUYwbPwuLFq+Au9CNYE8dksleeAtrxEzlobvvxtgxk/HVb/+LKEAG2ttlzX+yZQv+9OdX8e+P/VwkiF/90x9x3/33w+nNQXNLi5jLkP3e05XAeys34fHfvIJhQ0fDbNFhyfXzMG3mUMSTfairPYwtm/chFnIimLAhbsvH7AXXYNbMqUjEg9i3Zytq92/DudaTCId9uGr+XAwZMgzBQAKvvLwSRw6exdgxc3D94i9h8U2LcLo7AFgZaOvEE4BLiMJMJKxpxkX0ELBSZz+jF54GJyekymTihEEQNodS49MydH7n+mBVktdcWwdaMKfJwbKHLpoKHL+k3EEqIXPo/QF98YLZlwH980Hhf49nfV5AZ8ldKwl+mqFnZON3OG0IkwmnyyCVTuGZZ5/CDTfegKrKCsluinILRHxCzZwDgb5eeF0eEVYwmikQQqa7GjIXp3SqX+kU0S4SZl/p03PNBczekcgXZziSw3nhSxXQGWFzjp/UNgL6Nvz5rTW4+Y4HEGLAzZueHuRiLp0dnKaSGUf3SIqTfrrqv/K8sb9NgiFLeyrYSUkJtqqiDG//9a947umnJZubMG6c9DRZnp877wps3LQZbk8OLFY7du/bj/KKKixdvkLmpe1ON3opeEKinNUijHHVU2eQZUSwLyglbuqz9/Z0w+WwigELs8UjB+uEABlpbkb5+PH44Y8eQXFpKc6db0dBYZGUfsPc+OIJ8QXnnHhfKCjz8PSUJqksNycPfYEAYuEorCzxW6yiDZ+IEWzjcLlMsJop95mGn5FfMim68JUDKoRNTw6HyWqFry8ICzfIdAZvvL0StYcOYcrkybhqzhx5XWazQrBklcjAwIltH6UK19TUKGNpkUgQ99xzt1jUnj9/To6XXuw0QmF/nO/ldLqkAsXr4nK70dHRKTP6vGcEJM3M2JUBB8l/3G0J8ARpTQGMlQERC8lkhOFPHgSfz8CLmz3Bn2VXk94Ih8mKxoZGaUlYTCY89eQT4r/+za9/QxnqJBPIyy+UAIr2pry3gpEocvM5Z04HOTK8tUBD3XMKOJSdJyszSmUPorOvGNWq1mZIN+E//vVq/OkPj6C6opCK7YhE2uGy6WUWOhWjKqRJLErfff09bNiwHVdetQjX37AcOoMZfX0dcNjDSCT6oNfRTc6C5557Bbt2H8IPf/i/sHPXAaxatRa//d2TKC4tx5cfehD3PXAfenw92PzJJglwK6oGYdiwUfD7Atiwfjv27TkJh60IP/z+z8Svfv3GNdj0yWqUlrvg7+2CXmdBdeVIDB08Ha6cAfAOqMGpliYcObwXR4/sxvlzx1GYb8GSxXOweNGVMi/++mtv4o3X3kdPdxrLbnoQK5Z9GVZzEZIGMww5NvRGQxKsUZiJ6BqJqukSyu8aDSpYpMKjuiUzUtmyWo2gC217dw9MFvKIWH3JZFnuqhrCNdGfs6RVdxgA8gZki0jkbQ0GmFnFuwzo/z1A+b/yKS4G6Fu3bpUe6DXXXPOZt5EokgpnGSBGxrkVCIWB9R9v4vaDK66cBa+UkhRJS9OEUXKt6j/16Od/fuEdPn32//2z8XUvVetU2TqV/nQiBb3Jhpf+/CE2bq/DTbfdi95YCka7AymDDgnxylZ+2ewec3MQyVxmaBQc4fypsNIziMaiUlqn4AntPksLC3Dy+FH88Q+/x/5dO1FWWASryYSxo0Zh/6FDSNvs6PT3YtjQYVi+fIWAzl/+/Br8/gBuvHEpRo8eI4QuzoXTpIVlxW5fj4jKcO2whEgkZDbLjYb9UhLYPtm8Ges+WisCMQQnqtaxn7ho8WIMHTpMsv2MUY9APCRz9uwzsv9Mch6FZ1iudLs80sY523xWuaWZLPIcp90pYMPX1emp2EaSkZoZ5+YmFqm0lkynpfQtkqZkyZvNQnw709SEuoOH0HLmFFLhPjG1GDJkKKZNmyaqYHwus1Eew8ZNm7BlyxYpqa+4eQVqaqrRG1Ce8FaHA+FMWjT3+TOvATdZ9q0JulS6CwZDn2Gtq1l2Ejz1YspjMFvlnNK5ju/Jc8drrUbZzFIhoDEO9e9Zcie5iuNzvO4euxO2jEG+M3B499130dh4BkuX3oRZs6eiuaVTBSdSstHJOqGgDm8Z9vbJyaDJDQGI408kI/JYqBnAagnbXwwuSorz0NnRLUGgJtxD0uHQCj1++o8z8ZufP4iKyjy4XHpYdWl0Bc6KyAxJrRwH+8Wjv0Tj6Rbcc8+9mDp3LhDvQSjcA4fXiWDnOTg5j25yAHEDTp1qxzvvrUftoUZ4csowf8H1GDhkDHp6I3jnvdXYW3sQ3px8kGgZj+tQWFCFwwfrUVd3EGazDQsXLsZ11y1FfkGJEDHLK8qwY8dWnDx9HCUlRRg6bAQyGT1OnGhCU2MT6o8fAdIxmM0ZHKrbja9/7X6sWLYE5aUFOHz0IL72jW/iQO0xFBTX4MGv/CNmzrkend1x+PxJ5BQWwuDQi+CN9LHpPkijd97ZWf17tqdswkTPSEBEMBelP7ZzbGboDJww0HY5pcEhtUehxqjJB9ErSKh1QcY87zOSjFXFzij9eI6tkeCpS0YlmHr+qd/hpusXX2a5/1fA8VL824sB+qZNm2TzZb9QI8NpUTw3+q5uUbYUO0S/P4aNm9bgyvmzUFOdJyNK9DdWoK49mD2qnz4vbF+K5/XzHbNyjosJoFvx0l9WXwB0fzQJg82BSDKOFJnINGpgZpyijhmzcLMwvU00ZEBG/L9TmRSCoSAJtpJFcYQpHglh2KCB+HjNarz47LOwm0yYNHYcRgwdipdfex1Dp05FIBbHmJGjcMXcucJ6bzh5Ent378WhuoMYMKBCNAjKBwwQACDYMTNlOfDUqQaMGM5edYOsDRrEUNVt5cqVYq5CYZWxY8dh6tQpQnx79ZVXhCg0adIkTJkyBWUDSpHSJVBYUijTDdSFP3rsOAYOHCT67PyZ2vD0E3c63PIz+9IEdbYZCI6cV1bqbcomlNkQwVGqFpyhttpgtegRiSTlmPiHHrdH/j3Q04Xuc2fQ3X4edQcPyjGWlpaJdjw/3/m2djmeadOmixgPhRrdi1YAACAASURBVHii8Zhk3gym2jo7kSRzOyv6oynKSfsjK9PZP/PWmMxSno3H0ReKwGBxQG/gqJzS5OZOrgxgzBKYMViiaA6NcShn29XVKSqBDB4O7juAmpJy5Lo9ePrpZ3Do4GF895++j4mTB6H+RLdS5ssa1BDMyVMRNUY9L6Fq4bDCFqVACfXmRcufmaMdvYE+uaYiI2s0IuDvgd1qlmJRONSHooIC9HXsxTM/W4JXX/gBqmqKEQx2wu4wwCykRSuazjbjp//6GMpLqzB71lwhStrseiSTfeKQpgx9iuQzBnq4bp1IZ+zYsesINm7ei87uKDy55Th+ogWdPWGUVw7C+IlTMXDwcJmWcDrzcKaxHe+s/ECU7q5asECIlvzMnP8vLC6SyQleS/7ueH092EI8wXFH7k1mA8aPGIiBlaUw6JJ4+snfYGB1KYYNHYhQKID3P/gQ3b4+LLz2Rlx/0x2oHDwG4bgJvj52vq0i6mOwZJDKcARN2d8KqFNGJpWUYMxus8FuVSx2AjPXKFUG+bPVzqpESgIuVkRICBb54YziczBjV/oLSSS4D6SU6RCrPAR1chPisZTK+ulsx0pLKgZdKiakOAL6tfNnXi65f77N+L/Hsy4G6OvXrxdAZ4Yus6fZCFSVeXUi9LLqg2N44flnMHBQBcaOG4a7714sJ4ebv42SnJKJqofqk3+aV1/K+fV/fQUoQI/GmanZ8GK/DF0DdEq/isw4n0lSVDwNfUYvAihmzjhbTNKHJbhRkSrQx+xRkeI4N15TVQF2cDtaz6HjXCvq9u7FhnXrMGr4CJRUVOKWBx5Ac3u7lJ35+r7uHlRXVAord+/uPVizerVkm1VVVbju+hvEbvTEyZMKwMvLJHAoLnah9uApPPPMMzhz5gwWLlyIBQsWqB61OPFRw13NYu8/cAB79+6Tme0brlskgiQNJ+uxYeMmKbV/7RvfkP5jw6lGFJaUSBsgmkjKLDlFbwg2ZAYT2MnkZqmR2ayUoLOZroyECcmAY30pyWbILmbmbLVYxdiEoN/n64bHboIhQyJTDE3NTcL+37ptGzrPnZfKxIixYzFr9hyMGjVaJjkoeMMMmxUqmdd3OKAzGiS7ZubMB49F1n80Kt/7A72I/9hsUk4lk6Stmx7eqhxPkOX5lOCEBjB6nYyjlZUWw9fjk/8nkZROaMzkx44ajtq9dXj5xZeEeHXHHXcKe53e9GTWExCkhUW1A64jgoc+I0RWAXROqPRx3l21PHje+ZkZOLGqoZXaKd6UTsRkltpqNqCnqxNDBg3Ee288hp3rfojXX/lX4Sy0tbciPy9PgIyCVH/6059QVlqGJYsWY/qUeXIu/IFWqR6x6tDli2Pzlga0ng/j0MHjaGnpgE5nly+T2QNvTgmcrnwMGjwKlZWDYTDZkEqrPcfn86O9owtrP16PEaNGYeiwYVJFYZvB4XTCH+gVNTwS6E6cOIHDR4/IZ+LEBFUGx4wZg4ryEuS7bQgHfEgmIvjw/XcQiwRwov6otIwCfUF86c57MWrcJLi8xTjbHkDG5ELVoOFyT5460468fCdSGTVOKJ4A4qLENhgD8BQs1Nm3sLIUywK6Gv3lFwE9Ho8IAZTaB6xGkS9AMFdCR2k18ihjjmmZBCKoU1HTbDHJdSLPSEyEjDqY2b5hGzIdF1IcAX3B3KmXAf2/vlFfOq9wMUDfsGGDbFQaoEsESpIRU3IdRzqAN9/cim9+82vo87fhO9/7Nh758XfED9lh15zUsos9m5P3L5NfBvTPAvqGbbVScvdFEpKhM/uT/nkW0FOxFHRpHcxGqwB6IhWXzZoz4iRZEbS4YbOfzvEYMtw9TidcdjucViv27d6Nj9euxfAhQzFlxgzEafyi16O6shJ2C3C64SxiBGATLTe75PVONTSgrq5WMvDxEyZIFkQiZEdnp3jeM5M52dCASZMnSyWH5XiWnsmIZ+Z3/nybBAB5+QVSteHUBEEux25De0M9fvqTfxZ1uupBg1BRXY1AKIS5V85He3e3qBBWDRqM3lAIfeEI3DleUKEslkggxL44LUiZzVosAoSyWQqbXLVjBMzZjzQYJdshkEsJPhKBSa8TBYBUIiolf27KBPONmzdL6Z8GMYcOHRbwOHe+DXaHQxThSsrKxK+dCnX83Jooi+ZpramqMRDmgxkiX19z1CJz30fd9VAYhaXlIo2rgF8dL68ZMz4CAkfSaMLD60EZXqqyCUOaXJRAAE899ZSo9M2cOQtVVdWIRhNiBEPBEafbrTJDSsAS0LM+8Vwreo5B6vSIBOOiuMjrJFa3DCgMNJMJyiQDrWGLCvJgNRmRjEcEOKjEx2Bx5WuPYf70NL7198sQiSZgMTtg1+fg+ZefwYaNH+Pqq+fjS7cthy/QKaYkdpsDdqsTwb4Ytm/fjVWrd2LfYT8GDpmCQQM5bpgPpyMHHnc+crxF8HjykUgA7W1doipXXFQqIFdbW4e9e/fiXPt5LL9tBfKKCwTMeV6PHz8u9rvtHR1ynjhyy3NPJUJWWcrKyqQcLnr0RgNsZgMCvm6UlxWj/fxZnDx+DO+9uxI5OR5pXRSXDYCTxwEjOnwhRJI6WBxeIXNSn93loiHVp0p7xHNRr862Gcn54LWjhgHnz5XZigJ0clJiiQgMRn3WYEa10Zjs83NqAkNqdJBhOTX+yc9IwGDUSX/eaLRKe8li0l8AdPqhX87QLx0M/kKP9GKAzpK7BugamGszkzRGiMSAh7/2E3y4ehXKy4vwz//8fUyfPhFWmwFOB7NzPj4tuWvkN5Wt/09/fDZD/8OfPgABfemt90DL0OOZlFKKk2yTs6Zkr6sMnSDF7IDlOPbueLOz9ynlWqtFNpBwKIT83FwZ+5JMgb3rZApWs0V687b8HPSFQwLiNPPgv1E2lNaX7IdTzY8l1927d2H79m1oamrClKmThRjHrLmx5Swqq2oE6Kqrq5GTlydkoHAkIqxviplYRZMa4mFOZm5hYZEAeseZRmx5+y0c3rtbwL6wtBR7ag8gp6AAFTU1aD5/DoFIFA8+/DCqhwxGMBpFiP3tNG1IPZJ1m+kH0M9Skv1ETbqUAC+tCrqxWa2SWUupm6IqBgPyc72IhPzSg6dG/NqPPpLRs6U33SSiIXRLKyosFqA7UFcn1QWCNBnsQlhzuTBr+nQ57wQNggUzRM1chZ+RwKi86K3ZbEtl7rynqO9usNiQzHpes+zOSgYBnWVWkhZ5nWi6QnAnoGuBwb59e/HW22+jvKoCy2++WbI19tHLB1SKkqDP34shQwajra1DiKoyFkoQMBkkuxMLWBiQiKQQ7AtJ5UFIVmnVLuCIIqs09GsQnXAGPzSRQVpaOavefQfx8Gm88vw/oP7IVgyqGYtoWIfvfOsRnDjRgPvuvwvVA8sQT3QjngrCbCHfI4La/cdxsv4sjEYP7N4qXLv8IegsOUJIDAZIkEuLAZHZYEUkFIXD7kBBXgFsVhNON5zBhvUf40R9PYqLizBq7CgMmzAC6zdvQN3BOiGWsU/N88uKEls7xUVFEmDyuvBatLa2qlG/vDzJ1mWKIRzCyfp6vPXXN+BxuTB3zmyMHzdOiJucYtAZzbA43TDZHPCHI+jo8SOjN8Gb40Ffb7dkzLKfEczZamGlhW0HBtNut1RbCOii3WA2Z8V7EtIm48iu+rusIRCFujKfTq5wvXHt8NqzusK1RqteJUGsFKf6AzrH1lhyZw996XWLcMO18y5n6P+TYOZigP7JJ5/I5sPMSxsN6w/o1NsYOnwMJowfg0f/7V8wbdog9PUlYbWRvS4doSx3XSu0f9o//590nv/zz6oAPRJLwGix4/evvn8B0LUMnYCezChCHHvC+rQeRp1Reuii1qbPKEDXUVqUinthmK1KC53gxQ2FGxgZ0twYE/G4+HiTOc7M3+J2iCczx74S0aia60+l0NvTI/3S7o52uX5U1qJj3oYN60Ew2b5jB8orq3Dz7XcKoDN7FRc1urgVFEqGyD4s9dM5mSAZo9MlGXp7e4cca6Hdjlf/45dwIINTjWfQGwzipltuxqmmJhw+cRw2l0uEYG69604UlZeDA47M3qnEVVRSIu0Bt8UGzkhcWMeajKrBKAQ5Zm1SeidxyGAQYh7BnRly2/lWNDaexO5dOySTZQ923PjxF0bNyBtoaTkrxDp+BoreECz4uSh6E/D50Xy6Ad1dnXJ9CBAED1YCWNbnz/zSeudSRcgy3MVohdKvFrtUMlRFQXEBmMHRyU28sTMZUSIL9PaK2Q4f0gc+UY+qgTVYevNyHD1RL/198h0YJNBUhiQ3HrPMjjMo5GCk2SAgQkAXIhYnJmIZBAMK0Fmi10amlLGPG3leDxpPnQRSCRTmeaHPpNDZfh4v/eEFTJ4wEAXeIBqOH8S5swH0dEUR8CdRVl6JocMGQm+iV3o3OrtbxC5ZyGy5AzCwZjQGD5oAZ045uuJ6xHU0/qGOM8lkGeE9xCNR8VGvqaqWdU/hog9WvSvqkpUDyuW8RpNRHG08gaLyEmnhsOxfVVmFstJSuR8on8r5b1Zl2KYg+9/r8crYJs/32dZWnGluwrp162A2mHDNwqsxb+48dHV2CZ+iqrpGDIo6e3zoDYegt1igt5gQpyqjKOkZ0efzqWFbtiJ1iuDGdcf2D4GcQR+DJ2ojENA19zTes+yFM9NWjRGNUURA/5RdxDXAdUOCJAlxzM4Z6DHg49+Q5c4LrZXcCegkxVEp7jKg/w9EmIsB+ubNmy9k6Fr/XMq/LPvpDfjL62uxZesu/N3fPYSRI4qyBiscoaIJG7WqxWP1MzS4y5m5ttA+C+gvvLLq/wB0ltxjlIuka5aOfTIzLEbOtHLMKoVEiiIVdMAyS+bIiJ5sbrPFIuNTBK78vALZLIUI1suebJkAE4lSwWgfPF63kLG6OzroaI2SwkJkEnE0N57GG3/5iwB7RXkZrr/+OiFnOV0OvPDCCzh5uhGFZZWYMm0mhg8fLgDVFwqJkAr7nIFgEN7cfOTk5smx8GeOvTEhZYZf4LDjk5Vvom7HdsmG6hsacMX8+TjZeBoz5s4Gt6y84mLJ2Ds4Euf1SjYbTSRQUl4uG77b5oAumzEzUdJmpAmMfLAtQUBlIMNNnoI6LLeTvHeyoR6nGk9i8uSJmDhxInIpKUtyksEo57G3N4Di0hJpLTB7lbEkLXjgzp1OifVra3MTGhoacPbsWSHeaTrcmmwre+bM3nmOWKq/oE+f1XYnr0RldhpDOnmBOEUNdr4ue+e8liQcEtznz5+PkWNGoyfYi7yiQhmbI7GQQj0Oh0taIWTYK8tTpRdhsZoE0AkkSoiI3uUphIMR0RrgMbB3S9IWS+o5Hg9yvG6caTgpJV2n1QSzQYeAn8p8W2A2phHwtQgnw+koxC03343p06+UVpy/twepTBRuL7PQqMxaG01WxGKs0dmQTlrQ0xeGo9CDSCquXAI5tcGKBtXPUim0trSguakJe3bvxPFjR6VSVFpSJAFOeVkZisrKUFZdjZSOxkFO0fnnvsSKBhX4SEhjxs4qB8WJWP4WZctAQErzx0+cwJYdWzF7zlzMmTUXZqMFdqsDOd5cGYNTkwGA1WGHza0cJLt6fegO9EjVjK+pi5MJocYcpW8O5anAagvbXqyKsZLGDJ33K9sYWindYNLDajPLtVHZNqWd2W4hB0TxQLSqqHAeBOdV+1J9KV8HAjqvj4UiUv0A/cYl117O0P+nYfrFAL1/yb0/y111iYCjx8/B7clFSbEVgT6qS+lkbryjowvFhfkXsnPtvF7aY2Zf9Or4vwO63mqXHno4FlE2omSXm+2wmqygBRtHtQLBHmEtk52u6YUT0FXZm37dNukBc8OvqKgUFSsSqAgORSWFiCXCItfK8RrOrAf9fpTTucvXg1XvrMRHq1ejorwUBXm5It3b09OFyVMmo6HhpMyoh+IZnGpqkZLm/KsWYMiwYUImSiTTyC8sRFNLKwZUVMqGxeydx0XNc5aEq0tLYAj3Ihbw49DhI/hw9RoUlRSLDO28q+YjJz8fvQSmcBjnO9pRM3AggpGI9LOraqrR0dYh9ntsE8hIn8Z050y5CLtw/MssmzjPD8/hoUOHsHfPHglSac86ffZ0uL3uC5k1yXbKr50EPJtkz9xc2Y/me/DfKLLDjNjX0yVMabvNcsFaWJPoZH+bwM7zTHIWvzSzFa2n7rDaMW7UGDlGAi8ByGKm25sxSz5VmTtZ9Rwfff+D9yUzvf666yUb9fcF0BcLw2KnUAMzRjMMRs53h6SETSMWZqYEGlZyaYBks1tAlTop6SfoTBdHNByTYEabe1bBjB9et0uClnQyjoIcN3xdHXDZLbAYqaPvx5tvvCaqdOzfL1p8gyg6dnb5hIHOoKWrp1NGs6LxqNIwsFIGOI44TR9gRiwRQyTBts1pOVesppCtztJ4R0c7Wo8eBcxmTJgxHfPmXYGamposu1u1MExWG/rCCXT3cH3HpBrldrokGBCFNV43Vo46u6QqU5hfIOOTH330EU6fPi1OdXPmX4HKmmpUlFchHIwiEqL9rgl+H4MjN+j+F4mHWdmGyW5CJBGCv68HOpMOXrcX8b4kjFDz+zynYunM7D0L6HxfAjpL5Vrb5IKbmlEHu4PmLVmWO1Uy0xxfZEDHlgstjpXojEg6k0bJ4zAZJOsXDkQkKiJIJCsS0DU/dJbcLwP6F71fXwKvdzFAZ8mdNzqJULzhlNCF6gMajBbpyxHIGT26nGp+kjaqZrPis3NRcnFLAJAthzISiFN0gi5UepXta17r3DSZ2Wi+y/w77f81dqimlMSbVhO/YCTLxc+NVDtGbkzcKHms3AB40/OL/97fNa7/e6iolySzT73f+f6K8atKdyTgXPgs/Y5POx6+h2KnfvoggHAj54MzxOznqjl0DqXpkcgY8MfXVmPdJ/uw8LoVSBgsyJgsSFGjg+NG3ALpQ222i1hHPJoU0pu/r1tlXVlPWcmwkrS/5E1vRJIGLqm0fOfvyH6mkIkCqiRMFj0CgR4U5OZBl06ht7sbZUWFkpX96hf/jgljx+Dk8eNiJjF27GjU1h0QT3Ce52EjR+HLX/06Wlrb8PbKlWLHOmvOHFxxxTzJykm0YhZPwhuPKT+/QM4tbVSdLEWKHFtENqNQMIQOVghMRpQPqEBOTm5Wx1qR2JKJlJwznndmnuw3uJwu+H1+FBQUCNFOJi+yZKLSkhKR3SRItre14/ChQzhwgF7Wfim5zpo5C6PGjEYkGZXMS64vfeSjMXl9Bqt0yuKMNseD+G+sLKhZY8Vqj8eiYr9KeV2R4mQlIOtUxnWnsmMl2sLfE6gIXMziGxsb0drcAkMyjaDPL9eXfV2uTb4fZVlZvmfPnJMmLWfPYtLkSWIxS7MVflaz1SKZIkfpGHSIxGqG76WuPxXKeEw8ToIBs0HJzsl6F1tPOspRW15lmPx7tk54X5JRT/1/MtIzyQTsVhPcdit6fV04eGA/DtYdkHG6h7/2NYweM1JcA1tam2CggY/ZBL8/iHAkAacrV0CcQN/V04NwJIRINIjz7a1CQtMnU4gEg/DkeCVg47rkWJmP5XK3B3fceRcKi4uRV1Ao45JU3hNGOcljFKAy8jOyrx9W9ra0IDXT094sQMe9h1LBnR0d+GTzJ9i9a5eAOycx5lx5Bdr9HTCaTbBZHXDYXDAZWT3ICFGQAXGaZXQmz0ZKsqWQ0sWRSNPjPCbPcxi8MICjucqPgqDOkjvbBnTkE/MkHStFRiHHaRK6SbLVOW1AXoNRyWYzkOAa4+fhaKboDjgcsn+xakK3NpIk2TpJJLiX0SvejoC/V/gNuW6nuK1F+nzitvalW5bjslLcJQDCX+QhXgzQ33vvPcm+6KPMh7ZBaRl6gg5rlB2k0GNMjVfYrGJ38X/MmYsFppQ01b9rT+oPjtqvZXPOGhYo+8ksMSwL/vxZstYsIUr7Ow3Q+wM2N1KNxay1DbQg4cKIU9bZSI2ffCq7ydfRAoj+n18DbelzUqUte4zacWp2iHy//v/22WvH0aokkpw71Znw6htrpeR+zQ23IEpLVZ0BHFsTYxaZbwUsBgtsZm469IMPIZmJqpKdjMuw7MdrpECcX9ShZi+Vs62SpkmvTye/S2eSsDtoUhIUFjx76IGebhTk5KCrvQ0r33wTLWcaRZauoCAfkyaOx4mT9RKYcPMcP3ESRo2fDJuUePsEpOoOHcLx4/UoLSvDNdcuQmnZADW6FokIWDLIYubDkbamljOU1YHNbpXSpMYT4GbI8qnT7pD+P0Gb8q9Oh1MAm4BIYOa1Gz5yhBi/8Hgop8lAiq9DMiAJfFs2fyIbI4MhsvTJCK+urFKl11AfIinyF8xyTPxczIxYPQhldeslAOI4nJTDlXAI1y+z21g8CrudHAGVTWla67xW2rrkcfH+IVBr1qgMTLlJx0MRRHt8sJnMksm30C9eXLd0OHz4MPZu3SYewdS4ZxDpZv/fZpPglFUWbu6sLvBBuVkS+hx2l8jP2qx2JRYTDiMWjUjZ3W63wuV2KOIdMzyS9giC2SCWwaDBxLK8VSprlNdVvgAZcXE7fPAA9u7aKRKzo0YMx+TJU8SkBPo0Orqa0e0/j1Q6Al+vD6FQAl4vTW2i6O2l57sTRcVFMJjTiMT8yMm3Y2h1JYocOSgtKBYgP3j4MA7U1YId/1FjxmHkmDHIyS+QsU4S06x2p3AyOJYnY4upNIoKCwXMGSSzQuNxZQ2BgkHhWLC8zvHLffv2CcjPnjUbM2fMkP2gp9cHZ55TLGSNejLGLWJlyr40PQo4SUElS4q/8DOmdUmkdZwqiSGVjov0sk3vhVFvuWBcxUCJ9ynveYI4++hib6rXC6BzzXLfkoybAyy8t0WzgEwQjrQp5794TFntMtAU1UDOn4u9tEn2WwK8qvjY5R5hD50BFzP0VCwkY2u3rbgJ11w54zIp7osEzP/XX+tigM4MnSC5ZMmSC1rTWl+Hc6t04+KIBx8ss8r8LNuLWXlQrS+oEFkZSrCvJT1DZu7EIQkGYhfmd/tnNX8LlhqoclPsL43Iv9F+97eBB28gDVQ1Yh8zJRKkNADWfq8FAlowIQBEw4+sH7fWdiCA8ffao/8MsupFqiy/f7auaWFrZTT2vs1mjqMYEM/o8crra0RYhoDel8ggRN1nox42J2dzdcLqNsIIt8NN40UhSRks2VIfAx09iYgcFdQhEU9KlE9Akv4cM0z+nuefWazwcNKwMPjK8G/1woBPxehCpdjNTadPCQt42yebsXPnDmFNjxk7GldcMVeyaW62bm8ekhlVReFn5XnlLPqJEydxvq1N1NfIaufIEIGIwMVSNjfgU81nUDl0IM53tiPY1yfZtNftURmW0SSz8dwcg70BZJJpybSCgT4cPXIEB+vqRKRm5JhRGDRksHivc7yLI0sMLNh75XWfMW06mK1TsY7Xm3PBWm+b8+MxzvfyzNCdTlS5UpKV0xWNp4hrVDZbZoRiRmSQEimBnwYhdgerSUpZrn/PU1uDDCJEtjWi2ibaiJtYkYbDKHK5kYooeVUCP2+I+hMn8cknW0Ts5qZlN4mNLAmFXHNt7e3oIUmrt1fOYSwalrXGQI68dWZ3FOXhd2aoDPREAz6dhNXK0j572apky8/BEjwzfFHSM5pApzCCOgMmBk4sFzMg6PV1y3gXwZ3SviXFRXC7chFPsUeeRDzZA4dbj/xCp2ScdocXZaVDkEm5YLPmIS+3GPmFeXB5DEjrIghFOhAPBhDrCKK7tQP762rRTMJbTQ3mzb8KA6qqEYzGxEzGFwiJNbPIxYZox8qg0Ivycg862rr4qRVgcrzLYJD96tTJBimrs73Caz9syFAMHjxYCHMM3BhQcezMne8VQaZUUvkSsCOulNpUQmGyqD2KgC5fBlbLuGLojmRAJJCC2WjPOtJxD+JgeEaZ3Rj0smY5baKp/ymA5tha1m2NzxcdAgpucY0pe2SuQx6D2mspD2yQUjuzdK3CwjUnnA8G+ia96ClQKY5z6C+/8AxuWXYjFl4x7TKg/78Owl/k8V0M0Pfs2SM3xnXXXXeh/MONi5mCkEayvfQEpT+l7Kucv1RWRK9eVXLMcjg+c+hxjh3ZlAjHZzWLswIN/Z7dv5SubYwEaQ38Ne1jLQPXyt//2bnisWma2JogCDf7vw0K+v9t/xZA/99zU9VKq7xZtUf/52sViP4uWup5n5bcYykDXv7L+9i65yiuX3EnQikdgvEkQvEoXF63nEOCHpXivC6vzKGTaKMzq0ybL8XyItnCdHVS89gpEQvRskxuQzGWhcXUgQIjEB1pknco0kIQtxpJfDKIRzjHbsjOPX2qQfzOScwaMmwoRo8ZLdmv2+OFrzegnPayokMsxzP74b/v3L4dXD88P1MmT5L+LzNNlpPZUyyrqsTh06dgsFhkbclYHUe6QiEZs3OwbGmxZkfqDPCSuAV6sLcLC7k30Itf/OoxMQCxejyI+vxw5uWJGcyY0aMxhRkkJVxtNtlwuSbodKVdfwY3nsICIdlR81zuBfEFULKoIo+aLbGrUmhKSFL8d17faDQMh9MqrQupLmRbSlrAq7VoeKV5/RjI8Vxo7ZxkNAo3S8PUdAAkEHr33fdkzppiNvc/8AB4X/Easj9OwGe5NRJJSO9Uzaons22GbGYXpcBNFLFITI63jQI57KFLFSeDZIo9bBqnkO9igMvNcbW4cCvIceCioNsdA3W+x6oXX0TV+PGYNnUKqioHiPVufm6OlJOTCXoQuEWRzmCKIZ70Q2eIyTx9KsngwoRcb7GszWAf0OMLIIUwrHZKFPcg0N2Jneu24FjdYSEf3n3fvRg+ciROnzkjevM1g4aI9oCvN4hkRg+3N1+IfaFwBqEwQTIOXSYIt4sscFWlaT17VgiP9fX1QiaklsDQIUMwZOhQKbX30YKXxFGWwDnayZlwBnUpdU+I5j6rMGxDsN1FdTZVk3vDagAAIABJREFU1JLyOFnpBlEG5DoxoLPND4NeWcyShS4hAdsXMmVBcpxBAnEh54lLodrv1OSB0n2X9xJipAocWU1jL50P7Vh53QnmaiNV5DtVxSSYmwTQE5EQEuGAaCu88ofnsGLp9ZeV4r5IsLwUXutigP7+++/LRrhs2TL5OP17wcovjYuLqnARkS5kWYulMGaI3OS54jgjy3I7s3W+Fn2jeYdw86ZKErOg/iV26Q+aVV9Ke/QHbG3j1MD8b/vh2uwvb07eqBrgar16LRv/W5Du/zOBmpuEkmpUmz2PSeuTKt1usstVEKM9pPTbz1uav9cMLvoDvgbomXRCSu7RpBkv/+Ud7Ko9iVvvfggpkw3hZBotbefgcDtloyEDmHPozNAtJrURJ/TZ0h3LvDqOtDFP00OfNawRL3Lpm5ulV0y1NVo8CkeWDF67VTYnAjczOrvFIgDK68UyPLMzlnZlw2OGatBLSbapuRlkYEumGmUvmRuO8hFn9mejYE0qKdd8547t2LxxgxiaXDlvHoYMHoSzZ1tQXlmNpMECvVltcsxkeG0IFswMtWCQpCZWBHr9fnHaYvbIdcT3y83PgdPpkCz82LFjwjbPy8kVAhWlbEuLS5ToDN3WpNSZlNcWr3KTCc30BCeBycSSq8rGudFSjIVAys8q/uhs98tkBytQig3O0TKHnRmvyu55flS2rDI0vqaWuWvrht+FpOdwyPl1mA3oam8H77O1a9eiumYg7r33PuERkIXN2X7OhkuLJJ2R1gW/WIUhY5pDJMr6lHrwenH0Ejc+8ibYSxflOYIQS79JyegJ6ByDcjltSCVC0vZha4ZkymA4imP1J7B95y4cOXoMN9xwo6iqDaypkUpEr79HAgSWk5Exo8eXht1Oz28av7CywfVPaWLKkjKQsCLUF5EKQ1mZTvwetm7bja3bNuJ8axOqysqwZPEiTJkyHrEE5+d9ArQ85yRXkuRHrk46Q34Dq0BMEIzqeE1cMz7hMbCaQLGZgwcPyr0yeswYjBw1EkOHDEU8QfGcsIxKMmgkT0DWA3vvFNLgPSNSuLwnVKCrsnJWHWlvnOVOZFX8NKMdPpFBj8qw1R3N7wyseQ6E3Mj7P8L5+oSU3NW+phjsymhKB72OJEjyGPg6nF5RrTM+uNZV+4YVFW6nynaVP5OvQDY/7xcN0GNBvwD6qy8+j5tvuuFyD/1SAOEv8hgvBugffPCBbEycQ+cmys2bYMaM+fSZU/DkuFBaWiLjHkrFWMm7MhJm2XDRNdd+tmfOBR4KwWp3iKAD+4MaQLMcy/9nFqc9yHotKSm58DPLjtxYma1o/6Zl1rxptTL6356j/4yoRhUpfhZurnxv3qja32vP/9u/Y8TMzYPjRxrprq2tTYlUZD2juWmzHM8Mgb/Xymyam5ZWrqdAhMXMEqQB4bgBz730BrbtPSaAnrE4EEllEKB1p8wNs4zOGVMKqdDT2SIbTSwTQ0ZPsRlW0GWHkO8G2UpokZyQ8y9BExX+siGYGnXVSf+YmR4zCM7iskTInhwBnoxrurOxvMvPSj1sBmNkfFMkhmIXHBeimlig1y+tFj4/k0riRP0xHD18SDzXmd3FYxGsXb0aRw4fxLGjR9DT2AhPRbVIatocNGHhaE9UQkS7wy59XmZM0hs1GSXrp9lJbl4O8vLzpR9eWJgPq4UjTgk531KeF2W7U9i0caMIkJAwN2LYcEyYMAEDBgyQbF1rp1ChLc2WRDYok8qFcCh0EvQI+JvJCmflhZKjqtrEAIngygCEgitWOgZmq0X8DFqAyb59oK9PwISvyz4655I5zsnRqt5eHzZtWCfnip9v8ZIlGDduvGRtBHGSwc6ebRXVOh4D5995f7GXzntSqY9F5f8JBqL/nSIxkEDHUT1VNeNdSYAh+BPUCQgM0jxOK/p6zgPpBNo7u3Gg7iD2HahDOBbHyNFjMWHSJJSUlsln533AOWqXyymCQwzcSHxzuQrQ3RWQ88JWCc8/9wknR70YmJmUURDbQ4cPHcSWLVvR0d4pQkTTZkzDwKE1CEeD0lOWoIO6CxzDNBjEHIeBk83C4JVuegGEQzGYTVbY7U4BuHPnTmPPnp3SIydYkusze/ZseHNz0Mc+Ols8dsU70FzvuNa4/llmp2qdOKJJL5u67AnpjytlvYwQQLM6fmp/Y6VdGy1DGmabSZwkNfMk3nNiY0zA1evkenNMkvcXg1txrZM5ct6JJPYxO1eZuWrr8LiU9Gv/qo8WcFDEhv8van96ndwfrATYLEYpuaeiQRGWYYZ++83LLvfQv0iwvBRe62KAvm3bNgFvanNzgbHUyZuHoFZYlA9/oBuDBg/ExAkTZTHyZi3IL8S51vN4+eU/4htf+4ZklnxQfrGttRUNJxswdcoUmGxWtHe0w+f3Sxm2rq5Obkr2W5mR8f8p+kD2L3ukQ4YMwZEjR7Br1y6MHTtWNmaym2fMmAGC6saNG2WemJs7NzmKe/DBkSECIsUnqBTFDVb7+yeeeEL+nmNB3PyvuuoqeW9uUNyAeQxkG3OjYkmU54DHSdlPgsrq1aulvHz77bcLeHNj5rlhn+7FF1+UQIi9O/5O+nZZpy76NxPQzSY9Mjqj9NCffP4NIcXdfOeXL2ToVpcDcTFlUIIVBPR0grx4gogRSUMa8SQZtykBdROzCG481IJOKDKYVD8Ucw4Z7uqUFiXLneDOLCShRm1sZqsQyxSLTr2f39crx02jC25sISrNkZBI5rPNhlgkJBs8XdcIcDarWebX13z4Pvbv2YWrF16F8WNHo6piAKgJ3tPdiVMnT+LokcPYu6cWxfnVGD9uCqZNn4ac3Fx0dHehs7tTWjH5hflweT0SdJhtnKgwSG+bgYXYxZoMYIvTYmKfV+mms7LA4IMKY/xMa9asQXtbG1rPtgrjmKBOYlxlRYUElQa7E0Zm6zqdkPYI6tosO8+P8A+EUa3kOIX7YTAI4CYJ6KzcZImZmiSyZPJZiWQCSX/iJIM5VhL279+PM02nUT2wAtNmTBU/bwYCzEoZMHBCgLyHAEfQyH1IsrKSFjIcJwT4mn6/T3q5HKPjcVLTmxk6GdP8fwI6S78kZbGCwv45y+7hUBB9fQHZ/HtaT+Po4VqcOn0GLm8Oxk6YjOGjRsObly/mKSSgEVhZZVOtCqWHwPsgQclctwVdnd0wGZ1w2nOQjCv5WgZa4XAPTKYEDtTuxKYNa3H+3DmMHjUR1yy8HjXVIxBOpHCq4ywsLjLCKZSUkQCXpjSJaBjBQC+cNjuCgSAoeeyyuyRx6Ony4fChIzhRfwJHjx+T68k9o7qmBh6uF9HJh5TSuV4SorqXFEB3upySodO8JRKKIxrKSHBMb3LokqLrIAz2TEKkchngq/4202OeY9rq0kpWgb/BRg5Gtl1DPhDbGwxLs14CuTk5AuAkcxLoedcp+VauERPirOjrSFLUeBoqGCP/RasuKt6FUvnTyv2avjvvTY6vcgrBYWHJIoJEpA8vPf807rr9FsyfPflyD/1SAOIv6hgvBujUcmcme8stt8hb8ucf/ehHkiE/9ti/4yeP/rMoTxHgGOk2nWlGaUmZlADXrv0IN1x3gxCV2P8lcDY1nRFg/MpDD2H2nDl46pmnRbGJYEqbSoIxvdfZByMoc9SIIMjfff3rXwcrBj//+c9lfIejdNSyfvbZZwWEv//97wsBhhsyv69YsQJvvfUWTp06JUEBj5FlOYLzQw89hPHjx+PWW2+VEZY//vGP8t4E9NraWskyWKrlvzOY+fjjjyW4IFBzNp9lSB4TZ1pJHCSgswQ9aNAg2cz5Xk8//bSAKQmFnH8mqPO9GQjcf//98Pt7YLZSvcuBFIx4/pWV2Li9Frfe/SBgdiJKErzRqECU0wM2m4B2JBiWTIHkMir48N8JZCa9AQ6rFWaOq7EvHIlK9UFjYJPNy02NZXMCOrNQvcmoRrP0dCrTI0FmM0cATRYp+/Hvm5tbBGxJoorElGMUwZU1AKfdioDfJxl6YUGejKK99cZrWPPhKjHmqaoolzl3kt0Y2HR1dsgmyUAnGkpgx5a9aGpskc2LphlTpk2VWXSWE5lSEsw5thcX4lUcUVpP0pM7ay/q62qTni6vF68xgcbX0yMBIoGdPAIJTPx+IdMxGKPKGzNXm8OJMeMmoKi4RII2GpQoYRmDEv8gizjbHiKgauVz7szMoJIcgTTzmmRJUFQHy86QM5vXWjw8Dmbae/ftlfXHbJdrb+qMaRg6YggCwV4JMgnkvKYkpYnICDPjeAI9Pr8AFK8B7ytmnqKF7/UgHgvDTCa2ju0sAocaX2PwEY/SoUtp2zNTdjmVqUxLU5Osx5bGUwj3doqBz7jxEzB46FBhktOfntkjhXSo6kcxIG2eXwGWKkEjE5e+ubRYbLmIR4FYJIO83Dz4fZ3Ytn0jDhzYilQ6jLKyQkybMg3Dh42F2cCsFYhndAik40jqSabl7DZLCOwXsC2iE3c3tn/s1EM3mHC2uRWbN2wSJ0Bm6YMGDcaceVeKbDCvN9d0JBqRSooQ5MwmqYbwevF88boy+OG4GF3YAv4Q3PY8ZYzCiT96jKcItnEZwxMVVuGSsBVDSV4TdBm2VniIvH/iSOo4QqnaKOo9lGphOsvTUQG10kjgeWImrwV4RoMFyRTL7dSNIKgb5J5jNYLP4SQFZXvFtIee52aTBLE89TIix5aQWdkkU2vf67Qhk4giHOjGC888gXvvuBVzZ0xQSnbypXlqZOv5ssqUoI320GUuhghfFPJcfp3/T87AxS4f+3pcXAQ6LjqC43e/+10Bv1tvvQUff7xOfKIff/xxBPuCePjhr+GHP/whRo4cJZkIb6yZM2dixPDhePTRR3HbbbdJ+YvZLMFy2fLlkskSeBkssIzOTWfp0qVCaPnFL36BO++8U0Dzsccek8343/7t3yQTZpbNsvY3v/lNycLp9sWbavny5Vi1apUA8U9/+lPRdGZm9uSTT+IrX/mKZJwszY0bNw7PPfecZEsEWgYRzMpp7UngZlmQwcSDDz6IH//4x1LKI9nm3LlzEgQwu+fGz5I0N2QGPTxHrAQQxB955BFxnfrlL3+JX//611L+Y9DBz87jYfIXTYeRIMvc4MUTf3gJ2/ccxtJb7kZeSRV6Q3EYzHZRWEtn0vC4XZK9sFVBgwyqXaQyFDnhTDsj+7hwFghg/H9+JgkCslmlkqdk6VgJbxCkOPZC1ru0DNm/y2rGc8OW0RvhRCjSFsvP0ntMkJSlWNvUfJfMymRAQV4OTjfU44nf/Qf0urRIq5IIdNutt+PD1WsBnRHNLa2YOXsublq2ItvicEt15XzrOdTV1gqJa9DAgZg8cRIGDR4kAMeN2e60oLm1TQKQQLAPTo9bBEtycryIkG1ut0sARp12bWKCx89zrk1D8LPwfLCqQ8MZX1c3jh88LGNP/Ly8LkOGDkHNwBrkFxRIqZY+8NykWe7n+4kmgckkpU4CjctkR7BXWY1yTZKrQADhuefnorPc6cYzEsw5XW4JBKfPmC5VrG6/D6LVnx1zU716tZnzOrDMLi0Hg0HG0tjPlyoEzzsZ2CymxEPI9bokkFCtEQI8yVcUm2EVwyxAT2b8saPHsW3bDgkuqqtqMHHyZIwYORIFRYUSMLB6wD68jNeRC6Enn8GqXP74JaYmFGxhpcABt9uOYOh/t3ceUHpWVb/fU953yjslM6mkkJAQEsArqAgiIBpAlqIgcC82QLAu28Lee9f1AdI/BBUFlWLDLn7fAvUqfHdJhySEQELqZFomU97pM3f99nn+MydjdHCNCQOcd61Z055ynv2cc/67/ne7K/R1dQ02MlJia9c8an/9612ey9A/0G/LD1rm/AUoc5Dd9PTgSQluZnIUqmsqPdM+JC32e828JxA6wJV6giTz4s6/3mVN27e70vz8w5/va3/eggXW1dvr3hxVlniuB8mf/f2+Jhkn4Sb+r5JU98DkiG+TYwO/Qz642AHejHedzoUqdfV8C2exKzp/BqRClACid7W0bLM5cxvHwpEYOqw/3lGhUOVyD81VQnY7irYn3zmzHDwRFTYwGHg8PMw0EnJuQggCsCV5MefWuYfQPHkzeIrwDJUMDznRz9BAnw319VhNVc6qciV29eUX25mnvcpefsLRY4BOCeJ4GnOAE1juEqDvFWh9ai46GaDjsmRjOv/8832ANLEA+AC7G264wd3aq1atsuuuuy5sdllCGFYuVg8Li6xjrFLAFwsFqxsr/+yzz7YPfOADY12RAGU2XMCOzZUFyUYLoOPWxirnmOuvv94tDNyULHCuxZg+97nP+eK54IIL7MYbb3TlAMpNgJuFTeIR3gasNY5F0UDJwN3OBows+BvKi5LieHasb54V4Od5cPEB6HgGcLmTuEQzCBYeC5nxooygqPA7NcVOwTprli9WPBXnnnuu7eraaZW1ed/Uy0pqHNDvvPthO/3/nGMz5y2xrt4RbxnZRc3tyIizSpWXl3g8eniIdpa4c7EesKZHXf5y9ypOrIRAxeOUfBh+x60e4sGBWCRk6Y9ZEBm5jhSCsKEMhXiq10ubW94U0vQVu70WtmXHFrv15z+xoYGi3X/fvV62tnTZgfbQ6nV21IuOsZ27ijZrzn62fMXBboXDVEcZUKGqyjra2u2xdY9a8/YmZ/eC4hSGMJQsmOFmz5vrVntre6uDYKG2xppamsfAVDzpUkRQOngWvlDM+GDFA/ye0FhSYrW5Stu+eYs9vHq1PfLIWmvasd033LoZ9VZXX+fkM8T0D1i6xKqc1ANylpy1tDTbyOCw1eSq3XpEwWW+0j99zdq1tmHjRtu6dZt7bPAA0OyF3BBAekYDden11k/NOy72rHGLkjiVq+JKF56WDMABFr54Tn9fpaOWs0Hf0HHlemkU4QkyvnuLPtc3b9piDz282tavf9xy+So78MCDbPmBK2zBgkXuYu/oKdqseXhESq1r165gWRLWoIIi689O7/NGvAE0x+npdndyKEcdtlkz6627p9M2bd5s9957n91z7/1OePK85x9hRx99jL97yGugUu0p9joYkhVPmKdjZ7vNmTUjq5MP7m0sbeRIchtf7DesG8JtrHfWGkDLMZ093VbTMMO9NfG8VaKq5nGc3MrcVYKrkhbZGwT4rAvmCucGkp9AA8y6Urkj9+IdVFTggu+1GfUF76HAeV79k60hfmZf0fuSp0zKMqQ4I6NV1j9At7bQKtVzZbJ+6XKrQwaktenlbkq6pBR1cDAkoA4GQIe5sKJ81K658hI764xT7aRVoWwt5PgB6KKOZZRkOyVAf2qQdy/ddTJAx73MpKRsjQ8xdCY/QAmDFaDNQmMBAH5YPwAosXeOA5gBXTYXJvZ73/tej2PjKsftyP05lnO4Nh+uzYLlviTEsVliFfN3joetjWvgZgeAWTgAMH9nw8N9D0hzHj+jNbPYUChw12PlX3jhhZ4oxQKnX3JYSIPuqueegD5/i7tk4V5HMeGZuS7KBc/MQsXyYkyMEwufTQKLBwDHW3DUUUf5+LHwOZ+fKYEpKcG5x3ZcYZdc/W372wPr7NQz3mj1sxdaP6U/hku930uJcJti+ZJtTCgcK2x4BGsquPkE6qE+NZCs8N3Zwqh7pjFLxg8t4hMvxco40NmweGaVdSkmzHWkrHjtcz+lNiE5rLoSQCuzYk+nVVWWW6EqZ807tjnY/M9dd3oMe/GSA2zFwc+xs885z7bvaHMGsYFB6nrNs6IxRGCqoxlIsavb2ltavTkM33/zm19bY2ODx/D3X7K/zV+0wElrVO4IMAZqzKExeQMMss41v6UcAqoin8Htvu2JzU4XSlyat0Cy38aNG7xpB3P27vvu8WzyxQcs9nlMnJacEa8QyOVty+ObbPuWra5wPvbY47ajucXmz1/gigwZ68wDLOvQynTYOdYDdWyF9fQRg6YdbCipi9utqrSNua2ac/7GeTyTktRmNtS7Kx0vQmtbq23a9IR/bXxioyu03PPAZcvtsMNfYMuWLbfqQq0NDYYMeNKyZu8310u3djQ3eY0/76AGgp2sfzeWcmU+5zkSWMsoXvQ8B1jaWptt7ZoHnTUOhRrF5aSTTrYjjzra3fUdHbusvb3DSnFXk1jolGuB4Ij546QrQ4NuyfL+KI8FxOERYO0wV1GuWb/sIwC7chKYh8W+XssXqpwYhjnAvGfOxsCrbmVS4jiP4wI5T2BhQ0GQ5wO5Ks+FucIx7Be8H/3uHfeGhtz7VGJDXmURyhhDgiLjVtmsKmpCzkFgf/MEQpS4PGBu1uuhEQisgkcsHDvgpW2AunI6QjlwUNqDkk1L2yGrpvQX2tmBouVLR1zJ+87VV9gbX3umvfLlx/wdoI9b6aT5hYRPfZLLfS8B7b667GSA/pvf/MYnGP3QmbCBsjTrLpQRwoijWtnmojjVM3APzxjO5ezWW2919yguMyf6iOhaWQQCGmWQi+VNdKnSllmETGwWG1q9ytykScckH9osuR/Mdxxz6qmnhrrjrAZeVK0qMVMmOuMh5o9loFp4XY/NlvuiKKAIyILlO+MCtPmIxEagy2LEBQv7WqB+RW8uswsvu9buX7PBXvma11qhfq6NlFVZVy9xylHv7kQsbWhowNt9EnPk/p4pS7clGrLk877RM042EuQcSCyCi50vWfChTItMaWqSA7MV15NLXW5feVwYs9p+8hz8nZwJuOL59HR1OKATUwfMSYoi8Y0QDRSeK1YeakuWLre169ZbQ+Mcg2GQLO1cvsT6ervdMqTNK/FoEvrqawqh1evIsD366Dpbvfphe2j1Q95JDo745x7+XAfOlh2tvh2hvHkntSoY00LWvEIhChvwbBzH+B3grdT6+wKFpispdMfy5jM1IUluoM+2bN1iDz78kN1337320F13mRW7IUl3K72uUGNtDzxsubnzPISDV4Y49H77zXc6XtzLyLytfad17Op0wGYTJuabr6Dkq8PfKwlwAgLGyhrjPTEHGYcUQ/7nTUwy9zHH+LU7Omz94+ttzZrV1t7e5goQSgfK57KlB1ptbb3l8pVeotVbhECG6xTckh8Y6TcSM7C88YnPnjnTk9rgcie0Q54AJWqUYOGCp7Sxva3NvS8PPnCfFXt22coVKAzP88qPuroZHnbwpEFvlTvPnti0xVpb26xQU+egz3MU6QDYU7SNG9Z7KSIgzhfPRMkhYTK8G6rbj71HyNHpUIeHrFBfFzLWs3nOu1VCokBaHht+VxWCAD0opqwD6u4DUIf3VObeHO6ryhrJXkqBAy1hiYxbgPtKqZYnAMVfJZ9SOuQhcJa3vsApAIDjsfKualkrZEIQZNmP5WV4KeW4d4zyvf7BUe9TUGrDNjzQ60xxpcP9dt01V9qbz329veLE3V3uiqOHevYE6PsKZ/fZfSYDdJLQAAjcztI6GRwx7ZUrV/pkpp3jsmXL3O0sVywTGutVfNRsOiwa3FgsjLgcjIV8yy23uBua46XVemlHBh7cM3SdmuEaNSBLsh3XYuPCJcfxLLaJXO5s7PFGKJecNGrGPJF7XRsDzywX2cQSNkBPm6vcd7r2RPBG6eB4xsJG4cfDYOdseaWe7fofl37L1j6+zU465Qwrr26wsso629nZa6NlOU9CYwliOZEdH0qRQstGFjwyAQgYI54KvSu9DykbsUzZtAToAhLV3XMdjpWCxc+xu9Ldw0MwzRWyzPIeqy1U2kB/j3sRyFru7u7099XR0WkNjbO821ZLa4ctW77SuruLtnnLZqurrzZq8SntmUViE7H/XR2e3EfrVlqT5nNlduihh1j/QK/1FIv205/9xJp2NFlnR6d17+rxbmFYTwCB3Kc8hyobeBcohion9BgxjWLyFdYLhavzrIfyMqwgwhudXbu8Jpo4OoqUu8vpb90wwxoaG0KCY2enVZaWWcuOZj+XOTSjodGWLTvQ9l+y2DPD3WKsqHRaVpKyyFtQTBa+co+5Zy5aZMw85V7yiCiMohp35g+eLLxBuzq77dENm9wanjV7pi1atMCWLFnsZX1s2Mi0mvahxObpsTBIjDgocvzc11+0qlqoXsutD1AZGHBrj0Qr8rr5mRLGQI7S69UJcKHjmcINf/DKg2zpAYu8VLFx1kz3GKHkQTTklRB4AUZGbWf7Lk/Sg5+fzP0NG5+wB+5/0DZvesJ27GhywiKUX4WuWB/IgncmBd2b11RX+3xkbvO/nt6ih10IQHtCmvPtB2pVJTCKHyDU6geuAIUGuabYHnl/+rsUX/7nFRMZvz3zn/vKlc9zosBgF6gkVWEeGTd4+5SDwnvmGuw7nidQQU4Ha6YvlGw610WIlzvZD+2MZ5IISQ6AlIVgzfseWZazXd3wuResvARFuM8BnbyK7197lb31vLNt1bGHu1NdSXGEUWILnbyWZKHvM7jd+zeaDNBxmTJ5sNDZEJmoJK+RBIf7nFg5bmZi4QAzbklizPxMfJpsctzNxJpJsDvttNM8hsyGhJuOZBmUg+985zvuhhcY4bJkweH2lMua+wJcJL3R1vXDH/6wJ7lhDaMMENfnQ7yaxS9XlaQYN1Zh4bFpCoAFdNLu5R6Tm1Peg1hhYHHKxcc9RCqjmBnnsHnzd55FiorGA2tZRXne48J9A2YXXXqNrd/SYsef9CobKa+2ytqZtrOrz8rylVaWgQMkGe4OpQe6AT64D/O+MYnsBotCtc+ePJWRpshTIis91L1mFJe53NjGJfeh3IMKR0hJUJMUmleUlubcwoW9atbMBtvZ3uwAjIVOrTMWOkrDwkVLbNbsue5ux1rs7Oy2XZ00Vmmw0tJRd6/TrpPqIdyH82bPtC2bNtnHP/phW7H8QHvu/zrUa6iXr1jutdDEix9+aLVt39Jsqx9aE2hKvR67xJUIwkDMLdpk8rwolLEnycGbZh/Do1ZdC/85meEhTkp7zllzZvv4G2Y2eMKS4rbVNdUekoFHf7B/wKlyu7OoJutIAAAgAElEQVQ6fcB267bt3liE+YUi3NVNIx54zPdzTxIAtGDBQgc32Nno303SGrJlrrmLPmvsozAWiiyhGpRYnoPn9FDWfvNt8bKVVpbLW6Gm2urqUOoAPTLeQyMiYtXErcmVgB+cWC911ADRjBm1NmJYuz0hebC8zAl6IF+h1JQErp6uLrvt97+zO//6V0+QO/yww+zglSttwYL53loVDxOKJWGE0MQmxPfJFUB54HdyCaAChtJ24xObfAzBjb6fHXfcsa7AsF4VNmPe8TuyIJ8GYOOLvUfZ5A7MQ0NOW8uH9ya58dzKO+Dv/KxjFK4AUFkvyDJYxEFxZ73KEyWlClc/41FzHVnYDuj1jd62Vvsox3A95ouuJxe5vFysT46Hlx0Z4nEL74qESwiJQgIdxEXcl9+Dghponp0DHi7+sgprbiOEU2llJSNWOjLo7vaR/h773rVX2dvPP9teesxh7lQXoJeSFzHG70n4IwH63kfZfXiHyQCdRDIWFgDLpCdznQQxXNdkqUPtyQegJvmLns+Ui3EO7HJYTV5SMjLi8TGyv0mGu/nmmz12jlsNcCdRjsx2QJeFRnyba37729/22nOsf2LdLDK0eQCM7HFAnEV70UUXuTIR86t7CdPOnW4R85EbPba0J1rd0qwF9HoVcv3LjSc32J5eFRsSizlkqYYPmwQblqwPNn/vmsX6LDPrHTC7+PLv2Mbt7XbMy0623tGcVdfPss7eQU+Mc/ITp4WEZYpSJGJpgQQDLV/xb8bPlyyBiTFFWS/yQKjEiedh8+A6MaAzdrnhBehyW7Mx5yvwtpB1PWy1tQXbvm2Ls6dBi1pZVREs2xJKemBgK3OrEjCnZzfgU1tb5Vny6x5Z67Ha6oq8f82fO8dWP/iAXXXFZbZ08SJrb222Yk+XNTbOsPPPP88WLpjvFKf19bPt0Ucf8xg2wIeSyHvG1clGTGWCMozZrMVN4Gxzg8NWkquwuhkhrt7bF9jEsJzcBT46bG1trZ5pjxXJOWyGWOhd3V1ehz4KcU+JOUB505pewKff2dyYe9ubdtiO5mZrbmn1313Jq6IJzKBt395k+y/c393wzF3mONdAQUUhRpllnuBxIqRD9QRATkjBPV21dWa5Kg/ZwGiG25wSQeKszAnWIHS5ZGfDD07TlpLREpdbXy95EJyJqzeUodEMh3gwdfsP3He/bXOle523zX3OIYe6kjQ743agrro8X2al5aOumAXlrtQ9EIx7R0uLAzf14jS7QbGYPXeuHXLoc3zNotS4p867p42OubylVMnFrlCax9wzRj/FqF2hztggg8WrpLLAq688hDGin4zpUZ455rGUVuWXyP3O+2F8/F/hLK19KffkkFRUV3smu8bG3ONn9rygRMAWGOLmKD4kCPJOWX/wAlCehzLMNYOBQD+ekMsScmFQlmAyDAmrwdoPZZLkJrTt6nXlqWRkyPL0ZigddkD/7reusLeff46ddPwLdrPQE6DvQ3B9Km41GaBD4sIkpQSMD5Y0iW9YINdee61vNAAwbjgAVvzJbDpkkpPsRrnZ2972Nt/02OCJX3/2s5/1OPpPf/pT33hIiAE08QSQVIa7Hg8AZV6nnHKKff7zn/fjPvGJT3gpGouRc1iA3Oumm24KpRxZHFnWuWcz53I+ZgG7wDlusCL3Ms/IZiCtPY7NC6C1QYxZ2lm7VGniLEYva6qu3q3lLAuZccfXpmsagF7sN/vmldfZ5uYOO+r4E61nsMRqGubYruKAd5oqxZJ3NimsH7iyAfWBrM91fixRiv+r+UtwIYf4umK0sfXCsV625u1Wac0YAF1xRCXTKVGHjVDlWTx7Tw+xxnwoeysxq6srWGtrs82fP89Z0CiP44PigosdWksswyIPayXuTq+pqXIrZdvWLTazcYbVFaq9/zatXCGnWf/IGpvd2GCtzdvtkJUH2c9+8mOvv8Y1fsopr7bb/vtPHp8nfk3YB6tY/cfxHGGhKzscaw9+AEDRQwm5vPUNjrqFIzrO6kKV1c+YkbHOdTlvAh4B5m5be6tvvPwfC53GNbMbZngNPkZPoYYEuCqvXccN6++7rt5jpANDQ+416fCmKkVPWHv00fV2z9/usb7WNnZqq5yNVyBYqv091DeX2qLFi/19AhAoKcx1AUyuotJqGmZ5+RcuWTqp4eWAihYLHQ8CTH68c9qq4g4H3OmXXqiutrlz59jQQI/V1YZ5SggLxXrt6jXufif8deKqVSG5srQ0ZJZ3dnrsm7lAP/NdxQ5r3dnmCXD8vwhpO209Z8+2/fdfbC844oU2e/YczytAbrmK0JkM+RDaYCwqh1QlhtzXrCd5l/TMStSUBw1vgqouxjPBQ6iI9x4nt6qFMnsXcka5UymbvFqsFykVyJtnEgCjRDF2hW9Q9CiflEdQJZGMjZ+REcaHPHk8Cz9zLz4otBAzQdnMWiOnhBAa4wzKCKVzhcjlHsIF7mGDH6osZ8U+CGroQT1g+dJRqyq3AOhXX25vO+9sO/ElEaCPudtDR0n/JAv9qYDdvXfPyQAdQhWOoUyLCYo1DaBiSaNpY0kA0jA1hW5R5tnrLKRLLrnEJyMbKeDLxgA5DL9T/01pGf8nmUaLAvDGUmHxcM0f/OAHfjzWPwuRaxOz//GPf+wLkk2HDHMsMSwIJe1NjL//IwlO9vwT3eQTrzPZ+f/szTl7G53piK0Nm13xrRvt3jXr7ajjVlntrLlWHCqx7r5By1UWLO8Z7aMuA3fNQZKRtfWUdaANTUDMdzY2xQDlJYhj4+oixnOEzNngVVASHRsfG4wsCLfCss5igX4TWk9CAMGaIHMfHnRigIAu5waFoczZ2+g7zT1Ddv2Ide7a6WQiZJJD90n2PlZLe8sOe/SRNdZYX2s/vvlGO/L5h9sdt/+3bd/wuJ125hm2bu1aa93ZYb0jJXbk0cd6aSTzRB4WNlTcngJ4vDu4rAFSnoW5Q+nW3HkLra52hi1YON8335qa0EKVjRwvSFPTdreymI9cj02XuTpCW5KaGivj7WWu4DJi00NDtqur03uqA7Rtbe0OCFjqzS0t7gFA+/Hyv95+52eYM2u2K5vICnkrdMLYCSUo0VHJWZzL+mpta7dCTb1zlROC8S5nVRXOGc77gKoV5PTacicCD8VLJAN685DSUmtt2eFZ8lwTzwBjxbVeX1fv3xkPX7WFWk+W4zgH7mLR+gb7bUvrNhuF1p0+AIWCrVx5sHvzlq84yJP9As8BGeihIZIPISCJs+9xDFa64tZxLFxepFBXT8keFjhzM4wBMiWojdVYiT2J9QoQsxaQnxIiFWbS/FYSnVgl5YWSa1/3E2Mbc15gyujdQibUUFHuPAiuNGWuf1WWcDzXV/6OK0H0tMiYBfFyQP4DaY/i+2qco/uHuH6Zs0KiNfJeg5eNipVRz2Fh/u03p9Zd663bt1vZyIAzxb3l3DfYcS96rpNRBcc6HfjgiGakfM8I61OW+94D2H195ckAidI0JhUWumLDuMBFDoMVxIe4Iv/HupBbkxpSNkmseI5jgRFf5xhIYLDOib3jlufDNYl7iqyFhalYN4uVSY/ywGbG5qwEKG90UVs7VqP7r8hwsuff24BOtjerDZf7RZd/29Y9scVOOf0sKzTOtv6REmvvxFIjFhn4p2m6AdEHG+somcQkOtEhLctyF6jL2lG1AO+GzYQvxSKRk8c9vRtFYMXiunEiFiCGIqZSNpVNcQ02a+KxuNx9PCXQYYbYH13C+CjTHuWDBh3wcoOBwcVJ32eSgUY8fqvuYTWFKgf5tuYmmzOr0f7zisuso73VmrZusSWLFtryA5fZhvXr7biXrbKNza12wPKDfN4wVllrWEPyVMQJUXhqcM+TWIbrf+Pjm53Tm00TKxjrnd4E+y9a6FUIWIAoKsiEOUgWOc/nuRX5nK1bu9pLutj4cbPv6ux0Kxwwx5WOnHCxAzpk5y9atL+X3bm1R8IcLUurQ3tc3pVyHgScjIn/Sf7cl3XiseC+freMYWHs7OzwTR62NciHfK+mzGlwwPuawzoGz3tf34Bt37rde9Zv2rjJwf+FRxzhyjPrLZST0UQkWOXIi3W7o6nZWuEG6Owci0+PlJkdcMiBVtNQ59a34uKsf9j84J73zG/SsJx+OIBIALRyj6872GdlhxwjsNO64348rzLJpbA52Hurx5DlrSQ6zgu950PjFCVAquqF54vXtJJX4++ubmTUvbFyG8fwPfRlw1bXWGs9xZ6gAGYeBd1TnjyNXeEuKS2Io2yUToXjxDcANuuA8Y8r6jDcUWsfAN2bMjn5kLkHBt4AeqFXwlFR7LLhvh675spL7byzX2fHveh5Y9SvsBX4SeNVahmop7K1fwUzpvWxkwEaiWhMVMhj+B6XmWnCykXNgyrbl0nN8WxSqvPEwuBnzkMpIN7JdQHpeJFxPUCfhczGjNXAfWUpShOWBq9FN57sFSZoSDypmJL89zagD8DPkuWl/Mdl33VAP/11b7DikLl1Xtc4ywaGAgnMGDAh156iW8aDg4BycKnLPanEIR5c8UJZ1pIR/wvvLWT/6n15OZCYyjJrXHF15Klkn1AZUGm5Mug1Q9wehi5KvXrhlyaGmXWXQgnBumPzqaTOdijUUTvfddb6ghgh9fX9/fSfL1htDZ3eih5Pf2T1w1ZfW7C7/9//2O3/9V82Z+ZMe8Hzn2dHH/cS6ysts8q6urG5oWxhZCFrTPkOHq7INnTu39vTa8XuPmtpbrMtWzd7NzisVAhtSAijThomOkC9t1j0jGxc7aooADCp04bBT/SxKC0kiEGeUsCCdwAOyVfukcmavLhylXWpQ75K1gphkPHyQcV4FTcW4HuSlLfOzGdJknhIiL/mPCmRBjmEBODbp0/8hscft3Vr19m2LdvdsmtsnGmzGmd57wPAm7+xzvA+oDAD4HgH+Jk5Uk0mPV6N+YGnAUWjvCpvVl1uuepKq/BGLJQ+ErYp8/am9GiALc6bA0Fr6m87eIK4J3JCEQLUVY0hLxHf+WjPiRMFJQPmFOyUKB7KXuccJbop3BTyTrI56nMurCWtJ7nvFbJT/Jp3pMoRVbTsxu0w1G81dVU2MBjKEzkvJK8FBYy/8V3Jd/IKaE9BGa6urHX+fWfS9S5socw0NHsJfdPH1/NooHzNqn+wtgk/jaDIlZZ4X4NK+AiattoVl1zkXO6nnHyClY2a53m4de7aSrQlqk1c9qdUhz4luHjqT54M0KFkZYEQ92YisjDYNLG8VH6hcpHYymMSisxBE1ITPK5T1+TUNbRwFLvmmmjpbKLKEg0JJVUOCnJVaTFJohzDteLrPPXS3n0ELC9PEKf6rNzs0v/8vj22Zau97pw3uXU+ZKVWZMMjE31k1F3sbGIAJADjNcU56sCzvt2ZVSHQ0vsSsMlKUYwyuM6xigKgC+SlKAkAZd0L0PnuWdlQk5LVSz1rtmH3UW6TbeKy7D1BCdc/mz1WKxtW1mbU2aog2qiC15oa4B6v4eYL630QWteKCps3e5atf+QR+/Mdd9jSJYvtyCNeaM1tbTZj/nwbzbKCVXrEfBWjGnNUFQYqu+P/bLTEkxvq6RwWWNakSGKFd3V2unXb2tzsQL42a81KhQEJbPPmzfU1sGzJAZ4ND1XsnDlz3QtBKRrKDm1AXSl1wh4SokLfcUq4uJesMVyuyCCutHCXfJaboVmjREspb/y+bfNmd9kyBghaykppvtLlSYS7du50ituNj2/wL+bQogWLPNRAVz0S2Jqam115JlM7lJY1BF77qoKHeAhn8ZwzZjT4F4Ct7mu43EcrSgPXfkaawjsnl8BL9PjbyLBT5brCmNHaCnRDBjqJnVk/8gk95TkuBvggs8CUFjwJwbpVCEhAqVwW9oa6utpMMRhPPFPCnPJKYu+H9gsllcrDJCVAyqF7Cmh9PIyrPWTfi4CJ8cm9rqQ6JdnGigV9z6sqa7Le51miG8qJyyn0rSe5UfkdAnr4Etx65/lLSyxPa1UbNlSm2qoK2/rE43bLj35gbzv/TbZi+TLndgjqkVA7QvQY3L177GSIMN120TSe3SQw2esjXo1lTYw61pI1QeNNR7FZWRssDm1UAgy5tmQxKquUjW/ih0Whe8Zu4j29Qmnh2gTGtGBppf/gvSsp5qmZFqHFoucslZldfNlVtuaxx+wVp55m+eqCVdbUWic84yzg0kDuAXhi2dKYYWgIathKOqb+nQWi54+9J5LheLwOZq2QOR9vWAJ8jkeZEqDzOxaLlDo6sxUq8lmCWShRAtDd3Zwr9+Qw3iEhAgKmuHdpIINlywYTOoHREIM2pTk3I7Dwsewp38Eapmxq3pzZ1tLUZA11dTZ/7lxra272+Ckm6SCNNypCLTdzUQlNSizib+qah7dIrlH+Xuzp9Rpx7yznpB54c+hSFiwrxgixDd3JeObajCKU1qfbtm11i/bBBx5wxYDrekM7YtM0ackFop9aWqbW1ft3wBDGOErWAqlSfox7nWNlNWrNCLzGEqEyd7WAzXMkSihxGnLlh3yEbds222Pr13n+QdO2bTbQsZNB2cLFi90iz5WFzmy0OkXhOOiQg20mysjsuWO8/8ihuqbGx8uzuTWdNYwB9Jku7g3KlVt7507nSOBnhTkCmAfFjvaxzDfvDOgER7SGDRnoih3HiqTWY6xMxkq/5ibPzhdufoWRuKaUTc5HpvIOcg3lgXCM3NnyWI25wTPPlUBeSbUqiWR84woFZEuhcVLIYld5WbDQd1M+Ij55vU/kSPUHuQTyDkihEKDX18MwOOghLGQn7wRKKp6jLZs3Ow/AjLoaGx7od273Rx5+0G777a/tdWf9b3v5CSdkbX4ySCduFxxF4ZMA/anZ+vfWXScDdJjiyH5VYpUWXCifCBNRSTwsGLkLVQfK5GXBKQ6mxcm5bLAib2ChSmPWosVycOutstI3T66lzFQ2UM7lPlqMsQYvd5pcd/9IfnqOf/T/yeQzmUv+n703SojyJTQ/GbHSfN5u/79/tvVPbLL9ly61Usg9ynPWQu4ATVKwcnBDsqEOwytX4gA6QE/v0XFA13gVA/RNP7K+tfEED0YoySFBTVZNrITJ3avMd3lG5P6tKKfNZW/o/1yeC3Xd3t50yDd5KE+5rjekGBq2nFsS9G3HYi+1PNn7peVeq43Dnow4aEhx38II57W5A/2etAUl7FyykgcHbcP6x9zCrCpUWx+tQSvHm8boeWVJxSGgOL7u9b35vHV0doY+5xkAMC6PYZaEDZoIMFY6xCpYr7jXXSnlmFJK/QrOnEZZGtnPMKABYt09Rbc+sbZI/HKFlVyF7LrySOGZ0NxXLTWAKoBnTXgv+oyDHNlLMUFxInud+UNSHH3hRyEWoaSR34cGbeH8+UEhGRy2+to622/ufKutpfZ50LpYX5XlVlmocoscoKfDnOdEeL9us4o8jU8In3HfUJLH2F1Jqa3xSgUHcrr8ZQo8bvaeYreTANH4JYR0guI4RFkH+4Zb12W2NaOSjteRPBHyNAkYxxQG5lmWDxKywcetdu6hNY1cY8Ve1rGsfq0LhaoYl4BcXioZLAqLxOVtrEmUN6oJXHHN2uYqhKXx61rjinRQGCm5o5aeUAxjCXkwoS7ekxqdJpYk0wDmMaCHZNUq3wNoyEN1QUvTdmuoq3Vv1txZjfbed7/bFi1cEHINPE8Gv34C9L2FpdPiuk8GsEgg0kR27Z1622LRNyllXUvrjeOV0rIVT5LLNwZZFhMLQW6zWNPVguNvSiiJXVf8X2Qu2gC1oKVJTybkyZ5/sv9PBdBLR0tssKvP49CFulorq6ywbjZulJuqCusDELKaUzY/X5jwOHtLx8CM1T807M1E4nEKzBULRDb8HG90yIVNGne7vCbaeCQzfldSneSprGHeF/HwckxsviAUwTIbGXZAp+QKwPT34Rb6iAN6CeGD4WF3FdK2UoAOHzeeiP6hQSuvyFlFVYVvdnyK3d0e/4Nqtbe7x783NhRs44atRr944tR675qH4fmGfaNlnigfg3HLNY8mUllTCDLOksEAaqwuMtwxXqoqqzLwLgkJcs6Ql2Vl01J1ALIlOtFB7lMXEvEy0hNc1ri1NTf53XOSBG7wgVcSaggxZAFOrCxLSZXFybNoHVFuV1lgbeCdIEGynwi9VwpADUyJc2vzDudfr66o8lJHvBK0WCURr7q2YKMVJbazq8N2dVAbbVbhdMYVvvEHgKJyIQAX8wUlEGBwcM3lDXYBqHqZg44XLneeJXQ9cyOQd+tB3MwoJFEObwbW8BBsi+OcDZqD8lag1GvuSUlXKEnKG8AoDx3fYwVW5068rtataF5lRAS3doizax0pZOhu9ix+zdrD21GZr3ZefCmL8nTpHL4z5/ho75Kxg+uc0j8x3eElCnsjSnoIy5Bb4uyF3tM9dOEL4J+z8nyFFftC2IxYeg/etJJRj6l37tzpiaI+OcNLGGvRsnsMffcdMrncJ0OMaf7/yQArlE2ELEwlrqgkBAuZSa9SDGVYxwkicRxbLnlEIlewyEpiMWkTUzKWEkukQcf3kYtKi03a/VSAdp+9Mt/9Ql5YX1ePVdYXfJfrLvZbdaHChgPdsm+0niCcJah6i4tsc2RjHO9urA1z/An6+0leC6QUXvs7TPyRpjDhd3fbU25GK07oQT0BL2R987eBAXpL7xaB8+MGB4etMs9JvMzhsGGAIN5TOtTWy5vnLkUSkTzzGjMoS4bLPAdOrpMlBnIutiFd5cgdYH5UV5K0Zd6rvVBV4S2zoSStqiEbHm9+qM9lDjh40kvdCeeGw8/eYxqGutCVi1iyAAbx+5aXtbQc90QGqeJ+Z/MM5wHg/c6B7k9HrANWltiHiRXKBo4lnpGBSPZuUZeQEDYuz8GhkP3tVqO8or4+wjvU3/RGh4bHc0PY+6mOcNHTPn4cM31Evvnrb6oXY1L5vAqIOjg6YCVlcHqHDT+D4L/zxcZzLJuOPh9h9uP9aT1nToixCajzAHfuog+/I0+UQbwi/A85xIDpFu4EnzDvWuDsyWcoh/4OzHMw+MS/87PA0T15WUWHv5MJY5q47uP/+1vKQlNxUlvJSJa/svsSyeZLeDfZsMJUCcUH/uF//DghL83HJSXbX9PYAQHo+Xj7Ve+fVmq9eEYz/og8SgHZ8Nm+HSYSk0B+drxE0ZMml/vE155+TxKYggQijgdf7ALq6JIh9h3IOFioAhhco8RhsZrEJNXS0pqRj+S8sxduURjJ9ttvnmvySkwMMWY6sUHdOc5oFz+Jrs/3YB2V2c6dHZ75zYf7UsusagZIQwBUaq2xPHHPhrgi5YxFz7hGmejpCq1q6XDGhx7TNCshO54kILLmed6u7m7PjGfcroRk9/RnRTkBsHNlzkxGqEfds+Q54m98sNL5m6wvWUqetAWhS/Y/hYw8/pmRg3C+Mo35mYQ+3MV+3d5eZ5EbHAhdvgiNUELGc8WKavCEUPoGeUifv5NwXUq7Ol2euOpJbEPWIUs7TAQ9Oz9T2w7RCH8LHOPUeAcw5wMDHPzroVabMQFuodueFF86qrGje200vQBs1Hr7+6yyglaeQTHCzd6+s90JgQBJQLHPFRti/r3+Hnv7+l3RYpSaZ/4uSXIbHvb3KLk72119fTbGwHnvSXLIcgKgTGElPQWnxsHoqdx+oko+8Vp7/n/YK0JZYCgtlzoWqWVZtUC44uTCThb6VN5jOvdZL4HJPCRuhQwNOTDyGXMz0g0sa/Kga/A/0V+yYcpdHjbasCHH19KGK2sgAAisb+MuUDHs4YVxNyNNZbK8CCUc7eklArLiI1B83mOoEbgok1sZ6XsaI/dVGdKe7hMn/fF/yqxEcLSn45UXoBi25LmnXAuNR3SeKAj8jXuIOz+WsRKo1DNALnSeW0qEQgD6XWMkDMCzEqeX+533pS6DE59FIS+5YOOKk/j96TyeQdn/8XyYeF3NDz0L/xfr4T/yejEWFIT4XUDgw/uPlaeJz6z59qzfBPaiACbLIZp46wToe/FlpEs/8yXwZAA9tvYUWgDg5WYGELWpakMWra1+F9DpWgCAl55lNeiKs2uz5z7K2hVVbrzJ8zMbvJrVyPoNcb+QF6FQjQCOa8c/qwsex8fuTGUjA5oK0/Acur8n2nn8OTy3Eiv5u/i3lZWs59V3Na2R4sMYY8WGrH7R88ZgHc/EOHQkOXNdZCjFi+M1XoFtHB5SfgL34BqwJXI8SgN/49liAGVceCBQlERhrIQwvmusXJfrkdmvZLpYwdHYeW8q/ZSipux6z4+orNwNoIMBGGrVOQ45a7zxnOSYGEQkd8bPOxElKsdw3lR5Ip75O8TUnvBfDT0mQJ+avNPZz3IJPFlAj8tmADNZO1qwAg8BOAQhlEaxccYAoePU2z0WvzinJ9bucz4bL9eCbESsfPHfuR/WpQBRuRXe9KS31zdyfWIrmb8BeBw/2eYuCxCZqXJC14yVnriUMgbVPZVGTgRqgZn+Ho9d1rKSnKSQiFchtqaVpAfYqlROjYM0VsAV6mS45ykLlfdDWdh6R14Sl7HuCViV5IgnRoqZgFRzQPJCvvwNj8pED4YSVmNuCD27hyQyYhQpPbHywxhihYZn5ZmQv3Pft7WN9aZX0poS1nSPyeb/s3x7mPLjJ0CfsgjTBZIEnrwEJtvQlKmurNk4U52fxexF1zoAhc2fTRg2LzZ6PrKYRbKiTZnWpmzyUH4KTLxUK9uoARs2Z2hBAXKOU+Y4x8QgIOADBAAi6FVpliKGP+7FOfS8Vh2uQD5uksO5nMMX4KP4NnJSSSTPFFvJAAfXhnGQZ0YGYrQTgMjLIJCDpRCAVeMTVVoI9BmTqIX1NnkGSFeQUawcKCyh77E1KrkIZMXEp05fnKPn5Tv3RRGTosN9uB4frG4+khffeQdY7ShT8prwt4meCcaBG5xnUjko3duQm8aIjJAzYxPjnqpO+J/GxX3puoi8m5ubvT8k/NgAAA/VSURBVMMiMhHFKWOUnHlu5ihzh48Uvye/QtKR+1ICyULfl9JO93rGSeDJALrqW2WViUCDzfF973uf94c//vjjvQ6aHvG0r2UDpWwFkMBamugmBujOP/98+/KXv+x8+7EFDTAAeA8++KDBFEgr24997GPeKve2226zI444wu68805761vf6nFSWX+yjGmTS5/6Cy+80FasWOEb/y233OLgceKJJ4ZWnRkFcGyVA0yqnIi9BN7hK7PyOTcGDv5OBz6ekb4AcsUjVykcyopm8ogoh06BuK7f8IY3uGz0d8mKZ5FbGXDid7oGotzAmshHY4LGmFACVvZEINWE5e8qxRJY//73v/emRe9///vHrqcStxi045bAHCiLnU6INCRCvhMtX4VgZOXTJZHxv/3tb/dnYe7QCZHuhigDjF9hFzU40th1Lc5jvDRGgi0PWaDkcO3PfOYzLk84K1DkAHnVgcehGrwaKAYKOezJM/CMW+RPowdKgP40ellpqNNPApMBOiNWXFIlPYqZspnSk/7nP/+5zZ8/33nIX/nKV9qtt97qzXAOOuigMUtdCXNcAxClrSgtbf/whz+MbbxKxpJ7lGMB8U9/+tNG1z3AHwsVJeKDH/ygb+Af+chHdosbM15a6J5zzjneoY/jAAr62gM+tC/FukNJUAxe7XO5B4DDfUUYxFh5TkCcZ4zd6YAS7upXvOIVdtRRR9n111/vngEaAAEc8kwASIybjxQbxkVXP1r00uiHsWCxxh8Am3FgraIg0SkQ7vPXv/71rgAAhPyPfgd8ff3rX3dgRC7IkvNRsrgPP4udjHvA7fC1r33N/vSnPzlA8q7kHuWejPOee+5xWaE44a3AQsdTwrOgNH3/+9+3N77xjd6BUPFyLHqsZo6JlaXvfve73t74jjvucEDlXLoh0uL4zDPPtLvuustlyLiVJIkiw/Xk2eFZUOw4/01vepOPmQ+tkJEjChnPwnt685vf7HOQZ8JbhHeAd/jPEhan3+p89o0oAfqz752nJ/43SmAyQJd1I+ucW2P5AGb33Xefb8iAJZv9FVdc4X+7+eab3VICjNlYr7zySt98cbWysZ511lluaQPqcHVjAWJVaYMWhSrWExs9oP/Od77TAQ1vAJboxRdf7G7VL33pSw5UcsljWbJxs7HTIhcLn7/RWY+xAFSMkzGQCKbkNLrvfeMb3xgDZYAOYKPLHy17jz76aDvmmGNc8sgE8PjjH//oFiPnvvvd73aQufzyy+1d73qXg9rdd989lmuAVS2vACB1wQUXOBBioaIQYVHi5UBGSsCj0yBjAPAZL1Y97wGAA0ABcEDr17/+tQP8q171Ku8syHN88pOfNFq28hwAMl3c+HA9xs/4LrroIh8jYMhzytshLwPKGTJGkeIeyA6FBSWK50ZxW7lypZ133nk+B7w8rK7Owf8d73iHj4V3w+9/+ctfXC6AuPoycB5yRGa0KUZ+zCvmBcpQU1OTX1tlgMwL5sh1111ntDmOs/+5zm9/+1t/PpQNFKb169f7HMQThALBudwbmQH6ccXFv3FJpUtNQQIJ0KcgvHRqksBkEpBFKfeuXJacB8gS52bTxQrGkmZTZsMHxLFsAR2AAfc7XwA5dL6AK8oE7nk26KuuusqtJ2Wp8z/AH6sXEAfwAR5i4GzG3OurX/2qW8dY2LLsZBWz2b/mNa9xdzLXpFe5M1eZuWeATZ5z9fnZz35mWJHXXHONj+V3v/ud/fCHP3Qw+dCHPuSACvgS0+VZv/CFLziwAsyf//znPWyAm5/n+tSnPuWKAp4CAA3XP4qFys74jnuevt2nn366u935HesbYAZYsZ4POeQQO+GEE+zPf/6zHXbYYQ6seBgYN7JAzoAcxwP+eEgATZ6N0AeeAn4G6JCLXNc8M+djERO6wBJHaULhiJkPuQYfxvLiF7/Yx4cSgBLFPMAK/+Uvf2mXXXaZe1AIk+BW5/nPPvtsO/bYY10JQEkBULkOQPzFL37RlTiAnFAIigrXRQlQEh/zjev84he/8PfNO2TuMOdoi4x81UtcCg5eCtzwKFd4cQB3lLdf/epXfk/kxPlxmeWeStkmWxPp/3tPAgnQ955s05WTBMZczHEWN2IBPABvLCGsu/vvv99BFvBj82fTf+lLX+oAdNppp7lFjZsXqws3PV/EPdlQteFyXXFSY3EpIxpXNMCluDogz3kAL5t9nEnONZTIhtUHUACaALuSunATY7UCOCpdwhWM9QiwY3HjGUDR4No8Ixb6a1/7Wgd0xgWIE8f9+Mc/7uAIGKJgAKBf+cpX/Dxi27jkAbzbb799LDGLMQL8WPxvectbPAZPeOAlL3mJXx9ZA0goJPydDx4ILG8UoCOPPNJB69WvfrUrOtyLe/CdsQOmuKFJeEPuyEGtf1FGAHGAFMBH6QAoUSpQdGLOcJ4b+QKCH/3oR/294h7n3WLtMhbeE0oW4IsMkAcKHtciRo6yxfNgzaO0oMwxJwB5wiIAN6DNXJJSg8cCDw9jZKwoD3gYsN4JlTDHeH7NF3lZUCqQE+8R1zzjQvH63ve+5+8ShZFwhSzziXH/tNyfegkkQH/q30EawbNAAnFSG6ALALJZshlj+QAkWLQkKOEWBgBwx+Oaxd2NFcYmCxBgzd5www1uPd14441u5aMMqPaYTRnrns0e4AbA1L4W8MF6BkwAWRQEXMuAYUyIAohgpePGBjgYDx+ABPACEPif4rw8D25qLEnGhncAaxMrEBB72cteZu95z3scNAEYLG7GArhhOQPu/Azo85w8N8CEsoM7+qabbvJYtghlsKQBdAAGAMYSB9yRHSBJvBlrHXDk2ZcuXepKCM8NkJ988smuCCBXQJ3nQtEAhDkOYAXAUAKuvvpqB2Z9AHneA88PqHEvFBiOw03Oh3vzXFyX50aB4RxkxPkoKvyd47DckTHnIjNkwNcZZ5wxBp68MxQD5ghKFAmPjB1lA68ACgHy4zjCADwn7+xvf/vbGEEQ84ExoYQA6iQ88s6ZA7wvlIhvfvObfh08KgA64Z9zzz3X5ysyQJnjnU6ki34WLOGnxSMmQH9avKY0yKe7BHBTAmYilCEmitWJW5b//ehHP/KYJa5NLClc7sS8tSGTmY5FDvDyAagBZNzcgCoWKx82aCwtlABAg/MAHuLmbOQkaeGKBsTY4Im3ohAQG41JVRQiwCXMRo5lJzDGesWNv2rVKr8nAAOIoJQAoLTsRSEAbFFWsLwZB5a+sra5J+CFckKMnTEBsigxAAtxWpQdxn3vvfc6OMnlT+LapZde6tfGMuU6gDvny9vAeFB2yCPg2riqAVWeAxkC3EoWRCY8I3FxlAmsYN4B1wKwkS33QilDWcKzgdcE9zQfrGeUGBQElA51/yJHgL8TSiAjnuQyQJkYNWEErG9CAXhbyFfgg6LEuHDnI2NxBXAdlCXCDCgogCrPwhfKG/JAFg899JDLi2oEFCa8PChgKGcqBUQBQaki/4LnQ+HjvaC8IG9CFCRA4sJHcUIRQUlizgD0yid4uq/JZ+L4E6A/E99qeqZpJQG5KLFqVFqEO5fNWhYdVhbWHNnYHA/gAWCq+yVDmeP5P+56vqvhDpu1SpdUw4wXgGxtNmKAmp+xQLm2KF3lcgWkGIey8SeGBzhO8WOOIVEMNz7gFX9EF+ttUwcHHUB4TrmrsZ6VJY0SADAzJsbO+ABMgBig5Fgl6gE2/C7iFZX9cV3kwhfhAAGpss0ZD7LCNc5zcy+enWdgXJSLcawy28WCx/+wWnVerOjwvIQuUETEaoe8uBdJgnxib4xK7gBQ3hPPL8pdxsYYxLTHdVDO+Dvxdc5hfEqUE/Mex3MMwKqqAZQogJfrcx+uJUY6xhQz+TGnxEbH8VKymH98VPYmzgL9HnPqi2FwWi20NBi6GmaM8EkYSQJJAv92CYgsJOZynwgQcbIVG6W40cVcxhLl55h7XRt5DB4xEMe1wzwUG7hakAIUABwbtQhWAFjuo5a2arGruvGYYEWtKjmHTZ5P6AWdd3DVOGMFJlYKOEdx21jgACljQh6AFgAm2QhMOF7PphyBWH4cx31FoiIwUwY58uJZRK3Ks3AvQE0WrOTAuSpf42eRtHiL1Yy+lvvpXoxLnPnKtFctfEwqI052vUPc3YCzyGBU2x2z3HE/yRu5MEaeG3mROS/lRPS5MQc7x6l2nPcjxUAJmgA8ig73V4dEnpFjSUBUyaQU0ziB8t++YNIFpySBBOhTEl86OUngn0sgJkWRRSzWNLngxU8OoPA3kbJMZOVisxb3ue6qTTZWHGKKVW36cf13/DObuDjbJwI6GzrXAoy4jzjNBTgTlQbGFNOYamxY2gBK3CObawDgPLPq8nlugSXPqgQzlAqRw4i4JZY6rnJi8PoICMX8FlcWyBrV2PV+JJNYdgK/+F4cLyVKhEE8l5IRJ5K66NxYYUJGKGh4JuJPPAZ5HcQmt6cENI01Vuq4Hn/n+eQl0T3kLYnHKCVQMpKXIpaZlDaOZS5wPyk7k9H9pv1h30ogAfq+lXe627NUAtp0ATk+AjE2akAqtkBloaqEjGNiqyjmHNfPMb+4LCr9LT4esFPXNm3GAjUdH1O5xq8rVh5EMRtb7gASYCFiG1nycoELeGVt8nwCMY1BHc5EwhO3Uo255wU8sRUrAEeWsrw1/tiK17uQXKQ4cR73R9mIlR6BMfLBYo159DXuiTzx3FdWMuCIXJBZ7EVhTOLYl7s9vi+g7m1Ss8qAmNRF4QjuEzffERVs3BhnIu9/PFbkxD1jpkH9X3NFyoTGPllHvGfpEp8Wj50AfVq8hjSIJIEkgSSBJIEkgalJIAH61OSXzk4SSBJIEkgSSBKYFhJIgD4tXkMaRJJAkkCSQJJAksDUJJAAfWryS2cnCSQJJAkkCSQJTAsJJECfFq8hDSJJIEkgSSBJIElgahJIgD41+aWzkwSSBJIEkgSSBKaFBBKgT4vXkAaRJJAkkCSQJJAkMDUJJECfmvzS2UkCSQJJAkkCSQLTQgIJ0KfFa0iDSBJIEkgSSBJIEpiaBBKgT01+6ewkgSSBJIEkgSSBaSGBBOjT4jWkQSQJJAkkCSQJJAlMTQIJ0Kcmv3R2kkCSQJJAkkCSwLSQQAL0afEa0iCSBJIEkgSSBJIEpiaBBOhTk186O0kgSSBJIEkgSWBaSCAB+rR4DWkQSQJJAkkCSQJJAlOTQAL0qckvnZ0kkCSQJJAkkCQwLSSQAH1avIY0iCSBJIEkgSSBJIGpSSAB+tTkl85OEkgSSBJIEkgSmBYSSIA+LV5DGkSSQJJAkkCSQJLA1CSQAH1q8ktnJwkkCSQJJAkkCUwLCSRAnxavIQ0iSSBJIEkgSSBJYGoSSIA+Nfmls5MEkgSSBJIEkgSmhQQSoE+L15AGkSSQJJAkkCSQJDA1Cfx/6ax2aDK2N7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5;p22">
            <a:extLst>
              <a:ext uri="{FF2B5EF4-FFF2-40B4-BE49-F238E27FC236}">
                <a16:creationId xmlns:a16="http://schemas.microsoft.com/office/drawing/2014/main" id="{C4200143-DCDF-48EB-AD18-68531199FF3B}"/>
              </a:ext>
            </a:extLst>
          </p:cNvPr>
          <p:cNvSpPr/>
          <p:nvPr/>
        </p:nvSpPr>
        <p:spPr>
          <a:xfrm flipV="1">
            <a:off x="3210550" y="5479960"/>
            <a:ext cx="3054443" cy="45719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16;p22">
            <a:extLst>
              <a:ext uri="{FF2B5EF4-FFF2-40B4-BE49-F238E27FC236}">
                <a16:creationId xmlns:a16="http://schemas.microsoft.com/office/drawing/2014/main" id="{620CF1BB-3D80-4F65-B082-550B331A0A6B}"/>
              </a:ext>
            </a:extLst>
          </p:cNvPr>
          <p:cNvSpPr/>
          <p:nvPr/>
        </p:nvSpPr>
        <p:spPr>
          <a:xfrm>
            <a:off x="3204782" y="5583298"/>
            <a:ext cx="3054443" cy="45719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618;p22">
            <a:extLst>
              <a:ext uri="{FF2B5EF4-FFF2-40B4-BE49-F238E27FC236}">
                <a16:creationId xmlns:a16="http://schemas.microsoft.com/office/drawing/2014/main" id="{3538530C-B159-4E47-BD95-51B7A7CEBAAE}"/>
              </a:ext>
            </a:extLst>
          </p:cNvPr>
          <p:cNvSpPr/>
          <p:nvPr/>
        </p:nvSpPr>
        <p:spPr>
          <a:xfrm>
            <a:off x="2515876" y="5526474"/>
            <a:ext cx="618294" cy="21697"/>
          </a:xfrm>
          <a:custGeom>
            <a:avLst/>
            <a:gdLst/>
            <a:ahLst/>
            <a:cxnLst/>
            <a:rect l="l" t="t" r="r" b="b"/>
            <a:pathLst>
              <a:path w="23467" h="1045" extrusionOk="0">
                <a:moveTo>
                  <a:pt x="23161" y="1"/>
                </a:moveTo>
                <a:cubicBezTo>
                  <a:pt x="23147" y="1"/>
                  <a:pt x="23132" y="2"/>
                  <a:pt x="23117" y="4"/>
                </a:cubicBezTo>
                <a:cubicBezTo>
                  <a:pt x="21208" y="349"/>
                  <a:pt x="19264" y="408"/>
                  <a:pt x="17277" y="447"/>
                </a:cubicBezTo>
                <a:cubicBezTo>
                  <a:pt x="15715" y="476"/>
                  <a:pt x="14145" y="490"/>
                  <a:pt x="12572" y="490"/>
                </a:cubicBezTo>
                <a:cubicBezTo>
                  <a:pt x="9595" y="490"/>
                  <a:pt x="6608" y="438"/>
                  <a:pt x="3649" y="331"/>
                </a:cubicBezTo>
                <a:lnTo>
                  <a:pt x="3518" y="325"/>
                </a:lnTo>
                <a:cubicBezTo>
                  <a:pt x="3001" y="306"/>
                  <a:pt x="2476" y="288"/>
                  <a:pt x="1949" y="288"/>
                </a:cubicBezTo>
                <a:cubicBezTo>
                  <a:pt x="1386" y="288"/>
                  <a:pt x="822" y="309"/>
                  <a:pt x="263" y="374"/>
                </a:cubicBezTo>
                <a:cubicBezTo>
                  <a:pt x="112" y="394"/>
                  <a:pt x="0" y="535"/>
                  <a:pt x="20" y="685"/>
                </a:cubicBezTo>
                <a:cubicBezTo>
                  <a:pt x="37" y="824"/>
                  <a:pt x="151" y="930"/>
                  <a:pt x="290" y="930"/>
                </a:cubicBezTo>
                <a:cubicBezTo>
                  <a:pt x="302" y="930"/>
                  <a:pt x="314" y="929"/>
                  <a:pt x="326" y="928"/>
                </a:cubicBezTo>
                <a:cubicBezTo>
                  <a:pt x="865" y="863"/>
                  <a:pt x="1415" y="842"/>
                  <a:pt x="1964" y="842"/>
                </a:cubicBezTo>
                <a:cubicBezTo>
                  <a:pt x="2479" y="842"/>
                  <a:pt x="2993" y="860"/>
                  <a:pt x="3498" y="879"/>
                </a:cubicBezTo>
                <a:lnTo>
                  <a:pt x="3630" y="885"/>
                </a:lnTo>
                <a:cubicBezTo>
                  <a:pt x="6608" y="991"/>
                  <a:pt x="9611" y="1044"/>
                  <a:pt x="12603" y="1044"/>
                </a:cubicBezTo>
                <a:cubicBezTo>
                  <a:pt x="14168" y="1044"/>
                  <a:pt x="15732" y="1030"/>
                  <a:pt x="17287" y="1001"/>
                </a:cubicBezTo>
                <a:cubicBezTo>
                  <a:pt x="19298" y="962"/>
                  <a:pt x="21266" y="903"/>
                  <a:pt x="23213" y="553"/>
                </a:cubicBezTo>
                <a:cubicBezTo>
                  <a:pt x="23365" y="524"/>
                  <a:pt x="23467" y="379"/>
                  <a:pt x="23437" y="228"/>
                </a:cubicBezTo>
                <a:cubicBezTo>
                  <a:pt x="23411" y="93"/>
                  <a:pt x="23294" y="1"/>
                  <a:pt x="231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619;p22">
            <a:extLst>
              <a:ext uri="{FF2B5EF4-FFF2-40B4-BE49-F238E27FC236}">
                <a16:creationId xmlns:a16="http://schemas.microsoft.com/office/drawing/2014/main" id="{98270409-D54B-4547-9993-DF8F3583C4BC}"/>
              </a:ext>
            </a:extLst>
          </p:cNvPr>
          <p:cNvSpPr/>
          <p:nvPr/>
        </p:nvSpPr>
        <p:spPr>
          <a:xfrm>
            <a:off x="2507902" y="5584940"/>
            <a:ext cx="631125" cy="17004"/>
          </a:xfrm>
          <a:custGeom>
            <a:avLst/>
            <a:gdLst/>
            <a:ahLst/>
            <a:cxnLst/>
            <a:rect l="l" t="t" r="r" b="b"/>
            <a:pathLst>
              <a:path w="23954" h="819" extrusionOk="0">
                <a:moveTo>
                  <a:pt x="12933" y="0"/>
                </a:moveTo>
                <a:cubicBezTo>
                  <a:pt x="8705" y="0"/>
                  <a:pt x="4473" y="88"/>
                  <a:pt x="272" y="264"/>
                </a:cubicBezTo>
                <a:cubicBezTo>
                  <a:pt x="122" y="269"/>
                  <a:pt x="1" y="401"/>
                  <a:pt x="10" y="551"/>
                </a:cubicBezTo>
                <a:cubicBezTo>
                  <a:pt x="15" y="702"/>
                  <a:pt x="137" y="818"/>
                  <a:pt x="288" y="818"/>
                </a:cubicBezTo>
                <a:lnTo>
                  <a:pt x="297" y="818"/>
                </a:lnTo>
                <a:cubicBezTo>
                  <a:pt x="4472" y="645"/>
                  <a:pt x="8679" y="559"/>
                  <a:pt x="12882" y="559"/>
                </a:cubicBezTo>
                <a:cubicBezTo>
                  <a:pt x="16485" y="559"/>
                  <a:pt x="20085" y="622"/>
                  <a:pt x="23662" y="750"/>
                </a:cubicBezTo>
                <a:cubicBezTo>
                  <a:pt x="23817" y="745"/>
                  <a:pt x="23943" y="634"/>
                  <a:pt x="23947" y="482"/>
                </a:cubicBezTo>
                <a:cubicBezTo>
                  <a:pt x="23953" y="327"/>
                  <a:pt x="23831" y="201"/>
                  <a:pt x="23680" y="191"/>
                </a:cubicBezTo>
                <a:cubicBezTo>
                  <a:pt x="20115" y="64"/>
                  <a:pt x="16525" y="0"/>
                  <a:pt x="129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621;p22">
            <a:extLst>
              <a:ext uri="{FF2B5EF4-FFF2-40B4-BE49-F238E27FC236}">
                <a16:creationId xmlns:a16="http://schemas.microsoft.com/office/drawing/2014/main" id="{468138CB-7FCE-4B3A-8429-33E7A17A1753}"/>
              </a:ext>
            </a:extLst>
          </p:cNvPr>
          <p:cNvSpPr/>
          <p:nvPr/>
        </p:nvSpPr>
        <p:spPr>
          <a:xfrm>
            <a:off x="6211414" y="5525679"/>
            <a:ext cx="2797161" cy="19602"/>
          </a:xfrm>
          <a:custGeom>
            <a:avLst/>
            <a:gdLst/>
            <a:ahLst/>
            <a:cxnLst/>
            <a:rect l="l" t="t" r="r" b="b"/>
            <a:pathLst>
              <a:path w="56742" h="944" extrusionOk="0">
                <a:moveTo>
                  <a:pt x="21596" y="0"/>
                </a:moveTo>
                <a:cubicBezTo>
                  <a:pt x="14471" y="0"/>
                  <a:pt x="7353" y="49"/>
                  <a:pt x="272" y="147"/>
                </a:cubicBezTo>
                <a:cubicBezTo>
                  <a:pt x="122" y="151"/>
                  <a:pt x="0" y="273"/>
                  <a:pt x="0" y="429"/>
                </a:cubicBezTo>
                <a:cubicBezTo>
                  <a:pt x="0" y="576"/>
                  <a:pt x="123" y="702"/>
                  <a:pt x="260" y="702"/>
                </a:cubicBezTo>
                <a:cubicBezTo>
                  <a:pt x="267" y="702"/>
                  <a:pt x="274" y="701"/>
                  <a:pt x="281" y="701"/>
                </a:cubicBezTo>
                <a:cubicBezTo>
                  <a:pt x="7359" y="603"/>
                  <a:pt x="14474" y="554"/>
                  <a:pt x="21597" y="554"/>
                </a:cubicBezTo>
                <a:cubicBezTo>
                  <a:pt x="33235" y="554"/>
                  <a:pt x="44896" y="684"/>
                  <a:pt x="56454" y="943"/>
                </a:cubicBezTo>
                <a:lnTo>
                  <a:pt x="56460" y="943"/>
                </a:lnTo>
                <a:cubicBezTo>
                  <a:pt x="56610" y="943"/>
                  <a:pt x="56732" y="827"/>
                  <a:pt x="56736" y="676"/>
                </a:cubicBezTo>
                <a:cubicBezTo>
                  <a:pt x="56741" y="521"/>
                  <a:pt x="56620" y="394"/>
                  <a:pt x="56465" y="389"/>
                </a:cubicBezTo>
                <a:cubicBezTo>
                  <a:pt x="44903" y="130"/>
                  <a:pt x="33239" y="0"/>
                  <a:pt x="215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622;p22">
            <a:extLst>
              <a:ext uri="{FF2B5EF4-FFF2-40B4-BE49-F238E27FC236}">
                <a16:creationId xmlns:a16="http://schemas.microsoft.com/office/drawing/2014/main" id="{F359ED3B-522A-414F-989C-35F6D90FE3CC}"/>
              </a:ext>
            </a:extLst>
          </p:cNvPr>
          <p:cNvSpPr/>
          <p:nvPr/>
        </p:nvSpPr>
        <p:spPr>
          <a:xfrm>
            <a:off x="6205646" y="5583299"/>
            <a:ext cx="2801005" cy="19186"/>
          </a:xfrm>
          <a:custGeom>
            <a:avLst/>
            <a:gdLst/>
            <a:ahLst/>
            <a:cxnLst/>
            <a:rect l="l" t="t" r="r" b="b"/>
            <a:pathLst>
              <a:path w="56820" h="924" extrusionOk="0">
                <a:moveTo>
                  <a:pt x="288" y="0"/>
                </a:moveTo>
                <a:cubicBezTo>
                  <a:pt x="161" y="0"/>
                  <a:pt x="5" y="117"/>
                  <a:pt x="5" y="272"/>
                </a:cubicBezTo>
                <a:cubicBezTo>
                  <a:pt x="1" y="423"/>
                  <a:pt x="117" y="549"/>
                  <a:pt x="272" y="554"/>
                </a:cubicBezTo>
                <a:cubicBezTo>
                  <a:pt x="4778" y="688"/>
                  <a:pt x="8893" y="720"/>
                  <a:pt x="12825" y="720"/>
                </a:cubicBezTo>
                <a:cubicBezTo>
                  <a:pt x="14447" y="720"/>
                  <a:pt x="16038" y="715"/>
                  <a:pt x="17612" y="709"/>
                </a:cubicBezTo>
                <a:cubicBezTo>
                  <a:pt x="19161" y="703"/>
                  <a:pt x="20676" y="699"/>
                  <a:pt x="22185" y="699"/>
                </a:cubicBezTo>
                <a:cubicBezTo>
                  <a:pt x="24534" y="699"/>
                  <a:pt x="26867" y="710"/>
                  <a:pt x="29286" y="749"/>
                </a:cubicBezTo>
                <a:cubicBezTo>
                  <a:pt x="34908" y="841"/>
                  <a:pt x="40738" y="923"/>
                  <a:pt x="46525" y="923"/>
                </a:cubicBezTo>
                <a:cubicBezTo>
                  <a:pt x="49902" y="923"/>
                  <a:pt x="53259" y="894"/>
                  <a:pt x="56548" y="821"/>
                </a:cubicBezTo>
                <a:cubicBezTo>
                  <a:pt x="56698" y="821"/>
                  <a:pt x="56820" y="695"/>
                  <a:pt x="56820" y="540"/>
                </a:cubicBezTo>
                <a:cubicBezTo>
                  <a:pt x="56815" y="391"/>
                  <a:pt x="56698" y="267"/>
                  <a:pt x="56541" y="267"/>
                </a:cubicBezTo>
                <a:cubicBezTo>
                  <a:pt x="56539" y="267"/>
                  <a:pt x="56536" y="267"/>
                  <a:pt x="56533" y="267"/>
                </a:cubicBezTo>
                <a:cubicBezTo>
                  <a:pt x="53217" y="339"/>
                  <a:pt x="49831" y="368"/>
                  <a:pt x="46427" y="368"/>
                </a:cubicBezTo>
                <a:cubicBezTo>
                  <a:pt x="40680" y="368"/>
                  <a:pt x="34884" y="286"/>
                  <a:pt x="29297" y="195"/>
                </a:cubicBezTo>
                <a:cubicBezTo>
                  <a:pt x="26984" y="155"/>
                  <a:pt x="24752" y="143"/>
                  <a:pt x="22513" y="143"/>
                </a:cubicBezTo>
                <a:cubicBezTo>
                  <a:pt x="20895" y="143"/>
                  <a:pt x="19273" y="149"/>
                  <a:pt x="17612" y="155"/>
                </a:cubicBezTo>
                <a:cubicBezTo>
                  <a:pt x="16038" y="161"/>
                  <a:pt x="14448" y="166"/>
                  <a:pt x="12827" y="166"/>
                </a:cubicBezTo>
                <a:cubicBezTo>
                  <a:pt x="8898" y="166"/>
                  <a:pt x="4790" y="135"/>
                  <a:pt x="2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623;p22">
            <a:extLst>
              <a:ext uri="{FF2B5EF4-FFF2-40B4-BE49-F238E27FC236}">
                <a16:creationId xmlns:a16="http://schemas.microsoft.com/office/drawing/2014/main" id="{F54E2FE3-5ABE-4BC9-98E4-08CFD9123DF7}"/>
              </a:ext>
            </a:extLst>
          </p:cNvPr>
          <p:cNvSpPr/>
          <p:nvPr/>
        </p:nvSpPr>
        <p:spPr>
          <a:xfrm flipH="1">
            <a:off x="3762705" y="5453506"/>
            <a:ext cx="196083" cy="15474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rgbClr val="E76F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624;p22">
            <a:extLst>
              <a:ext uri="{FF2B5EF4-FFF2-40B4-BE49-F238E27FC236}">
                <a16:creationId xmlns:a16="http://schemas.microsoft.com/office/drawing/2014/main" id="{8FE82FF9-69C7-4CB1-8709-ACD1AC6B0DBA}"/>
              </a:ext>
            </a:extLst>
          </p:cNvPr>
          <p:cNvSpPr/>
          <p:nvPr/>
        </p:nvSpPr>
        <p:spPr>
          <a:xfrm flipH="1">
            <a:off x="7714651" y="5453506"/>
            <a:ext cx="196083" cy="15474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rgbClr val="EBC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628;p22">
            <a:extLst>
              <a:ext uri="{FF2B5EF4-FFF2-40B4-BE49-F238E27FC236}">
                <a16:creationId xmlns:a16="http://schemas.microsoft.com/office/drawing/2014/main" id="{1AA40D76-2832-499F-91E1-D6900C5AACF0}"/>
              </a:ext>
            </a:extLst>
          </p:cNvPr>
          <p:cNvSpPr/>
          <p:nvPr/>
        </p:nvSpPr>
        <p:spPr>
          <a:xfrm>
            <a:off x="1889049" y="1158455"/>
            <a:ext cx="3723102" cy="3777743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629;p22">
            <a:extLst>
              <a:ext uri="{FF2B5EF4-FFF2-40B4-BE49-F238E27FC236}">
                <a16:creationId xmlns:a16="http://schemas.microsoft.com/office/drawing/2014/main" id="{EBB7F022-9FA8-4B59-AF2E-F76F81649AA9}"/>
              </a:ext>
            </a:extLst>
          </p:cNvPr>
          <p:cNvSpPr/>
          <p:nvPr/>
        </p:nvSpPr>
        <p:spPr>
          <a:xfrm>
            <a:off x="3822616" y="5030160"/>
            <a:ext cx="45719" cy="392032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630;p22">
            <a:extLst>
              <a:ext uri="{FF2B5EF4-FFF2-40B4-BE49-F238E27FC236}">
                <a16:creationId xmlns:a16="http://schemas.microsoft.com/office/drawing/2014/main" id="{02514DB6-6F77-4079-A937-4B38CF4F297B}"/>
              </a:ext>
            </a:extLst>
          </p:cNvPr>
          <p:cNvSpPr/>
          <p:nvPr/>
        </p:nvSpPr>
        <p:spPr>
          <a:xfrm>
            <a:off x="3719507" y="5409942"/>
            <a:ext cx="297666" cy="236204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631;p22">
            <a:extLst>
              <a:ext uri="{FF2B5EF4-FFF2-40B4-BE49-F238E27FC236}">
                <a16:creationId xmlns:a16="http://schemas.microsoft.com/office/drawing/2014/main" id="{810264BD-958D-4B14-A386-0C6C416B917C}"/>
              </a:ext>
            </a:extLst>
          </p:cNvPr>
          <p:cNvSpPr/>
          <p:nvPr/>
        </p:nvSpPr>
        <p:spPr>
          <a:xfrm>
            <a:off x="2040694" y="5045041"/>
            <a:ext cx="1093146" cy="112080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632;p22">
            <a:extLst>
              <a:ext uri="{FF2B5EF4-FFF2-40B4-BE49-F238E27FC236}">
                <a16:creationId xmlns:a16="http://schemas.microsoft.com/office/drawing/2014/main" id="{FC479551-EEA8-4E0D-B2BB-C285AB4FA3D9}"/>
              </a:ext>
            </a:extLst>
          </p:cNvPr>
          <p:cNvSpPr/>
          <p:nvPr/>
        </p:nvSpPr>
        <p:spPr>
          <a:xfrm>
            <a:off x="3782321" y="5012774"/>
            <a:ext cx="452046" cy="57577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633;p22">
            <a:extLst>
              <a:ext uri="{FF2B5EF4-FFF2-40B4-BE49-F238E27FC236}">
                <a16:creationId xmlns:a16="http://schemas.microsoft.com/office/drawing/2014/main" id="{53882F22-314E-4B30-9AFC-D48CC5CF83A1}"/>
              </a:ext>
            </a:extLst>
          </p:cNvPr>
          <p:cNvSpPr/>
          <p:nvPr/>
        </p:nvSpPr>
        <p:spPr>
          <a:xfrm>
            <a:off x="3686950" y="5086491"/>
            <a:ext cx="102656" cy="15822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634;p22">
            <a:extLst>
              <a:ext uri="{FF2B5EF4-FFF2-40B4-BE49-F238E27FC236}">
                <a16:creationId xmlns:a16="http://schemas.microsoft.com/office/drawing/2014/main" id="{7BD16DF6-7C22-4397-9B51-A898F63FDC8B}"/>
              </a:ext>
            </a:extLst>
          </p:cNvPr>
          <p:cNvSpPr/>
          <p:nvPr/>
        </p:nvSpPr>
        <p:spPr>
          <a:xfrm>
            <a:off x="2434888" y="4539245"/>
            <a:ext cx="2300569" cy="39741"/>
          </a:xfrm>
          <a:custGeom>
            <a:avLst/>
            <a:gdLst/>
            <a:ahLst/>
            <a:cxnLst/>
            <a:rect l="l" t="t" r="r" b="b"/>
            <a:pathLst>
              <a:path w="87311" h="1914" extrusionOk="0">
                <a:moveTo>
                  <a:pt x="86805" y="1"/>
                </a:moveTo>
                <a:cubicBezTo>
                  <a:pt x="86783" y="1"/>
                  <a:pt x="86761" y="2"/>
                  <a:pt x="86738" y="4"/>
                </a:cubicBezTo>
                <a:lnTo>
                  <a:pt x="86023" y="23"/>
                </a:lnTo>
                <a:cubicBezTo>
                  <a:pt x="77638" y="232"/>
                  <a:pt x="69714" y="427"/>
                  <a:pt x="61591" y="1102"/>
                </a:cubicBezTo>
                <a:cubicBezTo>
                  <a:pt x="59369" y="1287"/>
                  <a:pt x="57066" y="1357"/>
                  <a:pt x="54726" y="1357"/>
                </a:cubicBezTo>
                <a:cubicBezTo>
                  <a:pt x="51120" y="1357"/>
                  <a:pt x="47427" y="1192"/>
                  <a:pt x="43809" y="1030"/>
                </a:cubicBezTo>
                <a:cubicBezTo>
                  <a:pt x="40272" y="873"/>
                  <a:pt x="36613" y="709"/>
                  <a:pt x="33164" y="709"/>
                </a:cubicBezTo>
                <a:cubicBezTo>
                  <a:pt x="20989" y="709"/>
                  <a:pt x="10324" y="651"/>
                  <a:pt x="559" y="524"/>
                </a:cubicBezTo>
                <a:cubicBezTo>
                  <a:pt x="307" y="524"/>
                  <a:pt x="16" y="640"/>
                  <a:pt x="11" y="791"/>
                </a:cubicBezTo>
                <a:cubicBezTo>
                  <a:pt x="0" y="947"/>
                  <a:pt x="234" y="1073"/>
                  <a:pt x="530" y="1077"/>
                </a:cubicBezTo>
                <a:cubicBezTo>
                  <a:pt x="10310" y="1205"/>
                  <a:pt x="20984" y="1268"/>
                  <a:pt x="33164" y="1268"/>
                </a:cubicBezTo>
                <a:cubicBezTo>
                  <a:pt x="36570" y="1268"/>
                  <a:pt x="40204" y="1427"/>
                  <a:pt x="43717" y="1584"/>
                </a:cubicBezTo>
                <a:cubicBezTo>
                  <a:pt x="47361" y="1743"/>
                  <a:pt x="51082" y="1914"/>
                  <a:pt x="54726" y="1914"/>
                </a:cubicBezTo>
                <a:cubicBezTo>
                  <a:pt x="57117" y="1914"/>
                  <a:pt x="59472" y="1840"/>
                  <a:pt x="61756" y="1651"/>
                </a:cubicBezTo>
                <a:cubicBezTo>
                  <a:pt x="69820" y="981"/>
                  <a:pt x="77715" y="786"/>
                  <a:pt x="86077" y="577"/>
                </a:cubicBezTo>
                <a:lnTo>
                  <a:pt x="86786" y="557"/>
                </a:lnTo>
                <a:cubicBezTo>
                  <a:pt x="87083" y="553"/>
                  <a:pt x="87311" y="422"/>
                  <a:pt x="87297" y="266"/>
                </a:cubicBezTo>
                <a:cubicBezTo>
                  <a:pt x="87283" y="127"/>
                  <a:pt x="87071" y="1"/>
                  <a:pt x="868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636;p22">
            <a:extLst>
              <a:ext uri="{FF2B5EF4-FFF2-40B4-BE49-F238E27FC236}">
                <a16:creationId xmlns:a16="http://schemas.microsoft.com/office/drawing/2014/main" id="{59E1D60A-B248-480A-9ECE-90A072A52E08}"/>
              </a:ext>
            </a:extLst>
          </p:cNvPr>
          <p:cNvSpPr/>
          <p:nvPr/>
        </p:nvSpPr>
        <p:spPr>
          <a:xfrm>
            <a:off x="3479883" y="1490160"/>
            <a:ext cx="571990" cy="557351"/>
          </a:xfrm>
          <a:custGeom>
            <a:avLst/>
            <a:gdLst/>
            <a:ahLst/>
            <a:cxnLst/>
            <a:rect l="l" t="t" r="r" b="b"/>
            <a:pathLst>
              <a:path w="10738" h="13278" extrusionOk="0">
                <a:moveTo>
                  <a:pt x="5072" y="236"/>
                </a:moveTo>
                <a:cubicBezTo>
                  <a:pt x="10491" y="236"/>
                  <a:pt x="9398" y="9258"/>
                  <a:pt x="8706" y="12575"/>
                </a:cubicBezTo>
                <a:cubicBezTo>
                  <a:pt x="8696" y="12609"/>
                  <a:pt x="8706" y="12647"/>
                  <a:pt x="8730" y="12677"/>
                </a:cubicBezTo>
                <a:cubicBezTo>
                  <a:pt x="8525" y="12940"/>
                  <a:pt x="8207" y="13047"/>
                  <a:pt x="7873" y="13047"/>
                </a:cubicBezTo>
                <a:cubicBezTo>
                  <a:pt x="7516" y="13047"/>
                  <a:pt x="7142" y="12924"/>
                  <a:pt x="6872" y="12735"/>
                </a:cubicBezTo>
                <a:cubicBezTo>
                  <a:pt x="6168" y="12244"/>
                  <a:pt x="6148" y="11516"/>
                  <a:pt x="6261" y="10761"/>
                </a:cubicBezTo>
                <a:cubicBezTo>
                  <a:pt x="6619" y="9870"/>
                  <a:pt x="5766" y="9068"/>
                  <a:pt x="4898" y="9033"/>
                </a:cubicBezTo>
                <a:cubicBezTo>
                  <a:pt x="4862" y="9032"/>
                  <a:pt x="4826" y="9031"/>
                  <a:pt x="4789" y="9031"/>
                </a:cubicBezTo>
                <a:cubicBezTo>
                  <a:pt x="4379" y="9031"/>
                  <a:pt x="3962" y="9128"/>
                  <a:pt x="3723" y="9498"/>
                </a:cubicBezTo>
                <a:cubicBezTo>
                  <a:pt x="3453" y="9918"/>
                  <a:pt x="3532" y="10458"/>
                  <a:pt x="3628" y="10922"/>
                </a:cubicBezTo>
                <a:cubicBezTo>
                  <a:pt x="3628" y="10925"/>
                  <a:pt x="3631" y="10929"/>
                  <a:pt x="3631" y="10929"/>
                </a:cubicBezTo>
                <a:cubicBezTo>
                  <a:pt x="3597" y="11520"/>
                  <a:pt x="3436" y="12076"/>
                  <a:pt x="2924" y="12462"/>
                </a:cubicBezTo>
                <a:cubicBezTo>
                  <a:pt x="2663" y="12659"/>
                  <a:pt x="2360" y="12756"/>
                  <a:pt x="2066" y="12756"/>
                </a:cubicBezTo>
                <a:cubicBezTo>
                  <a:pt x="1686" y="12756"/>
                  <a:pt x="1319" y="12596"/>
                  <a:pt x="1070" y="12285"/>
                </a:cubicBezTo>
                <a:lnTo>
                  <a:pt x="1070" y="12285"/>
                </a:lnTo>
                <a:cubicBezTo>
                  <a:pt x="1609" y="12319"/>
                  <a:pt x="2152" y="12329"/>
                  <a:pt x="2692" y="12360"/>
                </a:cubicBezTo>
                <a:cubicBezTo>
                  <a:pt x="2736" y="12360"/>
                  <a:pt x="2736" y="12295"/>
                  <a:pt x="2692" y="12288"/>
                </a:cubicBezTo>
                <a:cubicBezTo>
                  <a:pt x="2280" y="12249"/>
                  <a:pt x="1860" y="12217"/>
                  <a:pt x="1443" y="12217"/>
                </a:cubicBezTo>
                <a:cubicBezTo>
                  <a:pt x="1317" y="12217"/>
                  <a:pt x="1191" y="12220"/>
                  <a:pt x="1066" y="12227"/>
                </a:cubicBezTo>
                <a:cubicBezTo>
                  <a:pt x="1053" y="12227"/>
                  <a:pt x="1042" y="12233"/>
                  <a:pt x="1039" y="12244"/>
                </a:cubicBezTo>
                <a:cubicBezTo>
                  <a:pt x="1001" y="12192"/>
                  <a:pt x="964" y="12138"/>
                  <a:pt x="933" y="12080"/>
                </a:cubicBezTo>
                <a:cubicBezTo>
                  <a:pt x="919" y="11988"/>
                  <a:pt x="906" y="11895"/>
                  <a:pt x="889" y="11800"/>
                </a:cubicBezTo>
                <a:lnTo>
                  <a:pt x="889" y="11800"/>
                </a:lnTo>
                <a:cubicBezTo>
                  <a:pt x="1353" y="11827"/>
                  <a:pt x="1814" y="11854"/>
                  <a:pt x="2275" y="11865"/>
                </a:cubicBezTo>
                <a:cubicBezTo>
                  <a:pt x="2316" y="11865"/>
                  <a:pt x="2316" y="11807"/>
                  <a:pt x="2275" y="11803"/>
                </a:cubicBezTo>
                <a:cubicBezTo>
                  <a:pt x="1811" y="11769"/>
                  <a:pt x="1346" y="11752"/>
                  <a:pt x="882" y="11735"/>
                </a:cubicBezTo>
                <a:cubicBezTo>
                  <a:pt x="824" y="11345"/>
                  <a:pt x="766" y="10915"/>
                  <a:pt x="714" y="10454"/>
                </a:cubicBezTo>
                <a:lnTo>
                  <a:pt x="714" y="10454"/>
                </a:lnTo>
                <a:cubicBezTo>
                  <a:pt x="1121" y="10471"/>
                  <a:pt x="1524" y="10509"/>
                  <a:pt x="1930" y="10560"/>
                </a:cubicBezTo>
                <a:cubicBezTo>
                  <a:pt x="1931" y="10560"/>
                  <a:pt x="1932" y="10560"/>
                  <a:pt x="1933" y="10560"/>
                </a:cubicBezTo>
                <a:cubicBezTo>
                  <a:pt x="1968" y="10560"/>
                  <a:pt x="1977" y="10498"/>
                  <a:pt x="1937" y="10492"/>
                </a:cubicBezTo>
                <a:cubicBezTo>
                  <a:pt x="1531" y="10423"/>
                  <a:pt x="1117" y="10389"/>
                  <a:pt x="704" y="10389"/>
                </a:cubicBezTo>
                <a:cubicBezTo>
                  <a:pt x="684" y="10181"/>
                  <a:pt x="660" y="9962"/>
                  <a:pt x="639" y="9744"/>
                </a:cubicBezTo>
                <a:lnTo>
                  <a:pt x="639" y="9744"/>
                </a:lnTo>
                <a:cubicBezTo>
                  <a:pt x="1438" y="9805"/>
                  <a:pt x="2238" y="9874"/>
                  <a:pt x="3037" y="9901"/>
                </a:cubicBezTo>
                <a:cubicBezTo>
                  <a:pt x="3085" y="9901"/>
                  <a:pt x="3085" y="9833"/>
                  <a:pt x="3037" y="9826"/>
                </a:cubicBezTo>
                <a:cubicBezTo>
                  <a:pt x="2238" y="9747"/>
                  <a:pt x="1435" y="9706"/>
                  <a:pt x="633" y="9658"/>
                </a:cubicBezTo>
                <a:cubicBezTo>
                  <a:pt x="619" y="9512"/>
                  <a:pt x="605" y="9361"/>
                  <a:pt x="595" y="9211"/>
                </a:cubicBezTo>
                <a:lnTo>
                  <a:pt x="595" y="9211"/>
                </a:lnTo>
                <a:cubicBezTo>
                  <a:pt x="847" y="9217"/>
                  <a:pt x="1098" y="9219"/>
                  <a:pt x="1349" y="9219"/>
                </a:cubicBezTo>
                <a:cubicBezTo>
                  <a:pt x="1554" y="9219"/>
                  <a:pt x="1759" y="9218"/>
                  <a:pt x="1964" y="9214"/>
                </a:cubicBezTo>
                <a:cubicBezTo>
                  <a:pt x="2016" y="9214"/>
                  <a:pt x="2016" y="9136"/>
                  <a:pt x="1964" y="9136"/>
                </a:cubicBezTo>
                <a:cubicBezTo>
                  <a:pt x="1736" y="9132"/>
                  <a:pt x="1507" y="9130"/>
                  <a:pt x="1278" y="9130"/>
                </a:cubicBezTo>
                <a:cubicBezTo>
                  <a:pt x="1049" y="9130"/>
                  <a:pt x="820" y="9132"/>
                  <a:pt x="592" y="9139"/>
                </a:cubicBezTo>
                <a:cubicBezTo>
                  <a:pt x="578" y="8982"/>
                  <a:pt x="568" y="8825"/>
                  <a:pt x="561" y="8665"/>
                </a:cubicBezTo>
                <a:lnTo>
                  <a:pt x="561" y="8665"/>
                </a:lnTo>
                <a:cubicBezTo>
                  <a:pt x="926" y="8668"/>
                  <a:pt x="1288" y="8699"/>
                  <a:pt x="1654" y="8736"/>
                </a:cubicBezTo>
                <a:cubicBezTo>
                  <a:pt x="1655" y="8736"/>
                  <a:pt x="1656" y="8736"/>
                  <a:pt x="1656" y="8736"/>
                </a:cubicBezTo>
                <a:cubicBezTo>
                  <a:pt x="1702" y="8736"/>
                  <a:pt x="1714" y="8654"/>
                  <a:pt x="1664" y="8648"/>
                </a:cubicBezTo>
                <a:cubicBezTo>
                  <a:pt x="1336" y="8602"/>
                  <a:pt x="1009" y="8578"/>
                  <a:pt x="679" y="8578"/>
                </a:cubicBezTo>
                <a:cubicBezTo>
                  <a:pt x="637" y="8578"/>
                  <a:pt x="596" y="8578"/>
                  <a:pt x="554" y="8579"/>
                </a:cubicBezTo>
                <a:cubicBezTo>
                  <a:pt x="540" y="8344"/>
                  <a:pt x="533" y="8105"/>
                  <a:pt x="527" y="7862"/>
                </a:cubicBezTo>
                <a:lnTo>
                  <a:pt x="527" y="7862"/>
                </a:lnTo>
                <a:cubicBezTo>
                  <a:pt x="1087" y="7896"/>
                  <a:pt x="1647" y="7920"/>
                  <a:pt x="2207" y="7937"/>
                </a:cubicBezTo>
                <a:cubicBezTo>
                  <a:pt x="2265" y="7937"/>
                  <a:pt x="2265" y="7845"/>
                  <a:pt x="2207" y="7845"/>
                </a:cubicBezTo>
                <a:cubicBezTo>
                  <a:pt x="1647" y="7814"/>
                  <a:pt x="1087" y="7797"/>
                  <a:pt x="527" y="7787"/>
                </a:cubicBezTo>
                <a:cubicBezTo>
                  <a:pt x="516" y="7391"/>
                  <a:pt x="520" y="6991"/>
                  <a:pt x="533" y="6595"/>
                </a:cubicBezTo>
                <a:cubicBezTo>
                  <a:pt x="814" y="6622"/>
                  <a:pt x="1094" y="6656"/>
                  <a:pt x="1374" y="6656"/>
                </a:cubicBezTo>
                <a:cubicBezTo>
                  <a:pt x="1421" y="6656"/>
                  <a:pt x="1435" y="6581"/>
                  <a:pt x="1387" y="6575"/>
                </a:cubicBezTo>
                <a:cubicBezTo>
                  <a:pt x="1107" y="6534"/>
                  <a:pt x="820" y="6527"/>
                  <a:pt x="537" y="6510"/>
                </a:cubicBezTo>
                <a:cubicBezTo>
                  <a:pt x="544" y="6335"/>
                  <a:pt x="554" y="6165"/>
                  <a:pt x="568" y="5991"/>
                </a:cubicBezTo>
                <a:cubicBezTo>
                  <a:pt x="790" y="6009"/>
                  <a:pt x="1013" y="6018"/>
                  <a:pt x="1236" y="6018"/>
                </a:cubicBezTo>
                <a:cubicBezTo>
                  <a:pt x="1547" y="6018"/>
                  <a:pt x="1859" y="6000"/>
                  <a:pt x="2169" y="5967"/>
                </a:cubicBezTo>
                <a:cubicBezTo>
                  <a:pt x="2223" y="5960"/>
                  <a:pt x="2227" y="5881"/>
                  <a:pt x="2173" y="5881"/>
                </a:cubicBezTo>
                <a:cubicBezTo>
                  <a:pt x="2172" y="5881"/>
                  <a:pt x="2171" y="5881"/>
                  <a:pt x="2169" y="5881"/>
                </a:cubicBezTo>
                <a:cubicBezTo>
                  <a:pt x="1767" y="5915"/>
                  <a:pt x="1366" y="5925"/>
                  <a:pt x="962" y="5925"/>
                </a:cubicBezTo>
                <a:cubicBezTo>
                  <a:pt x="832" y="5925"/>
                  <a:pt x="702" y="5924"/>
                  <a:pt x="571" y="5922"/>
                </a:cubicBezTo>
                <a:cubicBezTo>
                  <a:pt x="588" y="5683"/>
                  <a:pt x="612" y="5448"/>
                  <a:pt x="643" y="5212"/>
                </a:cubicBezTo>
                <a:cubicBezTo>
                  <a:pt x="864" y="5289"/>
                  <a:pt x="1112" y="5319"/>
                  <a:pt x="1355" y="5319"/>
                </a:cubicBezTo>
                <a:cubicBezTo>
                  <a:pt x="1479" y="5319"/>
                  <a:pt x="1602" y="5311"/>
                  <a:pt x="1719" y="5297"/>
                </a:cubicBezTo>
                <a:cubicBezTo>
                  <a:pt x="1769" y="5291"/>
                  <a:pt x="1770" y="5219"/>
                  <a:pt x="1722" y="5219"/>
                </a:cubicBezTo>
                <a:cubicBezTo>
                  <a:pt x="1721" y="5219"/>
                  <a:pt x="1720" y="5219"/>
                  <a:pt x="1719" y="5219"/>
                </a:cubicBezTo>
                <a:cubicBezTo>
                  <a:pt x="1651" y="5223"/>
                  <a:pt x="1584" y="5224"/>
                  <a:pt x="1517" y="5224"/>
                </a:cubicBezTo>
                <a:cubicBezTo>
                  <a:pt x="1225" y="5224"/>
                  <a:pt x="944" y="5192"/>
                  <a:pt x="650" y="5164"/>
                </a:cubicBezTo>
                <a:cubicBezTo>
                  <a:pt x="670" y="4997"/>
                  <a:pt x="697" y="4833"/>
                  <a:pt x="725" y="4672"/>
                </a:cubicBezTo>
                <a:cubicBezTo>
                  <a:pt x="1046" y="4693"/>
                  <a:pt x="1363" y="4703"/>
                  <a:pt x="1684" y="4710"/>
                </a:cubicBezTo>
                <a:cubicBezTo>
                  <a:pt x="1732" y="4710"/>
                  <a:pt x="1732" y="4642"/>
                  <a:pt x="1684" y="4638"/>
                </a:cubicBezTo>
                <a:cubicBezTo>
                  <a:pt x="1370" y="4624"/>
                  <a:pt x="1053" y="4611"/>
                  <a:pt x="735" y="4611"/>
                </a:cubicBezTo>
                <a:cubicBezTo>
                  <a:pt x="779" y="4365"/>
                  <a:pt x="834" y="4126"/>
                  <a:pt x="892" y="3894"/>
                </a:cubicBezTo>
                <a:cubicBezTo>
                  <a:pt x="899" y="3900"/>
                  <a:pt x="906" y="3907"/>
                  <a:pt x="916" y="3907"/>
                </a:cubicBezTo>
                <a:cubicBezTo>
                  <a:pt x="1285" y="3972"/>
                  <a:pt x="1657" y="4010"/>
                  <a:pt x="2033" y="4030"/>
                </a:cubicBezTo>
                <a:cubicBezTo>
                  <a:pt x="2087" y="4030"/>
                  <a:pt x="2087" y="3948"/>
                  <a:pt x="2033" y="3945"/>
                </a:cubicBezTo>
                <a:cubicBezTo>
                  <a:pt x="1664" y="3914"/>
                  <a:pt x="1298" y="3883"/>
                  <a:pt x="936" y="3836"/>
                </a:cubicBezTo>
                <a:cubicBezTo>
                  <a:pt x="934" y="3835"/>
                  <a:pt x="931" y="3834"/>
                  <a:pt x="928" y="3834"/>
                </a:cubicBezTo>
                <a:cubicBezTo>
                  <a:pt x="919" y="3834"/>
                  <a:pt x="911" y="3837"/>
                  <a:pt x="906" y="3842"/>
                </a:cubicBezTo>
                <a:cubicBezTo>
                  <a:pt x="971" y="3593"/>
                  <a:pt x="1049" y="3351"/>
                  <a:pt x="1135" y="3118"/>
                </a:cubicBezTo>
                <a:cubicBezTo>
                  <a:pt x="2002" y="3262"/>
                  <a:pt x="2883" y="3368"/>
                  <a:pt x="3761" y="3381"/>
                </a:cubicBezTo>
                <a:cubicBezTo>
                  <a:pt x="3833" y="3381"/>
                  <a:pt x="3833" y="3276"/>
                  <a:pt x="3761" y="3272"/>
                </a:cubicBezTo>
                <a:cubicBezTo>
                  <a:pt x="2893" y="3207"/>
                  <a:pt x="2029" y="3142"/>
                  <a:pt x="1169" y="3033"/>
                </a:cubicBezTo>
                <a:cubicBezTo>
                  <a:pt x="1240" y="2849"/>
                  <a:pt x="1319" y="2668"/>
                  <a:pt x="1404" y="2493"/>
                </a:cubicBezTo>
                <a:cubicBezTo>
                  <a:pt x="1879" y="2524"/>
                  <a:pt x="2354" y="2545"/>
                  <a:pt x="2828" y="2562"/>
                </a:cubicBezTo>
                <a:cubicBezTo>
                  <a:pt x="2866" y="2562"/>
                  <a:pt x="2866" y="2504"/>
                  <a:pt x="2828" y="2500"/>
                </a:cubicBezTo>
                <a:cubicBezTo>
                  <a:pt x="2364" y="2473"/>
                  <a:pt x="1900" y="2449"/>
                  <a:pt x="1435" y="2435"/>
                </a:cubicBezTo>
                <a:cubicBezTo>
                  <a:pt x="1821" y="1687"/>
                  <a:pt x="2354" y="1080"/>
                  <a:pt x="3078" y="694"/>
                </a:cubicBezTo>
                <a:cubicBezTo>
                  <a:pt x="3737" y="796"/>
                  <a:pt x="4413" y="875"/>
                  <a:pt x="5079" y="916"/>
                </a:cubicBezTo>
                <a:cubicBezTo>
                  <a:pt x="5080" y="916"/>
                  <a:pt x="5081" y="916"/>
                  <a:pt x="5082" y="916"/>
                </a:cubicBezTo>
                <a:cubicBezTo>
                  <a:pt x="5131" y="916"/>
                  <a:pt x="5143" y="830"/>
                  <a:pt x="5089" y="820"/>
                </a:cubicBezTo>
                <a:cubicBezTo>
                  <a:pt x="4471" y="728"/>
                  <a:pt x="3839" y="666"/>
                  <a:pt x="3211" y="625"/>
                </a:cubicBezTo>
                <a:cubicBezTo>
                  <a:pt x="3546" y="468"/>
                  <a:pt x="3901" y="359"/>
                  <a:pt x="4266" y="301"/>
                </a:cubicBezTo>
                <a:cubicBezTo>
                  <a:pt x="4649" y="342"/>
                  <a:pt x="5038" y="379"/>
                  <a:pt x="5424" y="393"/>
                </a:cubicBezTo>
                <a:cubicBezTo>
                  <a:pt x="5425" y="393"/>
                  <a:pt x="5426" y="393"/>
                  <a:pt x="5428" y="393"/>
                </a:cubicBezTo>
                <a:cubicBezTo>
                  <a:pt x="5492" y="393"/>
                  <a:pt x="5488" y="301"/>
                  <a:pt x="5424" y="294"/>
                </a:cubicBezTo>
                <a:cubicBezTo>
                  <a:pt x="5229" y="270"/>
                  <a:pt x="5035" y="257"/>
                  <a:pt x="4840" y="243"/>
                </a:cubicBezTo>
                <a:cubicBezTo>
                  <a:pt x="4905" y="239"/>
                  <a:pt x="4973" y="236"/>
                  <a:pt x="5041" y="236"/>
                </a:cubicBezTo>
                <a:cubicBezTo>
                  <a:pt x="5052" y="236"/>
                  <a:pt x="5062" y="236"/>
                  <a:pt x="5072" y="236"/>
                </a:cubicBezTo>
                <a:close/>
                <a:moveTo>
                  <a:pt x="5101" y="0"/>
                </a:moveTo>
                <a:cubicBezTo>
                  <a:pt x="5081" y="0"/>
                  <a:pt x="5061" y="0"/>
                  <a:pt x="5041" y="0"/>
                </a:cubicBezTo>
                <a:cubicBezTo>
                  <a:pt x="417" y="58"/>
                  <a:pt x="1" y="5581"/>
                  <a:pt x="414" y="9658"/>
                </a:cubicBezTo>
                <a:cubicBezTo>
                  <a:pt x="400" y="9675"/>
                  <a:pt x="404" y="9703"/>
                  <a:pt x="421" y="9720"/>
                </a:cubicBezTo>
                <a:cubicBezTo>
                  <a:pt x="510" y="10577"/>
                  <a:pt x="643" y="11434"/>
                  <a:pt x="817" y="12281"/>
                </a:cubicBezTo>
                <a:cubicBezTo>
                  <a:pt x="822" y="12313"/>
                  <a:pt x="849" y="12334"/>
                  <a:pt x="879" y="12334"/>
                </a:cubicBezTo>
                <a:cubicBezTo>
                  <a:pt x="891" y="12334"/>
                  <a:pt x="904" y="12330"/>
                  <a:pt x="916" y="12322"/>
                </a:cubicBezTo>
                <a:cubicBezTo>
                  <a:pt x="1170" y="12740"/>
                  <a:pt x="1612" y="12974"/>
                  <a:pt x="2086" y="12974"/>
                </a:cubicBezTo>
                <a:cubicBezTo>
                  <a:pt x="2286" y="12974"/>
                  <a:pt x="2492" y="12932"/>
                  <a:pt x="2692" y="12845"/>
                </a:cubicBezTo>
                <a:cubicBezTo>
                  <a:pt x="3597" y="12452"/>
                  <a:pt x="3990" y="11397"/>
                  <a:pt x="3809" y="10468"/>
                </a:cubicBezTo>
                <a:cubicBezTo>
                  <a:pt x="3799" y="10434"/>
                  <a:pt x="3768" y="10409"/>
                  <a:pt x="3735" y="10409"/>
                </a:cubicBezTo>
                <a:cubicBezTo>
                  <a:pt x="3731" y="10409"/>
                  <a:pt x="3727" y="10409"/>
                  <a:pt x="3723" y="10410"/>
                </a:cubicBezTo>
                <a:cubicBezTo>
                  <a:pt x="3740" y="9792"/>
                  <a:pt x="3942" y="9255"/>
                  <a:pt x="4741" y="9238"/>
                </a:cubicBezTo>
                <a:cubicBezTo>
                  <a:pt x="4758" y="9238"/>
                  <a:pt x="4775" y="9238"/>
                  <a:pt x="4791" y="9238"/>
                </a:cubicBezTo>
                <a:cubicBezTo>
                  <a:pt x="5714" y="9238"/>
                  <a:pt x="6257" y="9886"/>
                  <a:pt x="6046" y="10785"/>
                </a:cubicBezTo>
                <a:cubicBezTo>
                  <a:pt x="5690" y="11581"/>
                  <a:pt x="6168" y="12606"/>
                  <a:pt x="6893" y="13026"/>
                </a:cubicBezTo>
                <a:cubicBezTo>
                  <a:pt x="7163" y="13182"/>
                  <a:pt x="7510" y="13278"/>
                  <a:pt x="7844" y="13278"/>
                </a:cubicBezTo>
                <a:cubicBezTo>
                  <a:pt x="8282" y="13278"/>
                  <a:pt x="8698" y="13114"/>
                  <a:pt x="8894" y="12712"/>
                </a:cubicBezTo>
                <a:cubicBezTo>
                  <a:pt x="8918" y="12698"/>
                  <a:pt x="8935" y="12671"/>
                  <a:pt x="8942" y="12640"/>
                </a:cubicBezTo>
                <a:cubicBezTo>
                  <a:pt x="9656" y="9213"/>
                  <a:pt x="10737" y="0"/>
                  <a:pt x="5101" y="0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637;p22">
            <a:extLst>
              <a:ext uri="{FF2B5EF4-FFF2-40B4-BE49-F238E27FC236}">
                <a16:creationId xmlns:a16="http://schemas.microsoft.com/office/drawing/2014/main" id="{4ADBF581-D39E-4920-91D3-28C4D41DDC56}"/>
              </a:ext>
            </a:extLst>
          </p:cNvPr>
          <p:cNvSpPr/>
          <p:nvPr/>
        </p:nvSpPr>
        <p:spPr>
          <a:xfrm>
            <a:off x="3669337" y="1658291"/>
            <a:ext cx="142279" cy="135036"/>
          </a:xfrm>
          <a:custGeom>
            <a:avLst/>
            <a:gdLst/>
            <a:ahLst/>
            <a:cxnLst/>
            <a:rect l="l" t="t" r="r" b="b"/>
            <a:pathLst>
              <a:path w="2671" h="3217" extrusionOk="0">
                <a:moveTo>
                  <a:pt x="1499" y="247"/>
                </a:moveTo>
                <a:cubicBezTo>
                  <a:pt x="1763" y="247"/>
                  <a:pt x="2016" y="405"/>
                  <a:pt x="2179" y="794"/>
                </a:cubicBezTo>
                <a:cubicBezTo>
                  <a:pt x="2377" y="1262"/>
                  <a:pt x="2401" y="1891"/>
                  <a:pt x="2217" y="2365"/>
                </a:cubicBezTo>
                <a:cubicBezTo>
                  <a:pt x="2027" y="2854"/>
                  <a:pt x="1646" y="3013"/>
                  <a:pt x="1223" y="3013"/>
                </a:cubicBezTo>
                <a:cubicBezTo>
                  <a:pt x="961" y="3013"/>
                  <a:pt x="683" y="2952"/>
                  <a:pt x="424" y="2871"/>
                </a:cubicBezTo>
                <a:cubicBezTo>
                  <a:pt x="454" y="2314"/>
                  <a:pt x="348" y="1720"/>
                  <a:pt x="485" y="1184"/>
                </a:cubicBezTo>
                <a:cubicBezTo>
                  <a:pt x="618" y="664"/>
                  <a:pt x="1072" y="247"/>
                  <a:pt x="1499" y="247"/>
                </a:cubicBezTo>
                <a:close/>
                <a:moveTo>
                  <a:pt x="1444" y="1"/>
                </a:moveTo>
                <a:cubicBezTo>
                  <a:pt x="1228" y="1"/>
                  <a:pt x="1006" y="77"/>
                  <a:pt x="810" y="238"/>
                </a:cubicBezTo>
                <a:cubicBezTo>
                  <a:pt x="0" y="900"/>
                  <a:pt x="273" y="2034"/>
                  <a:pt x="212" y="2939"/>
                </a:cubicBezTo>
                <a:cubicBezTo>
                  <a:pt x="207" y="3008"/>
                  <a:pt x="256" y="3040"/>
                  <a:pt x="309" y="3040"/>
                </a:cubicBezTo>
                <a:cubicBezTo>
                  <a:pt x="332" y="3040"/>
                  <a:pt x="356" y="3034"/>
                  <a:pt x="376" y="3021"/>
                </a:cubicBezTo>
                <a:cubicBezTo>
                  <a:pt x="670" y="3131"/>
                  <a:pt x="1000" y="3217"/>
                  <a:pt x="1315" y="3217"/>
                </a:cubicBezTo>
                <a:cubicBezTo>
                  <a:pt x="1713" y="3217"/>
                  <a:pt x="2084" y="3079"/>
                  <a:pt x="2319" y="2676"/>
                </a:cubicBezTo>
                <a:cubicBezTo>
                  <a:pt x="2671" y="2072"/>
                  <a:pt x="2640" y="1102"/>
                  <a:pt x="2281" y="504"/>
                </a:cubicBezTo>
                <a:cubicBezTo>
                  <a:pt x="2086" y="177"/>
                  <a:pt x="1771" y="1"/>
                  <a:pt x="1444" y="1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638;p22">
            <a:extLst>
              <a:ext uri="{FF2B5EF4-FFF2-40B4-BE49-F238E27FC236}">
                <a16:creationId xmlns:a16="http://schemas.microsoft.com/office/drawing/2014/main" id="{BC91A021-3911-4F4A-9678-F9D99231C936}"/>
              </a:ext>
            </a:extLst>
          </p:cNvPr>
          <p:cNvSpPr/>
          <p:nvPr/>
        </p:nvSpPr>
        <p:spPr>
          <a:xfrm>
            <a:off x="3296826" y="1955777"/>
            <a:ext cx="88264" cy="5331"/>
          </a:xfrm>
          <a:custGeom>
            <a:avLst/>
            <a:gdLst/>
            <a:ahLst/>
            <a:cxnLst/>
            <a:rect l="l" t="t" r="r" b="b"/>
            <a:pathLst>
              <a:path w="1657" h="127" extrusionOk="0">
                <a:moveTo>
                  <a:pt x="24" y="0"/>
                </a:moveTo>
                <a:cubicBezTo>
                  <a:pt x="0" y="0"/>
                  <a:pt x="0" y="34"/>
                  <a:pt x="24" y="38"/>
                </a:cubicBezTo>
                <a:cubicBezTo>
                  <a:pt x="554" y="89"/>
                  <a:pt x="1083" y="127"/>
                  <a:pt x="1616" y="127"/>
                </a:cubicBezTo>
                <a:cubicBezTo>
                  <a:pt x="1657" y="127"/>
                  <a:pt x="1657" y="65"/>
                  <a:pt x="1616" y="65"/>
                </a:cubicBezTo>
                <a:cubicBezTo>
                  <a:pt x="1086" y="55"/>
                  <a:pt x="554" y="38"/>
                  <a:pt x="24" y="0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639;p22">
            <a:extLst>
              <a:ext uri="{FF2B5EF4-FFF2-40B4-BE49-F238E27FC236}">
                <a16:creationId xmlns:a16="http://schemas.microsoft.com/office/drawing/2014/main" id="{314F3842-B54E-4745-B4BE-9284E9DCC2A0}"/>
              </a:ext>
            </a:extLst>
          </p:cNvPr>
          <p:cNvSpPr/>
          <p:nvPr/>
        </p:nvSpPr>
        <p:spPr>
          <a:xfrm>
            <a:off x="3282344" y="1793206"/>
            <a:ext cx="45719" cy="3777"/>
          </a:xfrm>
          <a:custGeom>
            <a:avLst/>
            <a:gdLst/>
            <a:ahLst/>
            <a:cxnLst/>
            <a:rect l="l" t="t" r="r" b="b"/>
            <a:pathLst>
              <a:path w="858" h="90" extrusionOk="0">
                <a:moveTo>
                  <a:pt x="24" y="1"/>
                </a:moveTo>
                <a:cubicBezTo>
                  <a:pt x="0" y="1"/>
                  <a:pt x="0" y="35"/>
                  <a:pt x="24" y="38"/>
                </a:cubicBezTo>
                <a:cubicBezTo>
                  <a:pt x="287" y="62"/>
                  <a:pt x="554" y="76"/>
                  <a:pt x="820" y="89"/>
                </a:cubicBezTo>
                <a:cubicBezTo>
                  <a:pt x="858" y="89"/>
                  <a:pt x="858" y="31"/>
                  <a:pt x="820" y="28"/>
                </a:cubicBezTo>
                <a:cubicBezTo>
                  <a:pt x="554" y="14"/>
                  <a:pt x="287" y="4"/>
                  <a:pt x="24" y="1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640;p22">
            <a:extLst>
              <a:ext uri="{FF2B5EF4-FFF2-40B4-BE49-F238E27FC236}">
                <a16:creationId xmlns:a16="http://schemas.microsoft.com/office/drawing/2014/main" id="{B9656E1E-DB53-4730-8B42-DB6B2947C25A}"/>
              </a:ext>
            </a:extLst>
          </p:cNvPr>
          <p:cNvSpPr/>
          <p:nvPr/>
        </p:nvSpPr>
        <p:spPr>
          <a:xfrm>
            <a:off x="3331498" y="1570567"/>
            <a:ext cx="95936" cy="5666"/>
          </a:xfrm>
          <a:custGeom>
            <a:avLst/>
            <a:gdLst/>
            <a:ahLst/>
            <a:cxnLst/>
            <a:rect l="l" t="t" r="r" b="b"/>
            <a:pathLst>
              <a:path w="1801" h="135" extrusionOk="0">
                <a:moveTo>
                  <a:pt x="702" y="0"/>
                </a:moveTo>
                <a:cubicBezTo>
                  <a:pt x="478" y="0"/>
                  <a:pt x="253" y="10"/>
                  <a:pt x="28" y="28"/>
                </a:cubicBezTo>
                <a:cubicBezTo>
                  <a:pt x="1" y="28"/>
                  <a:pt x="1" y="69"/>
                  <a:pt x="28" y="69"/>
                </a:cubicBezTo>
                <a:cubicBezTo>
                  <a:pt x="158" y="65"/>
                  <a:pt x="288" y="63"/>
                  <a:pt x="418" y="63"/>
                </a:cubicBezTo>
                <a:cubicBezTo>
                  <a:pt x="865" y="63"/>
                  <a:pt x="1312" y="86"/>
                  <a:pt x="1760" y="134"/>
                </a:cubicBezTo>
                <a:cubicBezTo>
                  <a:pt x="1761" y="134"/>
                  <a:pt x="1762" y="134"/>
                  <a:pt x="1763" y="134"/>
                </a:cubicBezTo>
                <a:cubicBezTo>
                  <a:pt x="1801" y="134"/>
                  <a:pt x="1799" y="76"/>
                  <a:pt x="1760" y="69"/>
                </a:cubicBezTo>
                <a:cubicBezTo>
                  <a:pt x="1409" y="23"/>
                  <a:pt x="1056" y="0"/>
                  <a:pt x="702" y="0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641;p22">
            <a:extLst>
              <a:ext uri="{FF2B5EF4-FFF2-40B4-BE49-F238E27FC236}">
                <a16:creationId xmlns:a16="http://schemas.microsoft.com/office/drawing/2014/main" id="{B13E29D2-7CE6-4B8D-BAC8-9720527C63D8}"/>
              </a:ext>
            </a:extLst>
          </p:cNvPr>
          <p:cNvSpPr/>
          <p:nvPr/>
        </p:nvSpPr>
        <p:spPr>
          <a:xfrm>
            <a:off x="3352444" y="1546053"/>
            <a:ext cx="153784" cy="8940"/>
          </a:xfrm>
          <a:custGeom>
            <a:avLst/>
            <a:gdLst/>
            <a:ahLst/>
            <a:cxnLst/>
            <a:rect l="l" t="t" r="r" b="b"/>
            <a:pathLst>
              <a:path w="2887" h="213" extrusionOk="0">
                <a:moveTo>
                  <a:pt x="48" y="1"/>
                </a:moveTo>
                <a:cubicBezTo>
                  <a:pt x="0" y="1"/>
                  <a:pt x="0" y="69"/>
                  <a:pt x="48" y="73"/>
                </a:cubicBezTo>
                <a:cubicBezTo>
                  <a:pt x="970" y="127"/>
                  <a:pt x="1896" y="192"/>
                  <a:pt x="2818" y="213"/>
                </a:cubicBezTo>
                <a:cubicBezTo>
                  <a:pt x="2819" y="213"/>
                  <a:pt x="2820" y="213"/>
                  <a:pt x="2821" y="213"/>
                </a:cubicBezTo>
                <a:cubicBezTo>
                  <a:pt x="2886" y="213"/>
                  <a:pt x="2885" y="110"/>
                  <a:pt x="2818" y="107"/>
                </a:cubicBezTo>
                <a:cubicBezTo>
                  <a:pt x="1896" y="45"/>
                  <a:pt x="970" y="28"/>
                  <a:pt x="48" y="1"/>
                </a:cubicBezTo>
                <a:close/>
              </a:path>
            </a:pathLst>
          </a:custGeom>
          <a:solidFill>
            <a:srgbClr val="E76F51"/>
          </a:solidFill>
          <a:ln w="9525" cap="flat" cmpd="sng">
            <a:solidFill>
              <a:srgbClr val="E76F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646;p22">
            <a:extLst>
              <a:ext uri="{FF2B5EF4-FFF2-40B4-BE49-F238E27FC236}">
                <a16:creationId xmlns:a16="http://schemas.microsoft.com/office/drawing/2014/main" id="{B48F723D-A85C-4384-AA33-0CC8CB0A4538}"/>
              </a:ext>
            </a:extLst>
          </p:cNvPr>
          <p:cNvSpPr/>
          <p:nvPr/>
        </p:nvSpPr>
        <p:spPr>
          <a:xfrm>
            <a:off x="6323127" y="1157948"/>
            <a:ext cx="3711316" cy="3777743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647;p22">
            <a:extLst>
              <a:ext uri="{FF2B5EF4-FFF2-40B4-BE49-F238E27FC236}">
                <a16:creationId xmlns:a16="http://schemas.microsoft.com/office/drawing/2014/main" id="{62241FFB-F174-4AB7-BFFC-F8E9222A98B3}"/>
              </a:ext>
            </a:extLst>
          </p:cNvPr>
          <p:cNvSpPr/>
          <p:nvPr/>
        </p:nvSpPr>
        <p:spPr>
          <a:xfrm>
            <a:off x="7775895" y="5030160"/>
            <a:ext cx="45719" cy="392032"/>
          </a:xfrm>
          <a:custGeom>
            <a:avLst/>
            <a:gdLst/>
            <a:ahLst/>
            <a:cxnLst/>
            <a:rect l="l" t="t" r="r" b="b"/>
            <a:pathLst>
              <a:path w="914" h="18881" extrusionOk="0">
                <a:moveTo>
                  <a:pt x="272" y="0"/>
                </a:moveTo>
                <a:cubicBezTo>
                  <a:pt x="122" y="5"/>
                  <a:pt x="1" y="132"/>
                  <a:pt x="5" y="287"/>
                </a:cubicBezTo>
                <a:cubicBezTo>
                  <a:pt x="248" y="6355"/>
                  <a:pt x="360" y="12521"/>
                  <a:pt x="340" y="18598"/>
                </a:cubicBezTo>
                <a:cubicBezTo>
                  <a:pt x="340" y="18754"/>
                  <a:pt x="462" y="18876"/>
                  <a:pt x="617" y="18881"/>
                </a:cubicBezTo>
                <a:cubicBezTo>
                  <a:pt x="768" y="18881"/>
                  <a:pt x="894" y="18754"/>
                  <a:pt x="894" y="18603"/>
                </a:cubicBezTo>
                <a:cubicBezTo>
                  <a:pt x="914" y="12511"/>
                  <a:pt x="802" y="6346"/>
                  <a:pt x="564" y="263"/>
                </a:cubicBezTo>
                <a:cubicBezTo>
                  <a:pt x="554" y="112"/>
                  <a:pt x="418" y="5"/>
                  <a:pt x="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648;p22">
            <a:extLst>
              <a:ext uri="{FF2B5EF4-FFF2-40B4-BE49-F238E27FC236}">
                <a16:creationId xmlns:a16="http://schemas.microsoft.com/office/drawing/2014/main" id="{FCC2E976-7E7E-442B-BC54-DEE12BB74C82}"/>
              </a:ext>
            </a:extLst>
          </p:cNvPr>
          <p:cNvSpPr/>
          <p:nvPr/>
        </p:nvSpPr>
        <p:spPr>
          <a:xfrm>
            <a:off x="7672785" y="5409942"/>
            <a:ext cx="297666" cy="236204"/>
          </a:xfrm>
          <a:custGeom>
            <a:avLst/>
            <a:gdLst/>
            <a:ahLst/>
            <a:cxnLst/>
            <a:rect l="l" t="t" r="r" b="b"/>
            <a:pathLst>
              <a:path w="11297" h="11376" extrusionOk="0">
                <a:moveTo>
                  <a:pt x="6463" y="557"/>
                </a:moveTo>
                <a:cubicBezTo>
                  <a:pt x="7242" y="557"/>
                  <a:pt x="7954" y="769"/>
                  <a:pt x="8542" y="1187"/>
                </a:cubicBezTo>
                <a:cubicBezTo>
                  <a:pt x="9460" y="1843"/>
                  <a:pt x="9965" y="2848"/>
                  <a:pt x="10228" y="3572"/>
                </a:cubicBezTo>
                <a:cubicBezTo>
                  <a:pt x="10602" y="4612"/>
                  <a:pt x="10734" y="5749"/>
                  <a:pt x="10607" y="6852"/>
                </a:cubicBezTo>
                <a:cubicBezTo>
                  <a:pt x="10505" y="7727"/>
                  <a:pt x="10247" y="8456"/>
                  <a:pt x="9849" y="9014"/>
                </a:cubicBezTo>
                <a:cubicBezTo>
                  <a:pt x="8772" y="10529"/>
                  <a:pt x="6745" y="10821"/>
                  <a:pt x="5345" y="10821"/>
                </a:cubicBezTo>
                <a:cubicBezTo>
                  <a:pt x="5146" y="10821"/>
                  <a:pt x="4961" y="10815"/>
                  <a:pt x="4792" y="10806"/>
                </a:cubicBezTo>
                <a:cubicBezTo>
                  <a:pt x="4315" y="10777"/>
                  <a:pt x="3815" y="10729"/>
                  <a:pt x="3377" y="10525"/>
                </a:cubicBezTo>
                <a:cubicBezTo>
                  <a:pt x="3009" y="10355"/>
                  <a:pt x="2649" y="10059"/>
                  <a:pt x="2285" y="9616"/>
                </a:cubicBezTo>
                <a:cubicBezTo>
                  <a:pt x="987" y="8048"/>
                  <a:pt x="603" y="5768"/>
                  <a:pt x="1327" y="3951"/>
                </a:cubicBezTo>
                <a:cubicBezTo>
                  <a:pt x="1886" y="2543"/>
                  <a:pt x="3397" y="1260"/>
                  <a:pt x="5079" y="765"/>
                </a:cubicBezTo>
                <a:cubicBezTo>
                  <a:pt x="5554" y="625"/>
                  <a:pt x="6019" y="557"/>
                  <a:pt x="6463" y="557"/>
                </a:cubicBezTo>
                <a:close/>
                <a:moveTo>
                  <a:pt x="6469" y="1"/>
                </a:moveTo>
                <a:cubicBezTo>
                  <a:pt x="5971" y="1"/>
                  <a:pt x="5452" y="78"/>
                  <a:pt x="4922" y="235"/>
                </a:cubicBezTo>
                <a:cubicBezTo>
                  <a:pt x="3086" y="774"/>
                  <a:pt x="1435" y="2188"/>
                  <a:pt x="812" y="3747"/>
                </a:cubicBezTo>
                <a:cubicBezTo>
                  <a:pt x="1" y="5778"/>
                  <a:pt x="414" y="8222"/>
                  <a:pt x="1857" y="9971"/>
                </a:cubicBezTo>
                <a:cubicBezTo>
                  <a:pt x="2274" y="10476"/>
                  <a:pt x="2697" y="10826"/>
                  <a:pt x="3149" y="11030"/>
                </a:cubicBezTo>
                <a:cubicBezTo>
                  <a:pt x="3664" y="11273"/>
                  <a:pt x="4227" y="11331"/>
                  <a:pt x="4763" y="11360"/>
                </a:cubicBezTo>
                <a:cubicBezTo>
                  <a:pt x="4942" y="11371"/>
                  <a:pt x="5137" y="11375"/>
                  <a:pt x="5346" y="11375"/>
                </a:cubicBezTo>
                <a:cubicBezTo>
                  <a:pt x="6866" y="11375"/>
                  <a:pt x="9086" y="11050"/>
                  <a:pt x="10301" y="9339"/>
                </a:cubicBezTo>
                <a:cubicBezTo>
                  <a:pt x="10757" y="8698"/>
                  <a:pt x="11044" y="7882"/>
                  <a:pt x="11156" y="6915"/>
                </a:cubicBezTo>
                <a:cubicBezTo>
                  <a:pt x="11297" y="5729"/>
                  <a:pt x="11156" y="4505"/>
                  <a:pt x="10748" y="3383"/>
                </a:cubicBezTo>
                <a:cubicBezTo>
                  <a:pt x="10335" y="2236"/>
                  <a:pt x="9684" y="1323"/>
                  <a:pt x="8862" y="735"/>
                </a:cubicBezTo>
                <a:cubicBezTo>
                  <a:pt x="8180" y="249"/>
                  <a:pt x="7360" y="1"/>
                  <a:pt x="64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649;p22">
            <a:extLst>
              <a:ext uri="{FF2B5EF4-FFF2-40B4-BE49-F238E27FC236}">
                <a16:creationId xmlns:a16="http://schemas.microsoft.com/office/drawing/2014/main" id="{27B4A721-90CF-46FF-B430-D5A746998297}"/>
              </a:ext>
            </a:extLst>
          </p:cNvPr>
          <p:cNvSpPr/>
          <p:nvPr/>
        </p:nvSpPr>
        <p:spPr>
          <a:xfrm>
            <a:off x="6728801" y="5011619"/>
            <a:ext cx="1093146" cy="112080"/>
          </a:xfrm>
          <a:custGeom>
            <a:avLst/>
            <a:gdLst/>
            <a:ahLst/>
            <a:cxnLst/>
            <a:rect l="l" t="t" r="r" b="b"/>
            <a:pathLst>
              <a:path w="41487" h="5398" extrusionOk="0">
                <a:moveTo>
                  <a:pt x="601" y="0"/>
                </a:moveTo>
                <a:cubicBezTo>
                  <a:pt x="555" y="0"/>
                  <a:pt x="509" y="3"/>
                  <a:pt x="462" y="10"/>
                </a:cubicBezTo>
                <a:cubicBezTo>
                  <a:pt x="175" y="43"/>
                  <a:pt x="0" y="199"/>
                  <a:pt x="73" y="344"/>
                </a:cubicBezTo>
                <a:cubicBezTo>
                  <a:pt x="817" y="1865"/>
                  <a:pt x="3736" y="3187"/>
                  <a:pt x="8759" y="4270"/>
                </a:cubicBezTo>
                <a:cubicBezTo>
                  <a:pt x="12210" y="5019"/>
                  <a:pt x="17350" y="5329"/>
                  <a:pt x="21013" y="5378"/>
                </a:cubicBezTo>
                <a:cubicBezTo>
                  <a:pt x="22072" y="5392"/>
                  <a:pt x="23083" y="5398"/>
                  <a:pt x="24059" y="5398"/>
                </a:cubicBezTo>
                <a:cubicBezTo>
                  <a:pt x="29680" y="5398"/>
                  <a:pt x="34208" y="5169"/>
                  <a:pt x="41000" y="4571"/>
                </a:cubicBezTo>
                <a:cubicBezTo>
                  <a:pt x="41291" y="4547"/>
                  <a:pt x="41486" y="4407"/>
                  <a:pt x="41437" y="4255"/>
                </a:cubicBezTo>
                <a:cubicBezTo>
                  <a:pt x="41395" y="4118"/>
                  <a:pt x="41169" y="4023"/>
                  <a:pt x="40919" y="4023"/>
                </a:cubicBezTo>
                <a:cubicBezTo>
                  <a:pt x="40886" y="4023"/>
                  <a:pt x="40853" y="4024"/>
                  <a:pt x="40820" y="4028"/>
                </a:cubicBezTo>
                <a:cubicBezTo>
                  <a:pt x="34085" y="4616"/>
                  <a:pt x="29598" y="4844"/>
                  <a:pt x="24027" y="4844"/>
                </a:cubicBezTo>
                <a:cubicBezTo>
                  <a:pt x="23068" y="4844"/>
                  <a:pt x="22077" y="4837"/>
                  <a:pt x="21036" y="4824"/>
                </a:cubicBezTo>
                <a:cubicBezTo>
                  <a:pt x="17636" y="4780"/>
                  <a:pt x="12486" y="4474"/>
                  <a:pt x="9172" y="3760"/>
                </a:cubicBezTo>
                <a:cubicBezTo>
                  <a:pt x="4474" y="2745"/>
                  <a:pt x="1763" y="1550"/>
                  <a:pt x="1113" y="209"/>
                </a:cubicBezTo>
                <a:cubicBezTo>
                  <a:pt x="1051" y="82"/>
                  <a:pt x="837" y="0"/>
                  <a:pt x="6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650;p22">
            <a:extLst>
              <a:ext uri="{FF2B5EF4-FFF2-40B4-BE49-F238E27FC236}">
                <a16:creationId xmlns:a16="http://schemas.microsoft.com/office/drawing/2014/main" id="{743FCD6E-B668-491E-848A-F4212525E6BF}"/>
              </a:ext>
            </a:extLst>
          </p:cNvPr>
          <p:cNvSpPr/>
          <p:nvPr/>
        </p:nvSpPr>
        <p:spPr>
          <a:xfrm>
            <a:off x="8470429" y="4979352"/>
            <a:ext cx="452046" cy="57577"/>
          </a:xfrm>
          <a:custGeom>
            <a:avLst/>
            <a:gdLst/>
            <a:ahLst/>
            <a:cxnLst/>
            <a:rect l="l" t="t" r="r" b="b"/>
            <a:pathLst>
              <a:path w="17156" h="2773" extrusionOk="0">
                <a:moveTo>
                  <a:pt x="16546" y="0"/>
                </a:moveTo>
                <a:cubicBezTo>
                  <a:pt x="16456" y="0"/>
                  <a:pt x="16365" y="12"/>
                  <a:pt x="16281" y="37"/>
                </a:cubicBezTo>
                <a:cubicBezTo>
                  <a:pt x="15358" y="310"/>
                  <a:pt x="14274" y="445"/>
                  <a:pt x="13230" y="582"/>
                </a:cubicBezTo>
                <a:lnTo>
                  <a:pt x="462" y="2224"/>
                </a:lnTo>
                <a:cubicBezTo>
                  <a:pt x="175" y="2263"/>
                  <a:pt x="0" y="2409"/>
                  <a:pt x="74" y="2559"/>
                </a:cubicBezTo>
                <a:cubicBezTo>
                  <a:pt x="132" y="2685"/>
                  <a:pt x="350" y="2773"/>
                  <a:pt x="588" y="2773"/>
                </a:cubicBezTo>
                <a:cubicBezTo>
                  <a:pt x="632" y="2773"/>
                  <a:pt x="675" y="2768"/>
                  <a:pt x="719" y="2763"/>
                </a:cubicBezTo>
                <a:lnTo>
                  <a:pt x="13483" y="1122"/>
                </a:lnTo>
                <a:cubicBezTo>
                  <a:pt x="14604" y="981"/>
                  <a:pt x="15761" y="830"/>
                  <a:pt x="16811" y="519"/>
                </a:cubicBezTo>
                <a:cubicBezTo>
                  <a:pt x="17064" y="445"/>
                  <a:pt x="17156" y="276"/>
                  <a:pt x="17010" y="140"/>
                </a:cubicBezTo>
                <a:cubicBezTo>
                  <a:pt x="16912" y="51"/>
                  <a:pt x="16732" y="0"/>
                  <a:pt x="165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651;p22">
            <a:extLst>
              <a:ext uri="{FF2B5EF4-FFF2-40B4-BE49-F238E27FC236}">
                <a16:creationId xmlns:a16="http://schemas.microsoft.com/office/drawing/2014/main" id="{8579ACF7-EF7C-482C-8F04-376BFE3CE3B7}"/>
              </a:ext>
            </a:extLst>
          </p:cNvPr>
          <p:cNvSpPr/>
          <p:nvPr/>
        </p:nvSpPr>
        <p:spPr>
          <a:xfrm>
            <a:off x="7640228" y="5086491"/>
            <a:ext cx="102656" cy="15822"/>
          </a:xfrm>
          <a:custGeom>
            <a:avLst/>
            <a:gdLst/>
            <a:ahLst/>
            <a:cxnLst/>
            <a:rect l="l" t="t" r="r" b="b"/>
            <a:pathLst>
              <a:path w="3896" h="762" extrusionOk="0">
                <a:moveTo>
                  <a:pt x="3323" y="1"/>
                </a:moveTo>
                <a:cubicBezTo>
                  <a:pt x="3301" y="1"/>
                  <a:pt x="3278" y="2"/>
                  <a:pt x="3255" y="3"/>
                </a:cubicBezTo>
                <a:lnTo>
                  <a:pt x="496" y="207"/>
                </a:lnTo>
                <a:cubicBezTo>
                  <a:pt x="198" y="232"/>
                  <a:pt x="0" y="373"/>
                  <a:pt x="39" y="523"/>
                </a:cubicBezTo>
                <a:cubicBezTo>
                  <a:pt x="77" y="660"/>
                  <a:pt x="306" y="761"/>
                  <a:pt x="568" y="761"/>
                </a:cubicBezTo>
                <a:cubicBezTo>
                  <a:pt x="593" y="761"/>
                  <a:pt x="617" y="761"/>
                  <a:pt x="646" y="756"/>
                </a:cubicBezTo>
                <a:lnTo>
                  <a:pt x="3405" y="552"/>
                </a:lnTo>
                <a:cubicBezTo>
                  <a:pt x="3696" y="533"/>
                  <a:pt x="3896" y="393"/>
                  <a:pt x="3857" y="241"/>
                </a:cubicBezTo>
                <a:cubicBezTo>
                  <a:pt x="3817" y="98"/>
                  <a:pt x="3587" y="1"/>
                  <a:pt x="33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652;p22">
            <a:extLst>
              <a:ext uri="{FF2B5EF4-FFF2-40B4-BE49-F238E27FC236}">
                <a16:creationId xmlns:a16="http://schemas.microsoft.com/office/drawing/2014/main" id="{C64AD58E-E1AA-4BB6-8456-676371F29527}"/>
              </a:ext>
            </a:extLst>
          </p:cNvPr>
          <p:cNvSpPr/>
          <p:nvPr/>
        </p:nvSpPr>
        <p:spPr>
          <a:xfrm>
            <a:off x="6898562" y="4167499"/>
            <a:ext cx="2300569" cy="39741"/>
          </a:xfrm>
          <a:custGeom>
            <a:avLst/>
            <a:gdLst/>
            <a:ahLst/>
            <a:cxnLst/>
            <a:rect l="l" t="t" r="r" b="b"/>
            <a:pathLst>
              <a:path w="87311" h="1914" extrusionOk="0">
                <a:moveTo>
                  <a:pt x="86805" y="1"/>
                </a:moveTo>
                <a:cubicBezTo>
                  <a:pt x="86783" y="1"/>
                  <a:pt x="86761" y="2"/>
                  <a:pt x="86738" y="4"/>
                </a:cubicBezTo>
                <a:lnTo>
                  <a:pt x="86023" y="23"/>
                </a:lnTo>
                <a:cubicBezTo>
                  <a:pt x="77638" y="232"/>
                  <a:pt x="69714" y="427"/>
                  <a:pt x="61591" y="1102"/>
                </a:cubicBezTo>
                <a:cubicBezTo>
                  <a:pt x="59369" y="1287"/>
                  <a:pt x="57066" y="1357"/>
                  <a:pt x="54726" y="1357"/>
                </a:cubicBezTo>
                <a:cubicBezTo>
                  <a:pt x="51120" y="1357"/>
                  <a:pt x="47427" y="1192"/>
                  <a:pt x="43809" y="1030"/>
                </a:cubicBezTo>
                <a:cubicBezTo>
                  <a:pt x="40272" y="873"/>
                  <a:pt x="36613" y="709"/>
                  <a:pt x="33164" y="709"/>
                </a:cubicBezTo>
                <a:cubicBezTo>
                  <a:pt x="20989" y="709"/>
                  <a:pt x="10324" y="651"/>
                  <a:pt x="559" y="524"/>
                </a:cubicBezTo>
                <a:cubicBezTo>
                  <a:pt x="307" y="524"/>
                  <a:pt x="16" y="640"/>
                  <a:pt x="11" y="791"/>
                </a:cubicBezTo>
                <a:cubicBezTo>
                  <a:pt x="0" y="947"/>
                  <a:pt x="234" y="1073"/>
                  <a:pt x="530" y="1077"/>
                </a:cubicBezTo>
                <a:cubicBezTo>
                  <a:pt x="10310" y="1205"/>
                  <a:pt x="20984" y="1268"/>
                  <a:pt x="33164" y="1268"/>
                </a:cubicBezTo>
                <a:cubicBezTo>
                  <a:pt x="36570" y="1268"/>
                  <a:pt x="40204" y="1427"/>
                  <a:pt x="43717" y="1584"/>
                </a:cubicBezTo>
                <a:cubicBezTo>
                  <a:pt x="47361" y="1743"/>
                  <a:pt x="51082" y="1914"/>
                  <a:pt x="54726" y="1914"/>
                </a:cubicBezTo>
                <a:cubicBezTo>
                  <a:pt x="57117" y="1914"/>
                  <a:pt x="59472" y="1840"/>
                  <a:pt x="61756" y="1651"/>
                </a:cubicBezTo>
                <a:cubicBezTo>
                  <a:pt x="69820" y="981"/>
                  <a:pt x="77715" y="786"/>
                  <a:pt x="86077" y="577"/>
                </a:cubicBezTo>
                <a:lnTo>
                  <a:pt x="86786" y="557"/>
                </a:lnTo>
                <a:cubicBezTo>
                  <a:pt x="87083" y="553"/>
                  <a:pt x="87311" y="422"/>
                  <a:pt x="87297" y="266"/>
                </a:cubicBezTo>
                <a:cubicBezTo>
                  <a:pt x="87283" y="127"/>
                  <a:pt x="87071" y="1"/>
                  <a:pt x="868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654;p22">
            <a:extLst>
              <a:ext uri="{FF2B5EF4-FFF2-40B4-BE49-F238E27FC236}">
                <a16:creationId xmlns:a16="http://schemas.microsoft.com/office/drawing/2014/main" id="{BAFFE2B1-7085-4C36-A556-88CEB77811FF}"/>
              </a:ext>
            </a:extLst>
          </p:cNvPr>
          <p:cNvSpPr/>
          <p:nvPr/>
        </p:nvSpPr>
        <p:spPr>
          <a:xfrm>
            <a:off x="7811765" y="1409112"/>
            <a:ext cx="492514" cy="581655"/>
          </a:xfrm>
          <a:custGeom>
            <a:avLst/>
            <a:gdLst/>
            <a:ahLst/>
            <a:cxnLst/>
            <a:rect l="l" t="t" r="r" b="b"/>
            <a:pathLst>
              <a:path w="9246" h="13857" extrusionOk="0">
                <a:moveTo>
                  <a:pt x="3584" y="252"/>
                </a:moveTo>
                <a:cubicBezTo>
                  <a:pt x="4554" y="252"/>
                  <a:pt x="5496" y="553"/>
                  <a:pt x="6254" y="1309"/>
                </a:cubicBezTo>
                <a:cubicBezTo>
                  <a:pt x="7623" y="2679"/>
                  <a:pt x="7343" y="5199"/>
                  <a:pt x="5291" y="5722"/>
                </a:cubicBezTo>
                <a:cubicBezTo>
                  <a:pt x="5195" y="5745"/>
                  <a:pt x="5168" y="5892"/>
                  <a:pt x="5260" y="5940"/>
                </a:cubicBezTo>
                <a:cubicBezTo>
                  <a:pt x="7265" y="6965"/>
                  <a:pt x="8880" y="8491"/>
                  <a:pt x="8245" y="10936"/>
                </a:cubicBezTo>
                <a:cubicBezTo>
                  <a:pt x="7808" y="12633"/>
                  <a:pt x="6238" y="13611"/>
                  <a:pt x="4615" y="13611"/>
                </a:cubicBezTo>
                <a:cubicBezTo>
                  <a:pt x="4092" y="13611"/>
                  <a:pt x="3562" y="13509"/>
                  <a:pt x="3064" y="13296"/>
                </a:cubicBezTo>
                <a:cubicBezTo>
                  <a:pt x="2975" y="13259"/>
                  <a:pt x="2890" y="13214"/>
                  <a:pt x="2808" y="13170"/>
                </a:cubicBezTo>
                <a:lnTo>
                  <a:pt x="2808" y="13170"/>
                </a:lnTo>
                <a:cubicBezTo>
                  <a:pt x="3160" y="13235"/>
                  <a:pt x="3515" y="13276"/>
                  <a:pt x="3870" y="13286"/>
                </a:cubicBezTo>
                <a:cubicBezTo>
                  <a:pt x="3911" y="13286"/>
                  <a:pt x="3911" y="13221"/>
                  <a:pt x="3870" y="13218"/>
                </a:cubicBezTo>
                <a:cubicBezTo>
                  <a:pt x="3453" y="13190"/>
                  <a:pt x="3037" y="13139"/>
                  <a:pt x="2623" y="13068"/>
                </a:cubicBezTo>
                <a:cubicBezTo>
                  <a:pt x="2384" y="12924"/>
                  <a:pt x="2162" y="12753"/>
                  <a:pt x="1964" y="12562"/>
                </a:cubicBezTo>
                <a:lnTo>
                  <a:pt x="1964" y="12562"/>
                </a:lnTo>
                <a:cubicBezTo>
                  <a:pt x="2401" y="12613"/>
                  <a:pt x="2842" y="12658"/>
                  <a:pt x="3283" y="12699"/>
                </a:cubicBezTo>
                <a:cubicBezTo>
                  <a:pt x="3317" y="12699"/>
                  <a:pt x="3317" y="12644"/>
                  <a:pt x="3283" y="12641"/>
                </a:cubicBezTo>
                <a:cubicBezTo>
                  <a:pt x="2825" y="12586"/>
                  <a:pt x="2367" y="12542"/>
                  <a:pt x="1910" y="12507"/>
                </a:cubicBezTo>
                <a:cubicBezTo>
                  <a:pt x="1783" y="12381"/>
                  <a:pt x="1667" y="12248"/>
                  <a:pt x="1561" y="12104"/>
                </a:cubicBezTo>
                <a:lnTo>
                  <a:pt x="1561" y="12104"/>
                </a:lnTo>
                <a:cubicBezTo>
                  <a:pt x="1934" y="12203"/>
                  <a:pt x="2313" y="12272"/>
                  <a:pt x="2695" y="12313"/>
                </a:cubicBezTo>
                <a:cubicBezTo>
                  <a:pt x="2696" y="12313"/>
                  <a:pt x="2697" y="12313"/>
                  <a:pt x="2698" y="12313"/>
                </a:cubicBezTo>
                <a:cubicBezTo>
                  <a:pt x="2730" y="12313"/>
                  <a:pt x="2739" y="12251"/>
                  <a:pt x="2702" y="12248"/>
                </a:cubicBezTo>
                <a:cubicBezTo>
                  <a:pt x="2296" y="12186"/>
                  <a:pt x="1896" y="12111"/>
                  <a:pt x="1496" y="12016"/>
                </a:cubicBezTo>
                <a:cubicBezTo>
                  <a:pt x="1404" y="11889"/>
                  <a:pt x="1315" y="11756"/>
                  <a:pt x="1237" y="11619"/>
                </a:cubicBezTo>
                <a:lnTo>
                  <a:pt x="1237" y="11619"/>
                </a:lnTo>
                <a:cubicBezTo>
                  <a:pt x="1602" y="11661"/>
                  <a:pt x="1966" y="11681"/>
                  <a:pt x="2331" y="11681"/>
                </a:cubicBezTo>
                <a:cubicBezTo>
                  <a:pt x="2359" y="11681"/>
                  <a:pt x="2387" y="11681"/>
                  <a:pt x="2415" y="11681"/>
                </a:cubicBezTo>
                <a:cubicBezTo>
                  <a:pt x="2446" y="11681"/>
                  <a:pt x="2446" y="11637"/>
                  <a:pt x="2415" y="11637"/>
                </a:cubicBezTo>
                <a:cubicBezTo>
                  <a:pt x="2012" y="11623"/>
                  <a:pt x="1609" y="11602"/>
                  <a:pt x="1206" y="11555"/>
                </a:cubicBezTo>
                <a:lnTo>
                  <a:pt x="1203" y="11555"/>
                </a:lnTo>
                <a:cubicBezTo>
                  <a:pt x="1093" y="11357"/>
                  <a:pt x="998" y="11152"/>
                  <a:pt x="912" y="10943"/>
                </a:cubicBezTo>
                <a:lnTo>
                  <a:pt x="912" y="10943"/>
                </a:lnTo>
                <a:cubicBezTo>
                  <a:pt x="1951" y="11076"/>
                  <a:pt x="2996" y="11179"/>
                  <a:pt x="4044" y="11213"/>
                </a:cubicBezTo>
                <a:cubicBezTo>
                  <a:pt x="4099" y="11213"/>
                  <a:pt x="4095" y="11135"/>
                  <a:pt x="4044" y="11128"/>
                </a:cubicBezTo>
                <a:cubicBezTo>
                  <a:pt x="2989" y="11042"/>
                  <a:pt x="1934" y="10964"/>
                  <a:pt x="878" y="10861"/>
                </a:cubicBezTo>
                <a:cubicBezTo>
                  <a:pt x="790" y="10629"/>
                  <a:pt x="708" y="10393"/>
                  <a:pt x="643" y="10151"/>
                </a:cubicBezTo>
                <a:lnTo>
                  <a:pt x="646" y="10151"/>
                </a:lnTo>
                <a:cubicBezTo>
                  <a:pt x="648" y="10152"/>
                  <a:pt x="650" y="10152"/>
                  <a:pt x="652" y="10152"/>
                </a:cubicBezTo>
                <a:cubicBezTo>
                  <a:pt x="672" y="10152"/>
                  <a:pt x="682" y="10123"/>
                  <a:pt x="663" y="10113"/>
                </a:cubicBezTo>
                <a:lnTo>
                  <a:pt x="663" y="10113"/>
                </a:lnTo>
                <a:cubicBezTo>
                  <a:pt x="906" y="10233"/>
                  <a:pt x="1247" y="10226"/>
                  <a:pt x="1520" y="10257"/>
                </a:cubicBezTo>
                <a:cubicBezTo>
                  <a:pt x="1886" y="10294"/>
                  <a:pt x="2255" y="10329"/>
                  <a:pt x="2623" y="10342"/>
                </a:cubicBezTo>
                <a:cubicBezTo>
                  <a:pt x="2675" y="10342"/>
                  <a:pt x="2675" y="10267"/>
                  <a:pt x="2623" y="10264"/>
                </a:cubicBezTo>
                <a:cubicBezTo>
                  <a:pt x="1958" y="10206"/>
                  <a:pt x="1292" y="10144"/>
                  <a:pt x="626" y="10076"/>
                </a:cubicBezTo>
                <a:cubicBezTo>
                  <a:pt x="557" y="9823"/>
                  <a:pt x="503" y="9567"/>
                  <a:pt x="455" y="9311"/>
                </a:cubicBezTo>
                <a:lnTo>
                  <a:pt x="455" y="9311"/>
                </a:lnTo>
                <a:cubicBezTo>
                  <a:pt x="923" y="9357"/>
                  <a:pt x="1391" y="9381"/>
                  <a:pt x="1861" y="9381"/>
                </a:cubicBezTo>
                <a:cubicBezTo>
                  <a:pt x="1988" y="9381"/>
                  <a:pt x="2114" y="9379"/>
                  <a:pt x="2241" y="9376"/>
                </a:cubicBezTo>
                <a:cubicBezTo>
                  <a:pt x="2285" y="9362"/>
                  <a:pt x="2285" y="9304"/>
                  <a:pt x="2241" y="9290"/>
                </a:cubicBezTo>
                <a:cubicBezTo>
                  <a:pt x="1640" y="9284"/>
                  <a:pt x="1042" y="9277"/>
                  <a:pt x="441" y="9239"/>
                </a:cubicBezTo>
                <a:cubicBezTo>
                  <a:pt x="390" y="8949"/>
                  <a:pt x="356" y="8659"/>
                  <a:pt x="325" y="8372"/>
                </a:cubicBezTo>
                <a:lnTo>
                  <a:pt x="325" y="8372"/>
                </a:lnTo>
                <a:cubicBezTo>
                  <a:pt x="739" y="8441"/>
                  <a:pt x="1160" y="8475"/>
                  <a:pt x="1580" y="8475"/>
                </a:cubicBezTo>
                <a:cubicBezTo>
                  <a:pt x="1697" y="8475"/>
                  <a:pt x="1814" y="8473"/>
                  <a:pt x="1930" y="8467"/>
                </a:cubicBezTo>
                <a:cubicBezTo>
                  <a:pt x="1978" y="8467"/>
                  <a:pt x="1978" y="8399"/>
                  <a:pt x="1930" y="8399"/>
                </a:cubicBezTo>
                <a:cubicBezTo>
                  <a:pt x="1391" y="8385"/>
                  <a:pt x="854" y="8368"/>
                  <a:pt x="318" y="8317"/>
                </a:cubicBezTo>
                <a:cubicBezTo>
                  <a:pt x="311" y="8245"/>
                  <a:pt x="301" y="8174"/>
                  <a:pt x="298" y="8105"/>
                </a:cubicBezTo>
                <a:cubicBezTo>
                  <a:pt x="284" y="7965"/>
                  <a:pt x="281" y="7822"/>
                  <a:pt x="274" y="7682"/>
                </a:cubicBezTo>
                <a:lnTo>
                  <a:pt x="274" y="7682"/>
                </a:lnTo>
                <a:cubicBezTo>
                  <a:pt x="431" y="7716"/>
                  <a:pt x="591" y="7733"/>
                  <a:pt x="753" y="7733"/>
                </a:cubicBezTo>
                <a:cubicBezTo>
                  <a:pt x="883" y="7733"/>
                  <a:pt x="1013" y="7722"/>
                  <a:pt x="1141" y="7699"/>
                </a:cubicBezTo>
                <a:cubicBezTo>
                  <a:pt x="1181" y="7692"/>
                  <a:pt x="1173" y="7630"/>
                  <a:pt x="1137" y="7630"/>
                </a:cubicBezTo>
                <a:cubicBezTo>
                  <a:pt x="1136" y="7630"/>
                  <a:pt x="1135" y="7631"/>
                  <a:pt x="1134" y="7631"/>
                </a:cubicBezTo>
                <a:cubicBezTo>
                  <a:pt x="1010" y="7648"/>
                  <a:pt x="883" y="7657"/>
                  <a:pt x="757" y="7657"/>
                </a:cubicBezTo>
                <a:cubicBezTo>
                  <a:pt x="593" y="7657"/>
                  <a:pt x="429" y="7642"/>
                  <a:pt x="267" y="7614"/>
                </a:cubicBezTo>
                <a:cubicBezTo>
                  <a:pt x="257" y="7392"/>
                  <a:pt x="250" y="7170"/>
                  <a:pt x="247" y="6951"/>
                </a:cubicBezTo>
                <a:lnTo>
                  <a:pt x="247" y="6951"/>
                </a:lnTo>
                <a:cubicBezTo>
                  <a:pt x="889" y="6995"/>
                  <a:pt x="1531" y="7043"/>
                  <a:pt x="2173" y="7091"/>
                </a:cubicBezTo>
                <a:cubicBezTo>
                  <a:pt x="2174" y="7091"/>
                  <a:pt x="2175" y="7091"/>
                  <a:pt x="2176" y="7091"/>
                </a:cubicBezTo>
                <a:cubicBezTo>
                  <a:pt x="2227" y="7091"/>
                  <a:pt x="2223" y="7016"/>
                  <a:pt x="2173" y="7006"/>
                </a:cubicBezTo>
                <a:cubicBezTo>
                  <a:pt x="1531" y="6927"/>
                  <a:pt x="889" y="6879"/>
                  <a:pt x="243" y="6866"/>
                </a:cubicBezTo>
                <a:cubicBezTo>
                  <a:pt x="223" y="6015"/>
                  <a:pt x="257" y="5165"/>
                  <a:pt x="318" y="4318"/>
                </a:cubicBezTo>
                <a:cubicBezTo>
                  <a:pt x="591" y="4367"/>
                  <a:pt x="870" y="4391"/>
                  <a:pt x="1147" y="4391"/>
                </a:cubicBezTo>
                <a:cubicBezTo>
                  <a:pt x="1258" y="4391"/>
                  <a:pt x="1369" y="4387"/>
                  <a:pt x="1479" y="4379"/>
                </a:cubicBezTo>
                <a:cubicBezTo>
                  <a:pt x="1524" y="4376"/>
                  <a:pt x="1527" y="4311"/>
                  <a:pt x="1479" y="4311"/>
                </a:cubicBezTo>
                <a:cubicBezTo>
                  <a:pt x="1431" y="4312"/>
                  <a:pt x="1382" y="4312"/>
                  <a:pt x="1334" y="4312"/>
                </a:cubicBezTo>
                <a:cubicBezTo>
                  <a:pt x="996" y="4312"/>
                  <a:pt x="659" y="4292"/>
                  <a:pt x="325" y="4253"/>
                </a:cubicBezTo>
                <a:cubicBezTo>
                  <a:pt x="366" y="3693"/>
                  <a:pt x="424" y="3136"/>
                  <a:pt x="496" y="2580"/>
                </a:cubicBezTo>
                <a:cubicBezTo>
                  <a:pt x="761" y="2565"/>
                  <a:pt x="1025" y="2559"/>
                  <a:pt x="1289" y="2559"/>
                </a:cubicBezTo>
                <a:cubicBezTo>
                  <a:pt x="1688" y="2559"/>
                  <a:pt x="2086" y="2572"/>
                  <a:pt x="2487" y="2586"/>
                </a:cubicBezTo>
                <a:cubicBezTo>
                  <a:pt x="2488" y="2587"/>
                  <a:pt x="2489" y="2587"/>
                  <a:pt x="2490" y="2587"/>
                </a:cubicBezTo>
                <a:cubicBezTo>
                  <a:pt x="2541" y="2587"/>
                  <a:pt x="2537" y="2511"/>
                  <a:pt x="2487" y="2504"/>
                </a:cubicBezTo>
                <a:cubicBezTo>
                  <a:pt x="2179" y="2471"/>
                  <a:pt x="1871" y="2457"/>
                  <a:pt x="1562" y="2457"/>
                </a:cubicBezTo>
                <a:cubicBezTo>
                  <a:pt x="1209" y="2457"/>
                  <a:pt x="856" y="2475"/>
                  <a:pt x="503" y="2504"/>
                </a:cubicBezTo>
                <a:cubicBezTo>
                  <a:pt x="533" y="2269"/>
                  <a:pt x="571" y="2033"/>
                  <a:pt x="602" y="1794"/>
                </a:cubicBezTo>
                <a:cubicBezTo>
                  <a:pt x="714" y="1808"/>
                  <a:pt x="826" y="1814"/>
                  <a:pt x="938" y="1814"/>
                </a:cubicBezTo>
                <a:cubicBezTo>
                  <a:pt x="1195" y="1814"/>
                  <a:pt x="1452" y="1780"/>
                  <a:pt x="1701" y="1716"/>
                </a:cubicBezTo>
                <a:cubicBezTo>
                  <a:pt x="1740" y="1699"/>
                  <a:pt x="1727" y="1640"/>
                  <a:pt x="1687" y="1640"/>
                </a:cubicBezTo>
                <a:cubicBezTo>
                  <a:pt x="1685" y="1640"/>
                  <a:pt x="1683" y="1640"/>
                  <a:pt x="1681" y="1640"/>
                </a:cubicBezTo>
                <a:cubicBezTo>
                  <a:pt x="1400" y="1703"/>
                  <a:pt x="1115" y="1735"/>
                  <a:pt x="828" y="1735"/>
                </a:cubicBezTo>
                <a:cubicBezTo>
                  <a:pt x="756" y="1735"/>
                  <a:pt x="684" y="1733"/>
                  <a:pt x="612" y="1729"/>
                </a:cubicBezTo>
                <a:cubicBezTo>
                  <a:pt x="639" y="1548"/>
                  <a:pt x="663" y="1367"/>
                  <a:pt x="687" y="1186"/>
                </a:cubicBezTo>
                <a:cubicBezTo>
                  <a:pt x="731" y="1186"/>
                  <a:pt x="775" y="1185"/>
                  <a:pt x="818" y="1185"/>
                </a:cubicBezTo>
                <a:cubicBezTo>
                  <a:pt x="1342" y="1185"/>
                  <a:pt x="1868" y="1223"/>
                  <a:pt x="2384" y="1296"/>
                </a:cubicBezTo>
                <a:cubicBezTo>
                  <a:pt x="2386" y="1296"/>
                  <a:pt x="2388" y="1296"/>
                  <a:pt x="2390" y="1296"/>
                </a:cubicBezTo>
                <a:cubicBezTo>
                  <a:pt x="2433" y="1296"/>
                  <a:pt x="2440" y="1224"/>
                  <a:pt x="2395" y="1217"/>
                </a:cubicBezTo>
                <a:cubicBezTo>
                  <a:pt x="2003" y="1145"/>
                  <a:pt x="1607" y="1117"/>
                  <a:pt x="1210" y="1117"/>
                </a:cubicBezTo>
                <a:cubicBezTo>
                  <a:pt x="1039" y="1117"/>
                  <a:pt x="868" y="1122"/>
                  <a:pt x="697" y="1132"/>
                </a:cubicBezTo>
                <a:cubicBezTo>
                  <a:pt x="697" y="1111"/>
                  <a:pt x="701" y="1094"/>
                  <a:pt x="704" y="1074"/>
                </a:cubicBezTo>
                <a:cubicBezTo>
                  <a:pt x="708" y="1056"/>
                  <a:pt x="704" y="1039"/>
                  <a:pt x="694" y="1022"/>
                </a:cubicBezTo>
                <a:cubicBezTo>
                  <a:pt x="697" y="1022"/>
                  <a:pt x="701" y="1022"/>
                  <a:pt x="708" y="1019"/>
                </a:cubicBezTo>
                <a:cubicBezTo>
                  <a:pt x="1588" y="562"/>
                  <a:pt x="2601" y="252"/>
                  <a:pt x="3584" y="252"/>
                </a:cubicBezTo>
                <a:close/>
                <a:moveTo>
                  <a:pt x="3569" y="1"/>
                </a:moveTo>
                <a:cubicBezTo>
                  <a:pt x="2539" y="1"/>
                  <a:pt x="1508" y="347"/>
                  <a:pt x="595" y="841"/>
                </a:cubicBezTo>
                <a:cubicBezTo>
                  <a:pt x="533" y="872"/>
                  <a:pt x="523" y="957"/>
                  <a:pt x="574" y="1002"/>
                </a:cubicBezTo>
                <a:cubicBezTo>
                  <a:pt x="561" y="1012"/>
                  <a:pt x="554" y="1026"/>
                  <a:pt x="550" y="1039"/>
                </a:cubicBezTo>
                <a:cubicBezTo>
                  <a:pt x="158" y="2826"/>
                  <a:pt x="1" y="4666"/>
                  <a:pt x="14" y="6490"/>
                </a:cubicBezTo>
                <a:cubicBezTo>
                  <a:pt x="21" y="7979"/>
                  <a:pt x="100" y="9540"/>
                  <a:pt x="649" y="10943"/>
                </a:cubicBezTo>
                <a:cubicBezTo>
                  <a:pt x="1336" y="12695"/>
                  <a:pt x="2917" y="13857"/>
                  <a:pt x="4677" y="13857"/>
                </a:cubicBezTo>
                <a:cubicBezTo>
                  <a:pt x="5212" y="13857"/>
                  <a:pt x="5764" y="13749"/>
                  <a:pt x="6312" y="13518"/>
                </a:cubicBezTo>
                <a:cubicBezTo>
                  <a:pt x="8470" y="12610"/>
                  <a:pt x="9245" y="9813"/>
                  <a:pt x="8064" y="7832"/>
                </a:cubicBezTo>
                <a:cubicBezTo>
                  <a:pt x="7760" y="7327"/>
                  <a:pt x="7330" y="6917"/>
                  <a:pt x="6848" y="6579"/>
                </a:cubicBezTo>
                <a:cubicBezTo>
                  <a:pt x="6548" y="6367"/>
                  <a:pt x="6080" y="6224"/>
                  <a:pt x="5830" y="5974"/>
                </a:cubicBezTo>
                <a:lnTo>
                  <a:pt x="5830" y="5974"/>
                </a:lnTo>
                <a:cubicBezTo>
                  <a:pt x="5843" y="5987"/>
                  <a:pt x="5846" y="5992"/>
                  <a:pt x="5844" y="5992"/>
                </a:cubicBezTo>
                <a:cubicBezTo>
                  <a:pt x="5833" y="5992"/>
                  <a:pt x="5721" y="5911"/>
                  <a:pt x="5653" y="5889"/>
                </a:cubicBezTo>
                <a:cubicBezTo>
                  <a:pt x="5748" y="5855"/>
                  <a:pt x="5957" y="5742"/>
                  <a:pt x="5991" y="5725"/>
                </a:cubicBezTo>
                <a:cubicBezTo>
                  <a:pt x="6916" y="5220"/>
                  <a:pt x="7459" y="4113"/>
                  <a:pt x="7371" y="3068"/>
                </a:cubicBezTo>
                <a:cubicBezTo>
                  <a:pt x="7268" y="1832"/>
                  <a:pt x="6319" y="811"/>
                  <a:pt x="5219" y="336"/>
                </a:cubicBezTo>
                <a:cubicBezTo>
                  <a:pt x="4682" y="102"/>
                  <a:pt x="4126" y="1"/>
                  <a:pt x="3569" y="1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655;p22">
            <a:extLst>
              <a:ext uri="{FF2B5EF4-FFF2-40B4-BE49-F238E27FC236}">
                <a16:creationId xmlns:a16="http://schemas.microsoft.com/office/drawing/2014/main" id="{F014EBED-E408-4318-B01B-B472431E71C8}"/>
              </a:ext>
            </a:extLst>
          </p:cNvPr>
          <p:cNvSpPr/>
          <p:nvPr/>
        </p:nvSpPr>
        <p:spPr>
          <a:xfrm>
            <a:off x="8192591" y="1425505"/>
            <a:ext cx="101475" cy="75178"/>
          </a:xfrm>
          <a:custGeom>
            <a:avLst/>
            <a:gdLst/>
            <a:ahLst/>
            <a:cxnLst/>
            <a:rect l="l" t="t" r="r" b="b"/>
            <a:pathLst>
              <a:path w="1905" h="1791" extrusionOk="0">
                <a:moveTo>
                  <a:pt x="1013" y="221"/>
                </a:moveTo>
                <a:cubicBezTo>
                  <a:pt x="1231" y="224"/>
                  <a:pt x="1423" y="361"/>
                  <a:pt x="1498" y="566"/>
                </a:cubicBezTo>
                <a:cubicBezTo>
                  <a:pt x="1617" y="897"/>
                  <a:pt x="1402" y="1283"/>
                  <a:pt x="1122" y="1461"/>
                </a:cubicBezTo>
                <a:lnTo>
                  <a:pt x="1122" y="1464"/>
                </a:lnTo>
                <a:cubicBezTo>
                  <a:pt x="1004" y="1539"/>
                  <a:pt x="871" y="1578"/>
                  <a:pt x="745" y="1578"/>
                </a:cubicBezTo>
                <a:cubicBezTo>
                  <a:pt x="488" y="1578"/>
                  <a:pt x="260" y="1418"/>
                  <a:pt x="251" y="1088"/>
                </a:cubicBezTo>
                <a:cubicBezTo>
                  <a:pt x="244" y="918"/>
                  <a:pt x="415" y="463"/>
                  <a:pt x="641" y="276"/>
                </a:cubicBezTo>
                <a:cubicBezTo>
                  <a:pt x="653" y="283"/>
                  <a:pt x="669" y="286"/>
                  <a:pt x="685" y="286"/>
                </a:cubicBezTo>
                <a:cubicBezTo>
                  <a:pt x="699" y="286"/>
                  <a:pt x="713" y="284"/>
                  <a:pt x="726" y="279"/>
                </a:cubicBezTo>
                <a:cubicBezTo>
                  <a:pt x="794" y="245"/>
                  <a:pt x="866" y="228"/>
                  <a:pt x="945" y="221"/>
                </a:cubicBezTo>
                <a:lnTo>
                  <a:pt x="948" y="221"/>
                </a:lnTo>
                <a:cubicBezTo>
                  <a:pt x="958" y="226"/>
                  <a:pt x="969" y="229"/>
                  <a:pt x="980" y="229"/>
                </a:cubicBezTo>
                <a:cubicBezTo>
                  <a:pt x="992" y="229"/>
                  <a:pt x="1003" y="226"/>
                  <a:pt x="1013" y="221"/>
                </a:cubicBezTo>
                <a:close/>
                <a:moveTo>
                  <a:pt x="985" y="1"/>
                </a:moveTo>
                <a:cubicBezTo>
                  <a:pt x="919" y="1"/>
                  <a:pt x="854" y="11"/>
                  <a:pt x="791" y="33"/>
                </a:cubicBezTo>
                <a:cubicBezTo>
                  <a:pt x="432" y="57"/>
                  <a:pt x="87" y="706"/>
                  <a:pt x="57" y="979"/>
                </a:cubicBezTo>
                <a:cubicBezTo>
                  <a:pt x="0" y="1454"/>
                  <a:pt x="331" y="1790"/>
                  <a:pt x="749" y="1790"/>
                </a:cubicBezTo>
                <a:cubicBezTo>
                  <a:pt x="836" y="1790"/>
                  <a:pt x="928" y="1775"/>
                  <a:pt x="1020" y="1744"/>
                </a:cubicBezTo>
                <a:cubicBezTo>
                  <a:pt x="1518" y="1577"/>
                  <a:pt x="1904" y="959"/>
                  <a:pt x="1672" y="450"/>
                </a:cubicBezTo>
                <a:cubicBezTo>
                  <a:pt x="1556" y="189"/>
                  <a:pt x="1266" y="1"/>
                  <a:pt x="985" y="1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656;p22">
            <a:extLst>
              <a:ext uri="{FF2B5EF4-FFF2-40B4-BE49-F238E27FC236}">
                <a16:creationId xmlns:a16="http://schemas.microsoft.com/office/drawing/2014/main" id="{22D2F430-8BA8-4265-91C0-AA0E14129F4D}"/>
              </a:ext>
            </a:extLst>
          </p:cNvPr>
          <p:cNvSpPr/>
          <p:nvPr/>
        </p:nvSpPr>
        <p:spPr>
          <a:xfrm>
            <a:off x="7979289" y="1799654"/>
            <a:ext cx="104298" cy="73751"/>
          </a:xfrm>
          <a:custGeom>
            <a:avLst/>
            <a:gdLst/>
            <a:ahLst/>
            <a:cxnLst/>
            <a:rect l="l" t="t" r="r" b="b"/>
            <a:pathLst>
              <a:path w="1958" h="1757" extrusionOk="0">
                <a:moveTo>
                  <a:pt x="1002" y="123"/>
                </a:moveTo>
                <a:cubicBezTo>
                  <a:pt x="1005" y="161"/>
                  <a:pt x="1036" y="195"/>
                  <a:pt x="1073" y="198"/>
                </a:cubicBezTo>
                <a:cubicBezTo>
                  <a:pt x="1418" y="277"/>
                  <a:pt x="1681" y="584"/>
                  <a:pt x="1647" y="946"/>
                </a:cubicBezTo>
                <a:cubicBezTo>
                  <a:pt x="1614" y="1276"/>
                  <a:pt x="1296" y="1546"/>
                  <a:pt x="968" y="1546"/>
                </a:cubicBezTo>
                <a:cubicBezTo>
                  <a:pt x="929" y="1546"/>
                  <a:pt x="890" y="1542"/>
                  <a:pt x="851" y="1534"/>
                </a:cubicBezTo>
                <a:lnTo>
                  <a:pt x="855" y="1534"/>
                </a:lnTo>
                <a:cubicBezTo>
                  <a:pt x="496" y="1462"/>
                  <a:pt x="209" y="1093"/>
                  <a:pt x="295" y="721"/>
                </a:cubicBezTo>
                <a:cubicBezTo>
                  <a:pt x="366" y="397"/>
                  <a:pt x="677" y="154"/>
                  <a:pt x="1002" y="123"/>
                </a:cubicBezTo>
                <a:close/>
                <a:moveTo>
                  <a:pt x="1104" y="0"/>
                </a:moveTo>
                <a:cubicBezTo>
                  <a:pt x="1088" y="0"/>
                  <a:pt x="1072" y="5"/>
                  <a:pt x="1056" y="14"/>
                </a:cubicBezTo>
                <a:cubicBezTo>
                  <a:pt x="1025" y="11"/>
                  <a:pt x="994" y="9"/>
                  <a:pt x="963" y="9"/>
                </a:cubicBezTo>
                <a:cubicBezTo>
                  <a:pt x="551" y="9"/>
                  <a:pt x="179" y="279"/>
                  <a:pt x="93" y="711"/>
                </a:cubicBezTo>
                <a:cubicBezTo>
                  <a:pt x="1" y="1175"/>
                  <a:pt x="353" y="1653"/>
                  <a:pt x="810" y="1742"/>
                </a:cubicBezTo>
                <a:cubicBezTo>
                  <a:pt x="860" y="1752"/>
                  <a:pt x="910" y="1756"/>
                  <a:pt x="959" y="1756"/>
                </a:cubicBezTo>
                <a:cubicBezTo>
                  <a:pt x="1360" y="1756"/>
                  <a:pt x="1741" y="1461"/>
                  <a:pt x="1835" y="1069"/>
                </a:cubicBezTo>
                <a:cubicBezTo>
                  <a:pt x="1958" y="581"/>
                  <a:pt x="1599" y="103"/>
                  <a:pt x="1128" y="4"/>
                </a:cubicBezTo>
                <a:cubicBezTo>
                  <a:pt x="1120" y="2"/>
                  <a:pt x="1112" y="0"/>
                  <a:pt x="1104" y="0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657;p22">
            <a:extLst>
              <a:ext uri="{FF2B5EF4-FFF2-40B4-BE49-F238E27FC236}">
                <a16:creationId xmlns:a16="http://schemas.microsoft.com/office/drawing/2014/main" id="{E982821E-EBD6-4050-934A-14DF20E6A020}"/>
              </a:ext>
            </a:extLst>
          </p:cNvPr>
          <p:cNvSpPr/>
          <p:nvPr/>
        </p:nvSpPr>
        <p:spPr>
          <a:xfrm>
            <a:off x="7845765" y="1690139"/>
            <a:ext cx="73456" cy="6296"/>
          </a:xfrm>
          <a:custGeom>
            <a:avLst/>
            <a:gdLst/>
            <a:ahLst/>
            <a:cxnLst/>
            <a:rect l="l" t="t" r="r" b="b"/>
            <a:pathLst>
              <a:path w="1379" h="150" extrusionOk="0">
                <a:moveTo>
                  <a:pt x="51" y="0"/>
                </a:moveTo>
                <a:cubicBezTo>
                  <a:pt x="15" y="0"/>
                  <a:pt x="0" y="55"/>
                  <a:pt x="37" y="62"/>
                </a:cubicBezTo>
                <a:cubicBezTo>
                  <a:pt x="349" y="119"/>
                  <a:pt x="664" y="149"/>
                  <a:pt x="980" y="149"/>
                </a:cubicBezTo>
                <a:cubicBezTo>
                  <a:pt x="1096" y="149"/>
                  <a:pt x="1212" y="145"/>
                  <a:pt x="1328" y="137"/>
                </a:cubicBezTo>
                <a:cubicBezTo>
                  <a:pt x="1379" y="133"/>
                  <a:pt x="1379" y="58"/>
                  <a:pt x="1328" y="58"/>
                </a:cubicBezTo>
                <a:cubicBezTo>
                  <a:pt x="1242" y="61"/>
                  <a:pt x="1156" y="62"/>
                  <a:pt x="1071" y="62"/>
                </a:cubicBezTo>
                <a:cubicBezTo>
                  <a:pt x="732" y="62"/>
                  <a:pt x="392" y="41"/>
                  <a:pt x="54" y="0"/>
                </a:cubicBezTo>
                <a:cubicBezTo>
                  <a:pt x="53" y="0"/>
                  <a:pt x="52" y="0"/>
                  <a:pt x="51" y="0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658;p22">
            <a:extLst>
              <a:ext uri="{FF2B5EF4-FFF2-40B4-BE49-F238E27FC236}">
                <a16:creationId xmlns:a16="http://schemas.microsoft.com/office/drawing/2014/main" id="{774E8DC3-A528-48FD-A355-095195A03479}"/>
              </a:ext>
            </a:extLst>
          </p:cNvPr>
          <p:cNvSpPr/>
          <p:nvPr/>
        </p:nvSpPr>
        <p:spPr>
          <a:xfrm>
            <a:off x="7845554" y="1649005"/>
            <a:ext cx="85174" cy="8228"/>
          </a:xfrm>
          <a:custGeom>
            <a:avLst/>
            <a:gdLst/>
            <a:ahLst/>
            <a:cxnLst/>
            <a:rect l="l" t="t" r="r" b="b"/>
            <a:pathLst>
              <a:path w="1599" h="196" extrusionOk="0">
                <a:moveTo>
                  <a:pt x="52" y="0"/>
                </a:moveTo>
                <a:cubicBezTo>
                  <a:pt x="1" y="0"/>
                  <a:pt x="1" y="75"/>
                  <a:pt x="52" y="75"/>
                </a:cubicBezTo>
                <a:cubicBezTo>
                  <a:pt x="547" y="113"/>
                  <a:pt x="1042" y="150"/>
                  <a:pt x="1541" y="195"/>
                </a:cubicBezTo>
                <a:cubicBezTo>
                  <a:pt x="1543" y="195"/>
                  <a:pt x="1545" y="195"/>
                  <a:pt x="1547" y="195"/>
                </a:cubicBezTo>
                <a:cubicBezTo>
                  <a:pt x="1599" y="195"/>
                  <a:pt x="1594" y="109"/>
                  <a:pt x="1541" y="103"/>
                </a:cubicBezTo>
                <a:cubicBezTo>
                  <a:pt x="1046" y="38"/>
                  <a:pt x="550" y="4"/>
                  <a:pt x="52" y="0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659;p22">
            <a:extLst>
              <a:ext uri="{FF2B5EF4-FFF2-40B4-BE49-F238E27FC236}">
                <a16:creationId xmlns:a16="http://schemas.microsoft.com/office/drawing/2014/main" id="{AE87EF98-D7A4-4C34-A1F6-49E814F9668E}"/>
              </a:ext>
            </a:extLst>
          </p:cNvPr>
          <p:cNvSpPr/>
          <p:nvPr/>
        </p:nvSpPr>
        <p:spPr>
          <a:xfrm>
            <a:off x="7915566" y="1521176"/>
            <a:ext cx="61738" cy="4491"/>
          </a:xfrm>
          <a:custGeom>
            <a:avLst/>
            <a:gdLst/>
            <a:ahLst/>
            <a:cxnLst/>
            <a:rect l="l" t="t" r="r" b="b"/>
            <a:pathLst>
              <a:path w="1159" h="107" extrusionOk="0">
                <a:moveTo>
                  <a:pt x="35" y="0"/>
                </a:moveTo>
                <a:cubicBezTo>
                  <a:pt x="1" y="0"/>
                  <a:pt x="2" y="55"/>
                  <a:pt x="38" y="59"/>
                </a:cubicBezTo>
                <a:cubicBezTo>
                  <a:pt x="297" y="91"/>
                  <a:pt x="556" y="107"/>
                  <a:pt x="815" y="107"/>
                </a:cubicBezTo>
                <a:cubicBezTo>
                  <a:pt x="915" y="107"/>
                  <a:pt x="1014" y="104"/>
                  <a:pt x="1114" y="100"/>
                </a:cubicBezTo>
                <a:cubicBezTo>
                  <a:pt x="1158" y="100"/>
                  <a:pt x="1158" y="31"/>
                  <a:pt x="1114" y="31"/>
                </a:cubicBezTo>
                <a:cubicBezTo>
                  <a:pt x="755" y="28"/>
                  <a:pt x="397" y="31"/>
                  <a:pt x="38" y="1"/>
                </a:cubicBezTo>
                <a:cubicBezTo>
                  <a:pt x="37" y="0"/>
                  <a:pt x="36" y="0"/>
                  <a:pt x="35" y="0"/>
                </a:cubicBezTo>
                <a:close/>
              </a:path>
            </a:pathLst>
          </a:custGeom>
          <a:solidFill>
            <a:srgbClr val="EBC05A"/>
          </a:solidFill>
          <a:ln w="9525" cap="flat" cmpd="sng">
            <a:solidFill>
              <a:srgbClr val="EBC0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1DCD0D4-272C-42C5-844F-C85A905B5A75}"/>
              </a:ext>
            </a:extLst>
          </p:cNvPr>
          <p:cNvSpPr txBox="1"/>
          <p:nvPr/>
        </p:nvSpPr>
        <p:spPr>
          <a:xfrm>
            <a:off x="2148292" y="2596760"/>
            <a:ext cx="328262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AE4682-DB1B-4F99-843C-68D1FE7AAB5A}"/>
              </a:ext>
            </a:extLst>
          </p:cNvPr>
          <p:cNvSpPr txBox="1"/>
          <p:nvPr/>
        </p:nvSpPr>
        <p:spPr>
          <a:xfrm>
            <a:off x="6686511" y="2412266"/>
            <a:ext cx="3113634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EFD70A72-132D-4CDE-A70C-E492A9B95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317" y="-839835"/>
            <a:ext cx="3177093" cy="3177093"/>
          </a:xfrm>
          <a:prstGeom prst="rect">
            <a:avLst/>
          </a:prstGeom>
        </p:spPr>
      </p:pic>
      <p:sp>
        <p:nvSpPr>
          <p:cNvPr id="57" name="文本框 2">
            <a:extLst>
              <a:ext uri="{FF2B5EF4-FFF2-40B4-BE49-F238E27FC236}">
                <a16:creationId xmlns:a16="http://schemas.microsoft.com/office/drawing/2014/main" id="{9102DA92-95E9-416E-BA75-E3C24112EB6E}"/>
              </a:ext>
            </a:extLst>
          </p:cNvPr>
          <p:cNvSpPr txBox="1"/>
          <p:nvPr/>
        </p:nvSpPr>
        <p:spPr>
          <a:xfrm>
            <a:off x="3027877" y="146781"/>
            <a:ext cx="553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Địa</a:t>
            </a:r>
            <a:r>
              <a:rPr lang="en-US" altLang="zh-CN" sz="4400" b="1" u="sng" noProof="0" dirty="0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hình</a:t>
            </a:r>
            <a:endParaRPr kumimoji="0" lang="zh-CN" altLang="en-US" sz="4400" b="1" i="0" u="sng" strike="noStrike" kern="1200" cap="none" spc="0" normalizeH="0" baseline="0" noProof="0" dirty="0">
              <a:ln>
                <a:noFill/>
              </a:ln>
              <a:solidFill>
                <a:srgbClr val="CC5B1D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8" name="图片 1">
            <a:extLst>
              <a:ext uri="{FF2B5EF4-FFF2-40B4-BE49-F238E27FC236}">
                <a16:creationId xmlns:a16="http://schemas.microsoft.com/office/drawing/2014/main" id="{43C903B0-AA69-43B4-BBC9-105300E42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55" y="3614073"/>
            <a:ext cx="3616237" cy="3616237"/>
          </a:xfrm>
          <a:prstGeom prst="rect">
            <a:avLst/>
          </a:prstGeom>
        </p:spPr>
      </p:pic>
      <p:pic>
        <p:nvPicPr>
          <p:cNvPr id="10242" name="Picture 2" descr="Nước Đông Nam Á nào là đảo quốc lớn nhất thế giới?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6" y="3939869"/>
            <a:ext cx="4548645" cy="27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ac-diem-tu-nhien-khu-vuc-dong-nam-a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76" y="3939869"/>
            <a:ext cx="4351832" cy="270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00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êu đặc điểm nổi bật của khí hậu nhiệt đới gió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65" y="914400"/>
            <a:ext cx="5191281" cy="47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02DA92-95E9-416E-BA75-E3C24112EB6E}"/>
              </a:ext>
            </a:extLst>
          </p:cNvPr>
          <p:cNvSpPr txBox="1"/>
          <p:nvPr/>
        </p:nvSpPr>
        <p:spPr>
          <a:xfrm>
            <a:off x="915959" y="408039"/>
            <a:ext cx="553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4400" b="1" u="sng" noProof="0" dirty="0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u="sng" noProof="0" dirty="0" err="1">
                <a:solidFill>
                  <a:srgbClr val="CC5B1D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hậu</a:t>
            </a:r>
            <a:endParaRPr kumimoji="0" lang="zh-CN" altLang="en-US" sz="4400" b="1" i="0" u="sng" strike="noStrike" kern="1200" cap="none" spc="0" normalizeH="0" baseline="0" noProof="0" dirty="0">
              <a:ln>
                <a:noFill/>
              </a:ln>
              <a:solidFill>
                <a:srgbClr val="CC5B1D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Google Shape;628;p22">
            <a:extLst>
              <a:ext uri="{FF2B5EF4-FFF2-40B4-BE49-F238E27FC236}">
                <a16:creationId xmlns:a16="http://schemas.microsoft.com/office/drawing/2014/main" id="{1AA40D76-2832-499F-91E1-D6900C5AACF0}"/>
              </a:ext>
            </a:extLst>
          </p:cNvPr>
          <p:cNvSpPr/>
          <p:nvPr/>
        </p:nvSpPr>
        <p:spPr>
          <a:xfrm>
            <a:off x="1231511" y="1177480"/>
            <a:ext cx="4934158" cy="2885070"/>
          </a:xfrm>
          <a:custGeom>
            <a:avLst/>
            <a:gdLst/>
            <a:ahLst/>
            <a:cxnLst/>
            <a:rect l="l" t="t" r="r" b="b"/>
            <a:pathLst>
              <a:path w="115922" h="181943" extrusionOk="0">
                <a:moveTo>
                  <a:pt x="57517" y="533"/>
                </a:moveTo>
                <a:cubicBezTo>
                  <a:pt x="59707" y="533"/>
                  <a:pt x="61912" y="956"/>
                  <a:pt x="64058" y="1806"/>
                </a:cubicBezTo>
                <a:cubicBezTo>
                  <a:pt x="67600" y="3206"/>
                  <a:pt x="70879" y="5708"/>
                  <a:pt x="73556" y="9036"/>
                </a:cubicBezTo>
                <a:cubicBezTo>
                  <a:pt x="74805" y="10596"/>
                  <a:pt x="75612" y="11955"/>
                  <a:pt x="76087" y="13316"/>
                </a:cubicBezTo>
                <a:cubicBezTo>
                  <a:pt x="76554" y="14671"/>
                  <a:pt x="76729" y="16139"/>
                  <a:pt x="76899" y="17557"/>
                </a:cubicBezTo>
                <a:cubicBezTo>
                  <a:pt x="76933" y="17830"/>
                  <a:pt x="76962" y="18101"/>
                  <a:pt x="76996" y="18368"/>
                </a:cubicBezTo>
                <a:cubicBezTo>
                  <a:pt x="77059" y="18845"/>
                  <a:pt x="77123" y="19316"/>
                  <a:pt x="77190" y="19788"/>
                </a:cubicBezTo>
                <a:cubicBezTo>
                  <a:pt x="77467" y="21760"/>
                  <a:pt x="77749" y="23801"/>
                  <a:pt x="77550" y="25788"/>
                </a:cubicBezTo>
                <a:cubicBezTo>
                  <a:pt x="77394" y="27333"/>
                  <a:pt x="76733" y="30331"/>
                  <a:pt x="74134" y="33522"/>
                </a:cubicBezTo>
                <a:cubicBezTo>
                  <a:pt x="73979" y="33717"/>
                  <a:pt x="73814" y="33906"/>
                  <a:pt x="73643" y="34100"/>
                </a:cubicBezTo>
                <a:cubicBezTo>
                  <a:pt x="72045" y="35903"/>
                  <a:pt x="69806" y="37744"/>
                  <a:pt x="66667" y="39401"/>
                </a:cubicBezTo>
                <a:cubicBezTo>
                  <a:pt x="64355" y="40615"/>
                  <a:pt x="62396" y="41305"/>
                  <a:pt x="60501" y="41568"/>
                </a:cubicBezTo>
                <a:cubicBezTo>
                  <a:pt x="59942" y="41645"/>
                  <a:pt x="59373" y="41683"/>
                  <a:pt x="58800" y="41683"/>
                </a:cubicBezTo>
                <a:cubicBezTo>
                  <a:pt x="54275" y="41683"/>
                  <a:pt x="49413" y="39309"/>
                  <a:pt x="45717" y="35217"/>
                </a:cubicBezTo>
                <a:cubicBezTo>
                  <a:pt x="45654" y="35150"/>
                  <a:pt x="45591" y="35076"/>
                  <a:pt x="45524" y="35004"/>
                </a:cubicBezTo>
                <a:cubicBezTo>
                  <a:pt x="45430" y="34897"/>
                  <a:pt x="45334" y="34785"/>
                  <a:pt x="45242" y="34674"/>
                </a:cubicBezTo>
                <a:cubicBezTo>
                  <a:pt x="40694" y="29324"/>
                  <a:pt x="38649" y="22353"/>
                  <a:pt x="39766" y="15930"/>
                </a:cubicBezTo>
                <a:cubicBezTo>
                  <a:pt x="40737" y="10323"/>
                  <a:pt x="44100" y="5538"/>
                  <a:pt x="48982" y="2802"/>
                </a:cubicBezTo>
                <a:cubicBezTo>
                  <a:pt x="51674" y="1294"/>
                  <a:pt x="54581" y="533"/>
                  <a:pt x="57517" y="533"/>
                </a:cubicBezTo>
                <a:close/>
                <a:moveTo>
                  <a:pt x="99424" y="33114"/>
                </a:moveTo>
                <a:cubicBezTo>
                  <a:pt x="101505" y="33114"/>
                  <a:pt x="103648" y="33246"/>
                  <a:pt x="105509" y="33731"/>
                </a:cubicBezTo>
                <a:cubicBezTo>
                  <a:pt x="111520" y="35296"/>
                  <a:pt x="112370" y="39566"/>
                  <a:pt x="112433" y="43113"/>
                </a:cubicBezTo>
                <a:cubicBezTo>
                  <a:pt x="112550" y="49137"/>
                  <a:pt x="112662" y="53772"/>
                  <a:pt x="112774" y="58407"/>
                </a:cubicBezTo>
                <a:cubicBezTo>
                  <a:pt x="112885" y="63042"/>
                  <a:pt x="113001" y="67677"/>
                  <a:pt x="113113" y="73696"/>
                </a:cubicBezTo>
                <a:lnTo>
                  <a:pt x="114765" y="162936"/>
                </a:lnTo>
                <a:cubicBezTo>
                  <a:pt x="114853" y="167688"/>
                  <a:pt x="113978" y="172857"/>
                  <a:pt x="106817" y="175155"/>
                </a:cubicBezTo>
                <a:cubicBezTo>
                  <a:pt x="103863" y="176106"/>
                  <a:pt x="100175" y="176384"/>
                  <a:pt x="96925" y="176631"/>
                </a:cubicBezTo>
                <a:lnTo>
                  <a:pt x="39999" y="180927"/>
                </a:lnTo>
                <a:cubicBezTo>
                  <a:pt x="36991" y="181154"/>
                  <a:pt x="33915" y="181387"/>
                  <a:pt x="30856" y="181387"/>
                </a:cubicBezTo>
                <a:cubicBezTo>
                  <a:pt x="29267" y="181387"/>
                  <a:pt x="27682" y="181324"/>
                  <a:pt x="26114" y="181165"/>
                </a:cubicBezTo>
                <a:cubicBezTo>
                  <a:pt x="15347" y="180081"/>
                  <a:pt x="8118" y="175193"/>
                  <a:pt x="4635" y="166638"/>
                </a:cubicBezTo>
                <a:cubicBezTo>
                  <a:pt x="3012" y="162654"/>
                  <a:pt x="3285" y="156513"/>
                  <a:pt x="3523" y="151091"/>
                </a:cubicBezTo>
                <a:cubicBezTo>
                  <a:pt x="3624" y="148759"/>
                  <a:pt x="3727" y="146554"/>
                  <a:pt x="3653" y="144765"/>
                </a:cubicBezTo>
                <a:lnTo>
                  <a:pt x="3372" y="137672"/>
                </a:lnTo>
                <a:cubicBezTo>
                  <a:pt x="2084" y="105849"/>
                  <a:pt x="1069" y="80712"/>
                  <a:pt x="5985" y="47826"/>
                </a:cubicBezTo>
                <a:cubicBezTo>
                  <a:pt x="6525" y="44230"/>
                  <a:pt x="7259" y="41048"/>
                  <a:pt x="10795" y="38560"/>
                </a:cubicBezTo>
                <a:cubicBezTo>
                  <a:pt x="14997" y="35601"/>
                  <a:pt x="22388" y="35047"/>
                  <a:pt x="29942" y="35047"/>
                </a:cubicBezTo>
                <a:cubicBezTo>
                  <a:pt x="32265" y="35047"/>
                  <a:pt x="34597" y="35101"/>
                  <a:pt x="36860" y="35154"/>
                </a:cubicBezTo>
                <a:cubicBezTo>
                  <a:pt x="39094" y="35203"/>
                  <a:pt x="41247" y="35250"/>
                  <a:pt x="43278" y="35250"/>
                </a:cubicBezTo>
                <a:cubicBezTo>
                  <a:pt x="43859" y="35250"/>
                  <a:pt x="44429" y="35246"/>
                  <a:pt x="44989" y="35237"/>
                </a:cubicBezTo>
                <a:cubicBezTo>
                  <a:pt x="45028" y="35280"/>
                  <a:pt x="45067" y="35325"/>
                  <a:pt x="45110" y="35374"/>
                </a:cubicBezTo>
                <a:cubicBezTo>
                  <a:pt x="48978" y="39765"/>
                  <a:pt x="53953" y="42247"/>
                  <a:pt x="58734" y="42247"/>
                </a:cubicBezTo>
                <a:cubicBezTo>
                  <a:pt x="59350" y="42247"/>
                  <a:pt x="59967" y="42204"/>
                  <a:pt x="60579" y="42121"/>
                </a:cubicBezTo>
                <a:cubicBezTo>
                  <a:pt x="62537" y="41850"/>
                  <a:pt x="64553" y="41140"/>
                  <a:pt x="66925" y="39892"/>
                </a:cubicBezTo>
                <a:cubicBezTo>
                  <a:pt x="70360" y="38079"/>
                  <a:pt x="72744" y="36049"/>
                  <a:pt x="74401" y="34067"/>
                </a:cubicBezTo>
                <a:cubicBezTo>
                  <a:pt x="81476" y="33784"/>
                  <a:pt x="88554" y="33498"/>
                  <a:pt x="95627" y="33217"/>
                </a:cubicBezTo>
                <a:cubicBezTo>
                  <a:pt x="96811" y="33167"/>
                  <a:pt x="98105" y="33114"/>
                  <a:pt x="99424" y="33114"/>
                </a:cubicBezTo>
                <a:close/>
                <a:moveTo>
                  <a:pt x="57554" y="1"/>
                </a:moveTo>
                <a:cubicBezTo>
                  <a:pt x="54495" y="1"/>
                  <a:pt x="51455" y="779"/>
                  <a:pt x="48710" y="2317"/>
                </a:cubicBezTo>
                <a:cubicBezTo>
                  <a:pt x="43681" y="5134"/>
                  <a:pt x="40218" y="10061"/>
                  <a:pt x="39217" y="15837"/>
                </a:cubicBezTo>
                <a:cubicBezTo>
                  <a:pt x="38100" y="22279"/>
                  <a:pt x="40077" y="29261"/>
                  <a:pt x="44527" y="34688"/>
                </a:cubicBezTo>
                <a:cubicBezTo>
                  <a:pt x="44096" y="34693"/>
                  <a:pt x="43658" y="34696"/>
                  <a:pt x="43214" y="34696"/>
                </a:cubicBezTo>
                <a:cubicBezTo>
                  <a:pt x="41223" y="34696"/>
                  <a:pt x="39101" y="34647"/>
                  <a:pt x="36905" y="34596"/>
                </a:cubicBezTo>
                <a:cubicBezTo>
                  <a:pt x="34623" y="34545"/>
                  <a:pt x="32271" y="34494"/>
                  <a:pt x="29931" y="34494"/>
                </a:cubicBezTo>
                <a:cubicBezTo>
                  <a:pt x="22111" y="34494"/>
                  <a:pt x="14423" y="35074"/>
                  <a:pt x="9936" y="38230"/>
                </a:cubicBezTo>
                <a:cubicBezTo>
                  <a:pt x="6234" y="40834"/>
                  <a:pt x="5476" y="44099"/>
                  <a:pt x="4922" y="47786"/>
                </a:cubicBezTo>
                <a:cubicBezTo>
                  <a:pt x="0" y="80697"/>
                  <a:pt x="1016" y="105844"/>
                  <a:pt x="2303" y="137686"/>
                </a:cubicBezTo>
                <a:lnTo>
                  <a:pt x="2585" y="144775"/>
                </a:lnTo>
                <a:cubicBezTo>
                  <a:pt x="2653" y="146554"/>
                  <a:pt x="2556" y="148754"/>
                  <a:pt x="2453" y="151081"/>
                </a:cubicBezTo>
                <a:cubicBezTo>
                  <a:pt x="2211" y="156528"/>
                  <a:pt x="1938" y="162708"/>
                  <a:pt x="3586" y="166749"/>
                </a:cubicBezTo>
                <a:cubicBezTo>
                  <a:pt x="7171" y="175548"/>
                  <a:pt x="14683" y="180582"/>
                  <a:pt x="25910" y="181714"/>
                </a:cubicBezTo>
                <a:cubicBezTo>
                  <a:pt x="27557" y="181878"/>
                  <a:pt x="29204" y="181942"/>
                  <a:pt x="30855" y="181942"/>
                </a:cubicBezTo>
                <a:cubicBezTo>
                  <a:pt x="33985" y="181942"/>
                  <a:pt x="37104" y="181709"/>
                  <a:pt x="40154" y="181481"/>
                </a:cubicBezTo>
                <a:lnTo>
                  <a:pt x="97080" y="177180"/>
                </a:lnTo>
                <a:cubicBezTo>
                  <a:pt x="100433" y="176928"/>
                  <a:pt x="104233" y="176642"/>
                  <a:pt x="107381" y="175631"/>
                </a:cubicBezTo>
                <a:cubicBezTo>
                  <a:pt x="114989" y="173187"/>
                  <a:pt x="115922" y="167838"/>
                  <a:pt x="115835" y="162930"/>
                </a:cubicBezTo>
                <a:lnTo>
                  <a:pt x="114182" y="73691"/>
                </a:lnTo>
                <a:cubicBezTo>
                  <a:pt x="114070" y="67667"/>
                  <a:pt x="113954" y="63038"/>
                  <a:pt x="113842" y="58403"/>
                </a:cubicBezTo>
                <a:cubicBezTo>
                  <a:pt x="113730" y="53768"/>
                  <a:pt x="113619" y="49133"/>
                  <a:pt x="113502" y="43108"/>
                </a:cubicBezTo>
                <a:cubicBezTo>
                  <a:pt x="113434" y="39401"/>
                  <a:pt x="112516" y="34931"/>
                  <a:pt x="105991" y="33235"/>
                </a:cubicBezTo>
                <a:cubicBezTo>
                  <a:pt x="103938" y="32702"/>
                  <a:pt x="101636" y="32559"/>
                  <a:pt x="99425" y="32559"/>
                </a:cubicBezTo>
                <a:cubicBezTo>
                  <a:pt x="98072" y="32559"/>
                  <a:pt x="96753" y="32613"/>
                  <a:pt x="95546" y="32663"/>
                </a:cubicBezTo>
                <a:lnTo>
                  <a:pt x="74863" y="33493"/>
                </a:lnTo>
                <a:cubicBezTo>
                  <a:pt x="77312" y="30331"/>
                  <a:pt x="77944" y="27386"/>
                  <a:pt x="78099" y="25846"/>
                </a:cubicBezTo>
                <a:cubicBezTo>
                  <a:pt x="78307" y="23790"/>
                  <a:pt x="78021" y="21716"/>
                  <a:pt x="77740" y="19709"/>
                </a:cubicBezTo>
                <a:cubicBezTo>
                  <a:pt x="77677" y="19243"/>
                  <a:pt x="77608" y="18772"/>
                  <a:pt x="77550" y="18301"/>
                </a:cubicBezTo>
                <a:cubicBezTo>
                  <a:pt x="77516" y="18029"/>
                  <a:pt x="77482" y="17761"/>
                  <a:pt x="77453" y="17489"/>
                </a:cubicBezTo>
                <a:cubicBezTo>
                  <a:pt x="77278" y="16041"/>
                  <a:pt x="77103" y="14545"/>
                  <a:pt x="76607" y="13137"/>
                </a:cubicBezTo>
                <a:cubicBezTo>
                  <a:pt x="76112" y="11708"/>
                  <a:pt x="75280" y="10298"/>
                  <a:pt x="73989" y="8691"/>
                </a:cubicBezTo>
                <a:cubicBezTo>
                  <a:pt x="71253" y="5285"/>
                  <a:pt x="67891" y="2725"/>
                  <a:pt x="64267" y="1286"/>
                </a:cubicBezTo>
                <a:cubicBezTo>
                  <a:pt x="62093" y="427"/>
                  <a:pt x="59818" y="1"/>
                  <a:pt x="575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1F202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753" y="2081406"/>
            <a:ext cx="3409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042" y="4924697"/>
            <a:ext cx="1136469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8359" y="4258491"/>
            <a:ext cx="4921001" cy="2090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9742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aocantho.com.vn/image/fckeditor/upload/2019/20191031/images/d77f54b1793ef5b2c46f5cbf171aa0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21" y="627017"/>
            <a:ext cx="5486437" cy="3426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9650" y="4152779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ở Sa Pa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726" y="5291594"/>
            <a:ext cx="10502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 chí du lịch “Travel and Leisure” của Mỹ đã bình chọn và công bố bảy ruộng bậc thang đẹp, kỳ vĩ nhất châu Á và thế giới, gồm: vùng Banaue (Phi-li-pin), vùng Nguyên Dương ở tỉnh Vân Nam (Trung Quốc), khu Long Tích ở tỉnh Quế Lâm (Trung Quốc), vùng Mae Rim ở Chiềng Mai (Thái-lan), vùng Annapurna (Nê-pan), vùng Ubud (In-đô-nê-xi-a) và Sa Pa của Việt Nam. 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vivu.net/uploads/2021/08/philippines-banaue-rice-terraces-1024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8" y="134256"/>
            <a:ext cx="5644334" cy="334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21" y="370652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bậc thang Banaue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2000 năm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nằm ở vùng núi tỉnh Ifugao của Philippines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UNESCO công nhận là di sản thế giới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13037"/>
      </p:ext>
    </p:extLst>
  </p:cSld>
  <p:clrMapOvr>
    <a:masterClrMapping/>
  </p:clrMapOvr>
  <p:transition spd="slow" advClick="0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a-vi-viet-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56" y="496387"/>
            <a:ext cx="3620684" cy="25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ÂY QUẾ VÀ 20 CÔNG DỤNG CHỮA BỆNH TUYỆT V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65" y="235458"/>
            <a:ext cx="4808311" cy="280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ạt Tiêu Có Tác Dụng Gì? Cách Dùng Và Lưu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2" y="3454350"/>
            <a:ext cx="4808311" cy="309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Giá trị kinh tế của cây Hồi ở Lạng Sơn bạn nên biết - Dược Liệu Hòa B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74" y="3454350"/>
            <a:ext cx="4790302" cy="309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4405600"/>
      </p:ext>
    </p:extLst>
  </p:cSld>
  <p:clrMapOvr>
    <a:masterClrMapping/>
  </p:clrMapOvr>
  <p:transition spd="slow" advClick="0" advTm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0" y="31240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568568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>
                <a:solidFill>
                  <a:srgbClr val="FF0000"/>
                </a:solidFill>
              </a:rPr>
              <a:t>” </a:t>
            </a:r>
            <a:r>
              <a:rPr lang="nl-NL" altLang="vi-VN" sz="2800" dirty="0">
                <a:solidFill>
                  <a:srgbClr val="FF0000"/>
                </a:solidFill>
              </a:rPr>
              <a:t>- </a:t>
            </a:r>
            <a:r>
              <a:rPr lang="vi-VN" altLang="vi-VN" sz="2800" dirty="0">
                <a:solidFill>
                  <a:srgbClr val="FF0000"/>
                </a:solidFill>
              </a:rPr>
              <a:t>7</a:t>
            </a:r>
            <a:r>
              <a:rPr lang="nl-NL" altLang="vi-VN" sz="2800" dirty="0">
                <a:solidFill>
                  <a:srgbClr val="FF0000"/>
                </a:solidFill>
              </a:rPr>
              <a:t>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Em hãy cho biết cơ sở hình thành các quốc gia sơ kì ở Đông Nam Á?</a:t>
            </a:r>
          </a:p>
          <a:p>
            <a:pPr algn="just"/>
            <a:r>
              <a:rPr lang="vi-VN" sz="28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Chỉ trên lược đồ H1 (T52) một số quốc gia sơ kì ở Đông Nam Á?</a:t>
            </a:r>
          </a:p>
          <a:p>
            <a:pPr algn="just"/>
            <a:r>
              <a:rPr lang="vi-VN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- Tư liệu và hình 2, 3 (T53) chứng tỏ điều gì về giao lưu thương mại của các quốc gia sơ kì Đông Nam Á vào những thế kỉ đầu Công nguyên?</a:t>
            </a:r>
          </a:p>
          <a:p>
            <a:pPr algn="just"/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11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80331" y="588017"/>
            <a:ext cx="3509682" cy="1398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3249405" y="2089234"/>
            <a:ext cx="1973887" cy="1768440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-30919" y="2771917"/>
            <a:ext cx="3440504" cy="14915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4693722" y="3392956"/>
            <a:ext cx="2735517" cy="314133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41670" y="4400648"/>
            <a:ext cx="4827564" cy="18165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6491869" y="1986510"/>
            <a:ext cx="2583984" cy="1039653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81289" y="2182262"/>
            <a:ext cx="3701854" cy="17781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Cây lúa với đời sống người Việt Nam - Văn bản thuyết minh - Ngữ văn 9 |  Hoc360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8" y="521970"/>
            <a:ext cx="2900683" cy="16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Tổ nghề làm đồ gốm - Viet World 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Tổ nghề làm đồ gốm - Viet World 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Tinh hoa nghề gốm xưa và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53" y="447407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99" y="295015"/>
            <a:ext cx="714135" cy="6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58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1618" y="2009854"/>
            <a:ext cx="4634911" cy="1398494"/>
          </a:xfrm>
          <a:prstGeom prst="roundRect">
            <a:avLst>
              <a:gd name="adj" fmla="val 362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ĐNA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5506" y="0"/>
            <a:ext cx="3479427" cy="1398494"/>
          </a:xfrm>
          <a:prstGeom prst="roundRect">
            <a:avLst>
              <a:gd name="adj" fmla="val 2974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0800000" flipV="1">
            <a:off x="3231618" y="3408348"/>
            <a:ext cx="1234391" cy="293436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701783"/>
            <a:ext cx="3509682" cy="1398494"/>
          </a:xfrm>
          <a:prstGeom prst="roundRect">
            <a:avLst>
              <a:gd name="adj" fmla="val 2600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5529720" y="3483557"/>
            <a:ext cx="1390426" cy="1240007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80376" y="4820194"/>
            <a:ext cx="3509682" cy="1398494"/>
          </a:xfrm>
          <a:prstGeom prst="roundRect">
            <a:avLst>
              <a:gd name="adj" fmla="val 2600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72536" y="1389824"/>
            <a:ext cx="3509682" cy="1398494"/>
          </a:xfrm>
          <a:prstGeom prst="roundRect">
            <a:avLst>
              <a:gd name="adj" fmla="val 3441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4271554" y="1389824"/>
            <a:ext cx="849086" cy="620030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11" idx="1"/>
          </p:cNvCxnSpPr>
          <p:nvPr/>
        </p:nvCxnSpPr>
        <p:spPr>
          <a:xfrm flipV="1">
            <a:off x="7393240" y="2089071"/>
            <a:ext cx="1279296" cy="814677"/>
          </a:xfrm>
          <a:prstGeom prst="curvedConnector3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2" y="192476"/>
            <a:ext cx="714135" cy="669502"/>
          </a:xfrm>
          <a:prstGeom prst="rect">
            <a:avLst/>
          </a:prstGeom>
        </p:spPr>
      </p:pic>
      <p:pic>
        <p:nvPicPr>
          <p:cNvPr id="27" name="Picture 4" descr="Pāṇini - Wikiwand">
            <a:hlinkClick r:id="" action="ppaction://noaction"/>
            <a:extLst>
              <a:ext uri="{FF2B5EF4-FFF2-40B4-BE49-F238E27FC236}">
                <a16:creationId xmlns:a16="http://schemas.microsoft.com/office/drawing/2014/main" id="{C97EE29E-B901-0E44-A724-E02E9599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930271" y="2870370"/>
            <a:ext cx="2994212" cy="219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hật giáo nhập thế và các vấn đề xã hội đương đại ở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6" y="5312846"/>
            <a:ext cx="2884395" cy="1622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6" name="Picture 4" descr="Nho giáo có nguồn gốc từ đâu ? Tìm hiểu về nho gi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3" y="1442481"/>
            <a:ext cx="2882818" cy="19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7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2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285" tIns="121285" rIns="121285" bIns="121285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18</a:t>
            </a:fld>
            <a:endParaRPr kern="0">
              <a:solidFill>
                <a:srgbClr val="79728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3BE0A-A4FB-411B-BD2F-6C58FC6E8944}"/>
              </a:ext>
            </a:extLst>
          </p:cNvPr>
          <p:cNvSpPr/>
          <p:nvPr/>
        </p:nvSpPr>
        <p:spPr>
          <a:xfrm>
            <a:off x="4643037" y="1186474"/>
            <a:ext cx="63873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VII TCN – TK VII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Văn Lang, Âu Lạc, Chăm-pa, Phù Nam (Việt Nam)</a:t>
            </a:r>
          </a:p>
          <a:p>
            <a:pPr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+ Các quốc gia ở hạ lưu sông Chao Phray-a (Thái Lan)</a:t>
            </a:r>
          </a:p>
          <a:p>
            <a:pPr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+ Các đảo thuộc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-xi-a.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 descr="Kinh nghiệm đi lễ Đền Hùng dịp giỗ Tổ không phải ai cũng biết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7" y="489950"/>
            <a:ext cx="3826269" cy="23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Quốc gia cổ Cham-pa | SGK Lịch sử lớ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7" y="3155217"/>
            <a:ext cx="395801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7197" y="2845828"/>
            <a:ext cx="23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Lang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6074" y="5726968"/>
            <a:ext cx="23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-Pa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24" y="661674"/>
            <a:ext cx="714135" cy="6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8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835" y="579066"/>
            <a:ext cx="1091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Quá trình hình thành các quốc gia sơ kì ở Đông Nam Á </a:t>
            </a:r>
            <a:endParaRPr lang="vi-V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940" y="-41600"/>
            <a:ext cx="1288060" cy="1073384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7533084" y="1031784"/>
            <a:ext cx="15240" cy="511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80859"/>
            <a:ext cx="7438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Óc-eo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…</a:t>
            </a:r>
          </a:p>
        </p:txBody>
      </p:sp>
      <p:pic>
        <p:nvPicPr>
          <p:cNvPr id="7172" name="Picture 4" descr="Thương cảng Óc Eo An Giang, Điểm đến du lịch Thương cảng Óc Eo An Giang,  Thuong cang oc eo an 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57" y="1652450"/>
            <a:ext cx="3514636" cy="2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69593" y="4095756"/>
            <a:ext cx="285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Thương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cảng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Óc</a:t>
            </a:r>
            <a:r>
              <a:rPr lang="en-US" sz="2000" b="1" dirty="0">
                <a:solidFill>
                  <a:srgbClr val="00B0F0"/>
                </a:solidFill>
              </a:rPr>
              <a:t> -</a:t>
            </a:r>
            <a:r>
              <a:rPr lang="en-US" sz="2000" b="1" dirty="0" err="1">
                <a:solidFill>
                  <a:srgbClr val="00B0F0"/>
                </a:solidFill>
              </a:rPr>
              <a:t>eo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7174" name="Picture 6" descr="Đồng vàng La Mã và thương cảng quốc tế Óc 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4" y="2996741"/>
            <a:ext cx="4762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679" y="51615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00B0F0"/>
                </a:solidFill>
                <a:latin typeface="Roboto"/>
              </a:rPr>
              <a:t>Đồng vàng La Mã được giữ tại Bảo tàng Lịch sử Việt Nam (TP.HCM) là minh chứng cho những ngày rực rỡ của thương cảng Óc Eo.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" y="-66018"/>
            <a:ext cx="714135" cy="6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51282" y="2190882"/>
            <a:ext cx="531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KHỞI ĐỘNG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6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51282" y="2190882"/>
            <a:ext cx="531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 TẬP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4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279656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183" y="802876"/>
            <a:ext cx="22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721" y="1517854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267687" y="432816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42129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560" y="2971800"/>
            <a:ext cx="1002792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Ý nào sau đây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phản ánh đúng cơ sở hình thành của các quốc gia sơ kì ở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Nông nghiệp trồng lúa nước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Giao lưu kinh tế - văn hoá với Ấn Độ, Trung Quốc.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mại đường biển rất phát triển.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Thủ công nghiệp phát triển với các nghề rèn sắt, đúc đồng...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51560" y="213360"/>
            <a:ext cx="10027920" cy="2621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Khu vực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được coi là?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nối giữa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 Quốc và Ấn Độ.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“ngã tư đường của thế giới”.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“cái nôi” của thế giới.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tâm của thế giới.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95645" y="49225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195644" y="101993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1573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" y="3048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4: Các quốc gia sơ kì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VII TCN đến 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 TCN.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 gia sơ kì Đông Nam 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nghề thủ công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sắt, đúc 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27618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5963" y="236548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685800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Tự luận: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5963" y="1228163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việc giao lưu thương mại đối với sự ra đời của các quốc gia sơ kì Đông Nam Á như thế nào?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55962" y="2943779"/>
            <a:ext cx="9733364" cy="15104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vào lược đồ H1 (T52, SGK), hãy lập bảng theo mẫu sau và điền những nội dung phù hợp.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5962" y="4454184"/>
          <a:ext cx="973336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58">
                  <a:extLst>
                    <a:ext uri="{9D8B030D-6E8A-4147-A177-3AD203B41FA5}">
                      <a16:colId xmlns:a16="http://schemas.microsoft.com/office/drawing/2014/main" val="811271102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val="3398199601"/>
                    </a:ext>
                  </a:extLst>
                </a:gridCol>
                <a:gridCol w="4425686">
                  <a:extLst>
                    <a:ext uri="{9D8B030D-6E8A-4147-A177-3AD203B41FA5}">
                      <a16:colId xmlns:a16="http://schemas.microsoft.com/office/drawing/2014/main" val="250736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sơ kì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hiện nay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Văn</a:t>
                      </a:r>
                      <a:r>
                        <a:rPr lang="vi-VN" sz="2800" baseline="0" dirty="0">
                          <a:latin typeface="+mj-lt"/>
                        </a:rPr>
                        <a:t> Lang – Âu Lạc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Việt</a:t>
                      </a:r>
                      <a:r>
                        <a:rPr lang="vi-VN" sz="2800" baseline="0" dirty="0">
                          <a:latin typeface="+mj-lt"/>
                        </a:rPr>
                        <a:t> Nam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9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F1322E-F236-4A9F-9C00-6BB4F9C2F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1" b="24846"/>
          <a:stretch/>
        </p:blipFill>
        <p:spPr>
          <a:xfrm>
            <a:off x="0" y="2388447"/>
            <a:ext cx="12192000" cy="446955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AB96712-38BE-47CC-B943-88B4D0DC7BDC}"/>
              </a:ext>
            </a:extLst>
          </p:cNvPr>
          <p:cNvSpPr txBox="1"/>
          <p:nvPr/>
        </p:nvSpPr>
        <p:spPr>
          <a:xfrm>
            <a:off x="877640" y="1554755"/>
            <a:ext cx="553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dụng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AF5DA9-B567-4512-A74C-D694151F0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8972"/>
            <a:ext cx="5283843" cy="528384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13D76AC-0721-4613-A6DF-240119AE6E0F}"/>
              </a:ext>
            </a:extLst>
          </p:cNvPr>
          <p:cNvGrpSpPr/>
          <p:nvPr/>
        </p:nvGrpSpPr>
        <p:grpSpPr>
          <a:xfrm rot="10800000">
            <a:off x="39249" y="0"/>
            <a:ext cx="1940021" cy="1057672"/>
            <a:chOff x="-1111410" y="-331486"/>
            <a:chExt cx="2944703" cy="1605410"/>
          </a:xfrm>
        </p:grpSpPr>
        <p:sp>
          <p:nvSpPr>
            <p:cNvPr id="7" name="Google Shape;16;p2">
              <a:extLst>
                <a:ext uri="{FF2B5EF4-FFF2-40B4-BE49-F238E27FC236}">
                  <a16:creationId xmlns:a16="http://schemas.microsoft.com/office/drawing/2014/main" id="{B47655EE-CDD1-4D71-A7EF-A676DBC07FD5}"/>
                </a:ext>
              </a:extLst>
            </p:cNvPr>
            <p:cNvSpPr/>
            <p:nvPr/>
          </p:nvSpPr>
          <p:spPr>
            <a:xfrm flipH="1">
              <a:off x="-1111410" y="-263571"/>
              <a:ext cx="2944703" cy="1537495"/>
            </a:xfrm>
            <a:custGeom>
              <a:avLst/>
              <a:gdLst/>
              <a:ahLst/>
              <a:cxnLst/>
              <a:rect l="l" t="t" r="r" b="b"/>
              <a:pathLst>
                <a:path w="263626" h="137645" extrusionOk="0">
                  <a:moveTo>
                    <a:pt x="75120" y="1"/>
                  </a:moveTo>
                  <a:cubicBezTo>
                    <a:pt x="68706" y="1"/>
                    <a:pt x="61958" y="879"/>
                    <a:pt x="54916" y="2857"/>
                  </a:cubicBezTo>
                  <a:cubicBezTo>
                    <a:pt x="12926" y="14572"/>
                    <a:pt x="1" y="57071"/>
                    <a:pt x="4171" y="85436"/>
                  </a:cubicBezTo>
                  <a:cubicBezTo>
                    <a:pt x="7164" y="105810"/>
                    <a:pt x="18083" y="123096"/>
                    <a:pt x="32950" y="136340"/>
                  </a:cubicBezTo>
                  <a:cubicBezTo>
                    <a:pt x="33427" y="136785"/>
                    <a:pt x="33937" y="137199"/>
                    <a:pt x="34446" y="137645"/>
                  </a:cubicBezTo>
                  <a:lnTo>
                    <a:pt x="222558" y="136976"/>
                  </a:lnTo>
                  <a:cubicBezTo>
                    <a:pt x="222558" y="136976"/>
                    <a:pt x="263625" y="118735"/>
                    <a:pt x="262670" y="81902"/>
                  </a:cubicBezTo>
                  <a:cubicBezTo>
                    <a:pt x="261989" y="56448"/>
                    <a:pt x="243231" y="40404"/>
                    <a:pt x="222985" y="40404"/>
                  </a:cubicBezTo>
                  <a:cubicBezTo>
                    <a:pt x="213910" y="40404"/>
                    <a:pt x="204537" y="43627"/>
                    <a:pt x="196358" y="50672"/>
                  </a:cubicBezTo>
                  <a:cubicBezTo>
                    <a:pt x="187785" y="58047"/>
                    <a:pt x="180194" y="61025"/>
                    <a:pt x="173382" y="61025"/>
                  </a:cubicBezTo>
                  <a:cubicBezTo>
                    <a:pt x="159200" y="61025"/>
                    <a:pt x="148399" y="48116"/>
                    <a:pt x="139151" y="35105"/>
                  </a:cubicBezTo>
                  <a:cubicBezTo>
                    <a:pt x="127871" y="19261"/>
                    <a:pt x="105156" y="1"/>
                    <a:pt x="7512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7;p2">
              <a:extLst>
                <a:ext uri="{FF2B5EF4-FFF2-40B4-BE49-F238E27FC236}">
                  <a16:creationId xmlns:a16="http://schemas.microsoft.com/office/drawing/2014/main" id="{82F998CC-4F0B-497D-B8FB-03F09C912ED9}"/>
                </a:ext>
              </a:extLst>
            </p:cNvPr>
            <p:cNvSpPr/>
            <p:nvPr/>
          </p:nvSpPr>
          <p:spPr>
            <a:xfrm rot="486435">
              <a:off x="-345929" y="-331486"/>
              <a:ext cx="850904" cy="850904"/>
            </a:xfrm>
            <a:prstGeom prst="ellipse">
              <a:avLst/>
            </a:prstGeom>
            <a:noFill/>
            <a:ln w="9525" cap="flat" cmpd="sng">
              <a:solidFill>
                <a:srgbClr val="CC5B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93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363" y="86204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1607626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Nếu chọn hai thành tựu nổi bật nhất của các gia sơ kì Đông Nam Á, em sẽ lựa chọn những thành tựu nào?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560" y="3092141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Sưu tầm những câu tục ngữ, thành ngữ của người Việt Nam liên quan đến lúa gạo?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90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/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6" name="组合 36"/>
          <p:cNvGrpSpPr/>
          <p:nvPr/>
        </p:nvGrpSpPr>
        <p:grpSpPr>
          <a:xfrm>
            <a:off x="45538" y="-143269"/>
            <a:ext cx="3658804" cy="3917098"/>
            <a:chOff x="4427538" y="954088"/>
            <a:chExt cx="3333750" cy="3729038"/>
          </a:xfrm>
        </p:grpSpPr>
        <p:sp>
          <p:nvSpPr>
            <p:cNvPr id="17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931155" y="1365463"/>
            <a:ext cx="8172274" cy="35566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trả lời các câu hỏi bài 12. Sự hình thành và bước đầu phát triển của các vương quốc phong kiến ở Đông Nam Á (Từ TK VII đến TK X).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mbod"/>
          <p:cNvPicPr>
            <a:picLocks noChangeAspect="1" noChangeArrowheads="1"/>
          </p:cNvPicPr>
          <p:nvPr/>
        </p:nvPicPr>
        <p:blipFill>
          <a:blip r:embed="rId2"/>
          <a:srcRect l="25067" t="20802" r="26152" b="36862"/>
          <a:stretch>
            <a:fillRect/>
          </a:stretch>
        </p:blipFill>
        <p:spPr bwMode="auto">
          <a:xfrm>
            <a:off x="1905000" y="609601"/>
            <a:ext cx="2057400" cy="1325563"/>
          </a:xfrm>
          <a:prstGeom prst="rect">
            <a:avLst/>
          </a:prstGeom>
          <a:noFill/>
        </p:spPr>
      </p:pic>
      <p:pic>
        <p:nvPicPr>
          <p:cNvPr id="74755" name="Picture 3" descr="co eastTimo"/>
          <p:cNvPicPr>
            <a:picLocks noChangeAspect="1" noChangeArrowheads="1"/>
          </p:cNvPicPr>
          <p:nvPr/>
        </p:nvPicPr>
        <p:blipFill>
          <a:blip r:embed="rId3"/>
          <a:srcRect l="26152" t="25183" r="25067" b="42700"/>
          <a:stretch>
            <a:fillRect/>
          </a:stretch>
        </p:blipFill>
        <p:spPr bwMode="auto">
          <a:xfrm>
            <a:off x="4558665" y="678658"/>
            <a:ext cx="2057400" cy="1295400"/>
          </a:xfrm>
          <a:prstGeom prst="rect">
            <a:avLst/>
          </a:prstGeom>
          <a:noFill/>
        </p:spPr>
      </p:pic>
      <p:pic>
        <p:nvPicPr>
          <p:cNvPr id="74756" name="Picture 4" descr="indone"/>
          <p:cNvPicPr>
            <a:picLocks noChangeAspect="1" noChangeArrowheads="1"/>
          </p:cNvPicPr>
          <p:nvPr/>
        </p:nvPicPr>
        <p:blipFill>
          <a:blip r:embed="rId4"/>
          <a:srcRect l="20732" t="14963" r="30487" b="42700"/>
          <a:stretch>
            <a:fillRect/>
          </a:stretch>
        </p:blipFill>
        <p:spPr bwMode="auto">
          <a:xfrm>
            <a:off x="7124700" y="654756"/>
            <a:ext cx="1905000" cy="1340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757" name="Picture 5" descr="laos"/>
          <p:cNvPicPr>
            <a:picLocks noChangeAspect="1" noChangeArrowheads="1"/>
          </p:cNvPicPr>
          <p:nvPr/>
        </p:nvPicPr>
        <p:blipFill>
          <a:blip r:embed="rId5"/>
          <a:srcRect l="22899" t="17883" r="28320" b="39781"/>
          <a:stretch>
            <a:fillRect/>
          </a:stretch>
        </p:blipFill>
        <p:spPr bwMode="auto">
          <a:xfrm>
            <a:off x="9563100" y="624593"/>
            <a:ext cx="2057400" cy="1325563"/>
          </a:xfrm>
          <a:prstGeom prst="rect">
            <a:avLst/>
          </a:prstGeom>
          <a:noFill/>
        </p:spPr>
      </p:pic>
      <p:pic>
        <p:nvPicPr>
          <p:cNvPr id="74758" name="Picture 6" descr="malaixia"/>
          <p:cNvPicPr>
            <a:picLocks noChangeAspect="1" noChangeArrowheads="1"/>
          </p:cNvPicPr>
          <p:nvPr/>
        </p:nvPicPr>
        <p:blipFill>
          <a:blip r:embed="rId6"/>
          <a:srcRect l="25067" t="25183" r="26152" b="42700"/>
          <a:stretch>
            <a:fillRect/>
          </a:stretch>
        </p:blipFill>
        <p:spPr bwMode="auto">
          <a:xfrm>
            <a:off x="1905000" y="2604612"/>
            <a:ext cx="2057400" cy="1304925"/>
          </a:xfrm>
          <a:prstGeom prst="rect">
            <a:avLst/>
          </a:prstGeom>
          <a:noFill/>
        </p:spPr>
      </p:pic>
      <p:pic>
        <p:nvPicPr>
          <p:cNvPr id="74759" name="Picture 7" descr="mianmar"/>
          <p:cNvPicPr>
            <a:picLocks noChangeAspect="1" noChangeArrowheads="1"/>
          </p:cNvPicPr>
          <p:nvPr/>
        </p:nvPicPr>
        <p:blipFill>
          <a:blip r:embed="rId7"/>
          <a:srcRect l="22900" t="22263" r="27235" b="41241"/>
          <a:stretch>
            <a:fillRect/>
          </a:stretch>
        </p:blipFill>
        <p:spPr bwMode="auto">
          <a:xfrm>
            <a:off x="4343400" y="2576513"/>
            <a:ext cx="2057400" cy="1295400"/>
          </a:xfrm>
          <a:prstGeom prst="rect">
            <a:avLst/>
          </a:prstGeom>
          <a:noFill/>
        </p:spPr>
      </p:pic>
      <p:pic>
        <p:nvPicPr>
          <p:cNvPr id="74760" name="Picture 8" descr="philippin"/>
          <p:cNvPicPr>
            <a:picLocks noChangeAspect="1" noChangeArrowheads="1"/>
          </p:cNvPicPr>
          <p:nvPr/>
        </p:nvPicPr>
        <p:blipFill>
          <a:blip r:embed="rId8"/>
          <a:srcRect l="25067" t="19344" r="27235" b="47081"/>
          <a:stretch>
            <a:fillRect/>
          </a:stretch>
        </p:blipFill>
        <p:spPr bwMode="auto">
          <a:xfrm>
            <a:off x="6972300" y="2563533"/>
            <a:ext cx="2057400" cy="1295400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019300" y="207264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Campuchia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787265" y="1967309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Đông</a:t>
            </a:r>
            <a:r>
              <a:rPr lang="en-US" b="1" dirty="0">
                <a:latin typeface="Tahoma" pitchFamily="34" charset="0"/>
              </a:rPr>
              <a:t> Ti </a:t>
            </a:r>
            <a:r>
              <a:rPr lang="en-US" b="1" dirty="0" err="1">
                <a:latin typeface="Tahoma" pitchFamily="34" charset="0"/>
              </a:rPr>
              <a:t>mo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388225" y="394695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Philippin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0363200" y="2001124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Lào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310765" y="40005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Malaixia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705350" y="3990182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Mi</a:t>
            </a:r>
            <a:r>
              <a:rPr lang="en-US" b="1" dirty="0">
                <a:latin typeface="Tahoma" pitchFamily="34" charset="0"/>
              </a:rPr>
              <a:t> an ma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9982200" y="38476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Singapo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310765" y="585597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Thai </a:t>
            </a:r>
            <a:r>
              <a:rPr lang="en-US" b="1" dirty="0" err="1">
                <a:latin typeface="Tahoma" pitchFamily="34" charset="0"/>
              </a:rPr>
              <a:t>lan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558665" y="585597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Bru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nây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806565" y="5890737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Việt</a:t>
            </a:r>
            <a:r>
              <a:rPr lang="en-US" b="1" dirty="0">
                <a:latin typeface="Tahoma" pitchFamily="34" charset="0"/>
              </a:rPr>
              <a:t> Nam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301865" y="207264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In </a:t>
            </a:r>
            <a:r>
              <a:rPr lang="en-US" b="1" dirty="0" err="1">
                <a:latin typeface="Tahoma" pitchFamily="34" charset="0"/>
              </a:rPr>
              <a:t>đô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nê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sia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74772" name="Picture 20" descr="thailand"/>
          <p:cNvPicPr>
            <a:picLocks noChangeAspect="1" noChangeArrowheads="1"/>
          </p:cNvPicPr>
          <p:nvPr/>
        </p:nvPicPr>
        <p:blipFill>
          <a:blip r:embed="rId9"/>
          <a:srcRect l="23984" t="20802" r="28320" b="35402"/>
          <a:stretch>
            <a:fillRect/>
          </a:stretch>
        </p:blipFill>
        <p:spPr bwMode="auto">
          <a:xfrm>
            <a:off x="1828800" y="4519612"/>
            <a:ext cx="2057400" cy="1249363"/>
          </a:xfrm>
          <a:prstGeom prst="rect">
            <a:avLst/>
          </a:prstGeom>
          <a:noFill/>
        </p:spPr>
      </p:pic>
      <p:pic>
        <p:nvPicPr>
          <p:cNvPr id="74773" name="Picture 21" descr="singapor"/>
          <p:cNvPicPr>
            <a:picLocks noChangeAspect="1" noChangeArrowheads="1"/>
          </p:cNvPicPr>
          <p:nvPr/>
        </p:nvPicPr>
        <p:blipFill>
          <a:blip r:embed="rId10"/>
          <a:srcRect l="25067" t="16423" r="26152" b="38321"/>
          <a:stretch>
            <a:fillRect/>
          </a:stretch>
        </p:blipFill>
        <p:spPr bwMode="auto">
          <a:xfrm>
            <a:off x="9544685" y="2439354"/>
            <a:ext cx="2057400" cy="1265238"/>
          </a:xfrm>
          <a:prstGeom prst="rect">
            <a:avLst/>
          </a:prstGeom>
          <a:noFill/>
        </p:spPr>
      </p:pic>
      <p:pic>
        <p:nvPicPr>
          <p:cNvPr id="74774" name="Picture 22" descr="vietnam"/>
          <p:cNvPicPr>
            <a:picLocks noChangeAspect="1" noChangeArrowheads="1"/>
          </p:cNvPicPr>
          <p:nvPr/>
        </p:nvPicPr>
        <p:blipFill>
          <a:blip r:embed="rId11"/>
          <a:srcRect l="23984" t="19344" r="27235" b="36861"/>
          <a:stretch>
            <a:fillRect/>
          </a:stretch>
        </p:blipFill>
        <p:spPr bwMode="auto">
          <a:xfrm>
            <a:off x="6692265" y="4424364"/>
            <a:ext cx="2057400" cy="1270000"/>
          </a:xfrm>
          <a:prstGeom prst="rect">
            <a:avLst/>
          </a:prstGeom>
          <a:noFill/>
        </p:spPr>
      </p:pic>
      <p:pic>
        <p:nvPicPr>
          <p:cNvPr id="74775" name="Picture 23" descr="Brunây"/>
          <p:cNvPicPr>
            <a:picLocks noChangeAspect="1" noChangeArrowheads="1"/>
          </p:cNvPicPr>
          <p:nvPr/>
        </p:nvPicPr>
        <p:blipFill>
          <a:blip r:embed="rId12"/>
          <a:srcRect l="22899" t="20802" r="28320" b="45621"/>
          <a:stretch>
            <a:fillRect/>
          </a:stretch>
        </p:blipFill>
        <p:spPr bwMode="auto">
          <a:xfrm>
            <a:off x="4267200" y="4475164"/>
            <a:ext cx="2057400" cy="1219200"/>
          </a:xfrm>
          <a:prstGeom prst="rect">
            <a:avLst/>
          </a:prstGeom>
          <a:noFill/>
        </p:spPr>
      </p:pic>
      <p:pic>
        <p:nvPicPr>
          <p:cNvPr id="74776" name="Picture 24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10750" y="4953000"/>
            <a:ext cx="857250" cy="1905000"/>
          </a:xfrm>
          <a:prstGeom prst="rect">
            <a:avLst/>
          </a:prstGeom>
          <a:noFill/>
        </p:spPr>
      </p:pic>
      <p:pic>
        <p:nvPicPr>
          <p:cNvPr id="74777" name="Picture 25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4953000"/>
            <a:ext cx="857250" cy="1905000"/>
          </a:xfrm>
          <a:prstGeom prst="rect">
            <a:avLst/>
          </a:prstGeom>
          <a:noFill/>
        </p:spPr>
      </p:pic>
      <p:grpSp>
        <p:nvGrpSpPr>
          <p:cNvPr id="26" name="组合 36"/>
          <p:cNvGrpSpPr/>
          <p:nvPr/>
        </p:nvGrpSpPr>
        <p:grpSpPr>
          <a:xfrm>
            <a:off x="-23402" y="-40070"/>
            <a:ext cx="1852202" cy="1990226"/>
            <a:chOff x="4427538" y="954088"/>
            <a:chExt cx="3333750" cy="3729038"/>
          </a:xfrm>
        </p:grpSpPr>
        <p:sp>
          <p:nvSpPr>
            <p:cNvPr id="27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5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7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8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65" y="2309994"/>
            <a:ext cx="1700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393369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ặc điểm tự nhiên khu vực Đông Nam Á - bacda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6" y="404948"/>
            <a:ext cx="8531225" cy="60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8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727200" y="2554167"/>
            <a:ext cx="9144000" cy="1546400"/>
          </a:xfrm>
          <a:prstGeom prst="rect">
            <a:avLst/>
          </a:prstGeom>
        </p:spPr>
        <p:txBody>
          <a:bodyPr spcFirstLastPara="1" wrap="square" lIns="121285" tIns="121285" rIns="121285" bIns="121285" anchor="ctr" anchorCtr="0">
            <a:noAutofit/>
          </a:bodyPr>
          <a:lstStyle/>
          <a:p>
            <a:pPr lvl="0" algn="ctr"/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11.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sơ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lang="en-US" altLang="zh-CN" sz="66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Á</a:t>
            </a:r>
            <a:br>
              <a:rPr lang="zh-CN" altLang="en-US" sz="6600" kern="12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29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211" y="1120639"/>
            <a:ext cx="6009295" cy="4337093"/>
          </a:xfrm>
          <a:prstGeom prst="rect">
            <a:avLst/>
          </a:prstGeom>
        </p:spPr>
      </p:pic>
      <p:pic>
        <p:nvPicPr>
          <p:cNvPr id="21" name="图片 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011" y="729637"/>
            <a:ext cx="1105092" cy="782004"/>
          </a:xfrm>
          <a:prstGeom prst="rect">
            <a:avLst/>
          </a:prstGeom>
        </p:spPr>
      </p:pic>
      <p:pic>
        <p:nvPicPr>
          <p:cNvPr id="25" name="图片 7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659" y="435461"/>
            <a:ext cx="1247331" cy="1621087"/>
          </a:xfrm>
          <a:prstGeom prst="rect">
            <a:avLst/>
          </a:prstGeom>
        </p:spPr>
      </p:pic>
      <p:pic>
        <p:nvPicPr>
          <p:cNvPr id="26" name="图片 7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902" y="5122100"/>
            <a:ext cx="1837722" cy="1300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1008" y="1967208"/>
            <a:ext cx="4903982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pic>
        <p:nvPicPr>
          <p:cNvPr id="27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57169"/>
            <a:ext cx="1387528" cy="263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NpTVnYaBY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2135" y="378823"/>
            <a:ext cx="10484174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4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51621" y="-183309"/>
            <a:ext cx="8239883" cy="6745474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45318" y="2926075"/>
            <a:ext cx="7754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HÌNH</a:t>
            </a:r>
            <a:r>
              <a:rPr kumimoji="0" lang="en-US" altLang="zh-CN" sz="8000" b="1" i="0" u="none" strike="noStrike" kern="1200" cap="none" spc="0" normalizeH="0" noProof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THÀNH KIẾN THỨC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664" y="1450991"/>
            <a:ext cx="7994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 - 2 bạn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phút)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36" y="2087708"/>
            <a:ext cx="536527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 1 (tr.52), kết hợp khai thác thông tin trong SGK </a:t>
            </a:r>
            <a:endParaRPr lang="vi-VN" sz="32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899373" y="574862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5" y="907786"/>
            <a:ext cx="806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</a:rPr>
              <a:t>1. “Cái nôi” của nền văn minh lúa nước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42107" y="3941100"/>
            <a:ext cx="7813963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Mô tả vị trí địa lí của khu vực Đông Nam Á?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trí địa lí này mang đến những thuận lợi, khó khăn nào cho cuộc sống của cư dân Đông Nam Á?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320839" y="1200173"/>
            <a:ext cx="3505200" cy="44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3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1240</Words>
  <Application>Microsoft Office PowerPoint</Application>
  <PresentationFormat>Widescreen</PresentationFormat>
  <Paragraphs>125</Paragraphs>
  <Slides>27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Unicode MS</vt:lpstr>
      <vt:lpstr>Calibri</vt:lpstr>
      <vt:lpstr>Comic Sans MS</vt:lpstr>
      <vt:lpstr>Oswald</vt:lpstr>
      <vt:lpstr>Oswald Regular</vt:lpstr>
      <vt:lpstr>Roboto</vt:lpstr>
      <vt:lpstr>Tahoma</vt:lpstr>
      <vt:lpstr>Times</vt:lpstr>
      <vt:lpstr>Times New Roman</vt:lpstr>
      <vt:lpstr>Tinos</vt:lpstr>
      <vt:lpstr>Office 主题</vt:lpstr>
      <vt:lpstr>Quintus template</vt:lpstr>
      <vt:lpstr>1_Transport Consulting by Slidesgo</vt:lpstr>
      <vt:lpstr>1_Quintus template</vt:lpstr>
      <vt:lpstr>Bài 11. Các quốc gia sơ kì Đông Nam Á  </vt:lpstr>
      <vt:lpstr>PowerPoint Presentation</vt:lpstr>
      <vt:lpstr>PowerPoint Presentation</vt:lpstr>
      <vt:lpstr>PowerPoint Presentation</vt:lpstr>
      <vt:lpstr>Bài 11. Các quốc gia sơ kì Đông Nam 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do cuc</cp:lastModifiedBy>
  <cp:revision>69</cp:revision>
  <dcterms:created xsi:type="dcterms:W3CDTF">2021-11-30T14:57:00Z</dcterms:created>
  <dcterms:modified xsi:type="dcterms:W3CDTF">2023-01-03T01:51:24Z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DC8ACA055FD947B9A1A8C7A30F2E3B3A</vt:lpwstr>
  </property>
  <property fmtid="{D5CDD505-2E9C-101B-9397-08002B2CF9AE}" pid="3" name="KSOProductBuildVer">
    <vt:lpwstr>1033-11.2.0.10382</vt:lpwstr>
  </property>
</Properties>
</file>