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</p:sldMasterIdLst>
  <p:notesMasterIdLst>
    <p:notesMasterId r:id="rId38"/>
  </p:notesMasterIdLst>
  <p:sldIdLst>
    <p:sldId id="456" r:id="rId3"/>
    <p:sldId id="432" r:id="rId4"/>
    <p:sldId id="433" r:id="rId5"/>
    <p:sldId id="434" r:id="rId6"/>
    <p:sldId id="457" r:id="rId7"/>
    <p:sldId id="405" r:id="rId8"/>
    <p:sldId id="406" r:id="rId9"/>
    <p:sldId id="435" r:id="rId10"/>
    <p:sldId id="436" r:id="rId11"/>
    <p:sldId id="437" r:id="rId12"/>
    <p:sldId id="413" r:id="rId13"/>
    <p:sldId id="438" r:id="rId14"/>
    <p:sldId id="439" r:id="rId15"/>
    <p:sldId id="440" r:id="rId16"/>
    <p:sldId id="441" r:id="rId17"/>
    <p:sldId id="442" r:id="rId18"/>
    <p:sldId id="418" r:id="rId19"/>
    <p:sldId id="443" r:id="rId20"/>
    <p:sldId id="444" r:id="rId21"/>
    <p:sldId id="445" r:id="rId22"/>
    <p:sldId id="446" r:id="rId23"/>
    <p:sldId id="447" r:id="rId24"/>
    <p:sldId id="448" r:id="rId25"/>
    <p:sldId id="458" r:id="rId26"/>
    <p:sldId id="427" r:id="rId27"/>
    <p:sldId id="449" r:id="rId28"/>
    <p:sldId id="450" r:id="rId29"/>
    <p:sldId id="451" r:id="rId30"/>
    <p:sldId id="452" r:id="rId31"/>
    <p:sldId id="453" r:id="rId32"/>
    <p:sldId id="454" r:id="rId33"/>
    <p:sldId id="455" r:id="rId34"/>
    <p:sldId id="459" r:id="rId35"/>
    <p:sldId id="460" r:id="rId36"/>
    <p:sldId id="461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7AAE"/>
    <a:srgbClr val="E3B3CF"/>
    <a:srgbClr val="D1C6DD"/>
    <a:srgbClr val="D9D9D9"/>
    <a:srgbClr val="CDC3DB"/>
    <a:srgbClr val="D0D9E1"/>
    <a:srgbClr val="B6A5C9"/>
    <a:srgbClr val="C4C4CD"/>
    <a:srgbClr val="CF8FB0"/>
    <a:srgbClr val="CFD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064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38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AABF9-EF9A-41BB-ACD4-3704F73A32E2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76A1B-A685-4D5E-9C01-99EEBD5C0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6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29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96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02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14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9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73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98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997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00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43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544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20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920B765-A47C-4011-8546-E0F1C8D0E0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0602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6197127-C27D-41AC-B7D6-38BE6101CC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3439" y="1345096"/>
            <a:ext cx="4640213" cy="4167809"/>
          </a:xfrm>
          <a:custGeom>
            <a:avLst/>
            <a:gdLst>
              <a:gd name="connsiteX0" fmla="*/ 0 w 9280425"/>
              <a:gd name="connsiteY0" fmla="*/ 0 h 8335618"/>
              <a:gd name="connsiteX1" fmla="*/ 9280425 w 9280425"/>
              <a:gd name="connsiteY1" fmla="*/ 0 h 8335618"/>
              <a:gd name="connsiteX2" fmla="*/ 9280425 w 9280425"/>
              <a:gd name="connsiteY2" fmla="*/ 8335618 h 8335618"/>
              <a:gd name="connsiteX3" fmla="*/ 0 w 9280425"/>
              <a:gd name="connsiteY3" fmla="*/ 8335618 h 833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0425" h="8335618">
                <a:moveTo>
                  <a:pt x="0" y="0"/>
                </a:moveTo>
                <a:lnTo>
                  <a:pt x="9280425" y="0"/>
                </a:lnTo>
                <a:lnTo>
                  <a:pt x="9280425" y="8335618"/>
                </a:lnTo>
                <a:lnTo>
                  <a:pt x="0" y="83356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C359556-FC47-45C3-9919-B0848DA1DB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58349" y="1345096"/>
            <a:ext cx="4640213" cy="4167809"/>
          </a:xfrm>
          <a:custGeom>
            <a:avLst/>
            <a:gdLst>
              <a:gd name="connsiteX0" fmla="*/ 0 w 9280425"/>
              <a:gd name="connsiteY0" fmla="*/ 0 h 8335618"/>
              <a:gd name="connsiteX1" fmla="*/ 9280425 w 9280425"/>
              <a:gd name="connsiteY1" fmla="*/ 0 h 8335618"/>
              <a:gd name="connsiteX2" fmla="*/ 9280425 w 9280425"/>
              <a:gd name="connsiteY2" fmla="*/ 8335618 h 8335618"/>
              <a:gd name="connsiteX3" fmla="*/ 0 w 9280425"/>
              <a:gd name="connsiteY3" fmla="*/ 8335618 h 833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0425" h="8335618">
                <a:moveTo>
                  <a:pt x="0" y="0"/>
                </a:moveTo>
                <a:lnTo>
                  <a:pt x="9280425" y="0"/>
                </a:lnTo>
                <a:lnTo>
                  <a:pt x="9280425" y="8335618"/>
                </a:lnTo>
                <a:lnTo>
                  <a:pt x="0" y="83356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145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30AFFAB-29D2-4324-9C9F-78FC12A563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6429" y="689429"/>
            <a:ext cx="5479143" cy="5479143"/>
          </a:xfrm>
          <a:custGeom>
            <a:avLst/>
            <a:gdLst>
              <a:gd name="connsiteX0" fmla="*/ 0 w 4452730"/>
              <a:gd name="connsiteY0" fmla="*/ 0 h 10958286"/>
              <a:gd name="connsiteX1" fmla="*/ 4452730 w 4452730"/>
              <a:gd name="connsiteY1" fmla="*/ 0 h 10958286"/>
              <a:gd name="connsiteX2" fmla="*/ 4452730 w 4452730"/>
              <a:gd name="connsiteY2" fmla="*/ 10958286 h 10958286"/>
              <a:gd name="connsiteX3" fmla="*/ 0 w 4452730"/>
              <a:gd name="connsiteY3" fmla="*/ 10958286 h 109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2730" h="10958286">
                <a:moveTo>
                  <a:pt x="0" y="0"/>
                </a:moveTo>
                <a:lnTo>
                  <a:pt x="4452730" y="0"/>
                </a:lnTo>
                <a:lnTo>
                  <a:pt x="4452730" y="10958286"/>
                </a:lnTo>
                <a:lnTo>
                  <a:pt x="0" y="109582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87A7E82-871A-4514-BA3B-4B785073F5C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11479" y="689429"/>
            <a:ext cx="2226365" cy="5479143"/>
          </a:xfrm>
          <a:custGeom>
            <a:avLst/>
            <a:gdLst>
              <a:gd name="connsiteX0" fmla="*/ 0 w 4452730"/>
              <a:gd name="connsiteY0" fmla="*/ 0 h 10958286"/>
              <a:gd name="connsiteX1" fmla="*/ 4452730 w 4452730"/>
              <a:gd name="connsiteY1" fmla="*/ 0 h 10958286"/>
              <a:gd name="connsiteX2" fmla="*/ 4452730 w 4452730"/>
              <a:gd name="connsiteY2" fmla="*/ 10958286 h 10958286"/>
              <a:gd name="connsiteX3" fmla="*/ 0 w 4452730"/>
              <a:gd name="connsiteY3" fmla="*/ 10958286 h 109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2730" h="10958286">
                <a:moveTo>
                  <a:pt x="0" y="0"/>
                </a:moveTo>
                <a:lnTo>
                  <a:pt x="4452730" y="0"/>
                </a:lnTo>
                <a:lnTo>
                  <a:pt x="4452730" y="10958286"/>
                </a:lnTo>
                <a:lnTo>
                  <a:pt x="0" y="109582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F22C5F1-9637-4751-899E-24B9C250A1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54157" y="689429"/>
            <a:ext cx="2226365" cy="5479143"/>
          </a:xfrm>
          <a:custGeom>
            <a:avLst/>
            <a:gdLst>
              <a:gd name="connsiteX0" fmla="*/ 0 w 4452730"/>
              <a:gd name="connsiteY0" fmla="*/ 0 h 10958286"/>
              <a:gd name="connsiteX1" fmla="*/ 4452730 w 4452730"/>
              <a:gd name="connsiteY1" fmla="*/ 0 h 10958286"/>
              <a:gd name="connsiteX2" fmla="*/ 4452730 w 4452730"/>
              <a:gd name="connsiteY2" fmla="*/ 10958286 h 10958286"/>
              <a:gd name="connsiteX3" fmla="*/ 0 w 4452730"/>
              <a:gd name="connsiteY3" fmla="*/ 10958286 h 109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2730" h="10958286">
                <a:moveTo>
                  <a:pt x="0" y="0"/>
                </a:moveTo>
                <a:lnTo>
                  <a:pt x="4452730" y="0"/>
                </a:lnTo>
                <a:lnTo>
                  <a:pt x="4452730" y="10958286"/>
                </a:lnTo>
                <a:lnTo>
                  <a:pt x="0" y="109582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69964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8CAC1F-A620-4F76-BA44-43893790FC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05200" y="718931"/>
            <a:ext cx="8004314" cy="5420140"/>
          </a:xfrm>
          <a:custGeom>
            <a:avLst/>
            <a:gdLst>
              <a:gd name="connsiteX0" fmla="*/ 0 w 16008628"/>
              <a:gd name="connsiteY0" fmla="*/ 0 h 10840279"/>
              <a:gd name="connsiteX1" fmla="*/ 16008628 w 16008628"/>
              <a:gd name="connsiteY1" fmla="*/ 0 h 10840279"/>
              <a:gd name="connsiteX2" fmla="*/ 16008628 w 16008628"/>
              <a:gd name="connsiteY2" fmla="*/ 10840279 h 10840279"/>
              <a:gd name="connsiteX3" fmla="*/ 0 w 16008628"/>
              <a:gd name="connsiteY3" fmla="*/ 10840279 h 1084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8628" h="10840279">
                <a:moveTo>
                  <a:pt x="0" y="0"/>
                </a:moveTo>
                <a:lnTo>
                  <a:pt x="16008628" y="0"/>
                </a:lnTo>
                <a:lnTo>
                  <a:pt x="16008628" y="10840279"/>
                </a:lnTo>
                <a:lnTo>
                  <a:pt x="0" y="108402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2721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EE1B70-683D-46ED-8093-CAF9A12DBB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73200" y="1843315"/>
            <a:ext cx="9245601" cy="3171370"/>
          </a:xfrm>
          <a:custGeom>
            <a:avLst/>
            <a:gdLst>
              <a:gd name="connsiteX0" fmla="*/ 0 w 18491201"/>
              <a:gd name="connsiteY0" fmla="*/ 0 h 6342740"/>
              <a:gd name="connsiteX1" fmla="*/ 18491201 w 18491201"/>
              <a:gd name="connsiteY1" fmla="*/ 0 h 6342740"/>
              <a:gd name="connsiteX2" fmla="*/ 18491201 w 18491201"/>
              <a:gd name="connsiteY2" fmla="*/ 6342740 h 6342740"/>
              <a:gd name="connsiteX3" fmla="*/ 0 w 18491201"/>
              <a:gd name="connsiteY3" fmla="*/ 6342740 h 634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91201" h="6342740">
                <a:moveTo>
                  <a:pt x="0" y="0"/>
                </a:moveTo>
                <a:lnTo>
                  <a:pt x="18491201" y="0"/>
                </a:lnTo>
                <a:lnTo>
                  <a:pt x="18491201" y="6342740"/>
                </a:lnTo>
                <a:lnTo>
                  <a:pt x="0" y="63427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51359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0FBC410-DBDF-4AA4-8889-95850E6696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79564" y="718931"/>
            <a:ext cx="4504372" cy="5420139"/>
          </a:xfrm>
          <a:custGeom>
            <a:avLst/>
            <a:gdLst>
              <a:gd name="connsiteX0" fmla="*/ 0 w 9008744"/>
              <a:gd name="connsiteY0" fmla="*/ 0 h 10840278"/>
              <a:gd name="connsiteX1" fmla="*/ 9008744 w 9008744"/>
              <a:gd name="connsiteY1" fmla="*/ 0 h 10840278"/>
              <a:gd name="connsiteX2" fmla="*/ 9008744 w 9008744"/>
              <a:gd name="connsiteY2" fmla="*/ 10840278 h 10840278"/>
              <a:gd name="connsiteX3" fmla="*/ 0 w 9008744"/>
              <a:gd name="connsiteY3" fmla="*/ 10840278 h 10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8744" h="10840278">
                <a:moveTo>
                  <a:pt x="0" y="0"/>
                </a:moveTo>
                <a:lnTo>
                  <a:pt x="9008744" y="0"/>
                </a:lnTo>
                <a:lnTo>
                  <a:pt x="9008744" y="10840278"/>
                </a:lnTo>
                <a:lnTo>
                  <a:pt x="0" y="108402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6151ED0-6B67-4B1B-B28C-DBD87123D3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34958" y="718931"/>
            <a:ext cx="4504372" cy="5420139"/>
          </a:xfrm>
          <a:custGeom>
            <a:avLst/>
            <a:gdLst>
              <a:gd name="connsiteX0" fmla="*/ 0 w 9008744"/>
              <a:gd name="connsiteY0" fmla="*/ 0 h 10840278"/>
              <a:gd name="connsiteX1" fmla="*/ 9008744 w 9008744"/>
              <a:gd name="connsiteY1" fmla="*/ 0 h 10840278"/>
              <a:gd name="connsiteX2" fmla="*/ 9008744 w 9008744"/>
              <a:gd name="connsiteY2" fmla="*/ 10840278 h 10840278"/>
              <a:gd name="connsiteX3" fmla="*/ 0 w 9008744"/>
              <a:gd name="connsiteY3" fmla="*/ 10840278 h 10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8744" h="10840278">
                <a:moveTo>
                  <a:pt x="0" y="0"/>
                </a:moveTo>
                <a:lnTo>
                  <a:pt x="9008744" y="0"/>
                </a:lnTo>
                <a:lnTo>
                  <a:pt x="9008744" y="10840278"/>
                </a:lnTo>
                <a:lnTo>
                  <a:pt x="0" y="108402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1772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EE95F4-3B86-492C-A439-D7606DF330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23253" y="1156253"/>
            <a:ext cx="4545496" cy="4545496"/>
          </a:xfrm>
          <a:custGeom>
            <a:avLst/>
            <a:gdLst>
              <a:gd name="connsiteX0" fmla="*/ 0 w 9090991"/>
              <a:gd name="connsiteY0" fmla="*/ 0 h 9090991"/>
              <a:gd name="connsiteX1" fmla="*/ 9090991 w 9090991"/>
              <a:gd name="connsiteY1" fmla="*/ 0 h 9090991"/>
              <a:gd name="connsiteX2" fmla="*/ 9090991 w 9090991"/>
              <a:gd name="connsiteY2" fmla="*/ 9090991 h 9090991"/>
              <a:gd name="connsiteX3" fmla="*/ 0 w 9090991"/>
              <a:gd name="connsiteY3" fmla="*/ 9090991 h 909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0991" h="9090991">
                <a:moveTo>
                  <a:pt x="0" y="0"/>
                </a:moveTo>
                <a:lnTo>
                  <a:pt x="9090991" y="0"/>
                </a:lnTo>
                <a:lnTo>
                  <a:pt x="9090991" y="9090991"/>
                </a:lnTo>
                <a:lnTo>
                  <a:pt x="0" y="909099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40054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582AE7-9972-464A-8D54-C3BD188F05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84002" y="2325757"/>
            <a:ext cx="5355329" cy="3813313"/>
          </a:xfrm>
          <a:custGeom>
            <a:avLst/>
            <a:gdLst>
              <a:gd name="connsiteX0" fmla="*/ 0 w 10710658"/>
              <a:gd name="connsiteY0" fmla="*/ 0 h 7626626"/>
              <a:gd name="connsiteX1" fmla="*/ 10710658 w 10710658"/>
              <a:gd name="connsiteY1" fmla="*/ 0 h 7626626"/>
              <a:gd name="connsiteX2" fmla="*/ 10710658 w 10710658"/>
              <a:gd name="connsiteY2" fmla="*/ 7626626 h 7626626"/>
              <a:gd name="connsiteX3" fmla="*/ 0 w 10710658"/>
              <a:gd name="connsiteY3" fmla="*/ 7626626 h 762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10658" h="7626626">
                <a:moveTo>
                  <a:pt x="0" y="0"/>
                </a:moveTo>
                <a:lnTo>
                  <a:pt x="10710658" y="0"/>
                </a:lnTo>
                <a:lnTo>
                  <a:pt x="10710658" y="7626626"/>
                </a:lnTo>
                <a:lnTo>
                  <a:pt x="0" y="76266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E65647C-5F86-4D27-AC64-CF9719DE17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2669" y="2325757"/>
            <a:ext cx="5355329" cy="3813313"/>
          </a:xfrm>
          <a:custGeom>
            <a:avLst/>
            <a:gdLst>
              <a:gd name="connsiteX0" fmla="*/ 0 w 10710658"/>
              <a:gd name="connsiteY0" fmla="*/ 0 h 7626626"/>
              <a:gd name="connsiteX1" fmla="*/ 10710658 w 10710658"/>
              <a:gd name="connsiteY1" fmla="*/ 0 h 7626626"/>
              <a:gd name="connsiteX2" fmla="*/ 10710658 w 10710658"/>
              <a:gd name="connsiteY2" fmla="*/ 7626626 h 7626626"/>
              <a:gd name="connsiteX3" fmla="*/ 0 w 10710658"/>
              <a:gd name="connsiteY3" fmla="*/ 7626626 h 762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10658" h="7626626">
                <a:moveTo>
                  <a:pt x="0" y="0"/>
                </a:moveTo>
                <a:lnTo>
                  <a:pt x="10710658" y="0"/>
                </a:lnTo>
                <a:lnTo>
                  <a:pt x="10710658" y="7626626"/>
                </a:lnTo>
                <a:lnTo>
                  <a:pt x="0" y="76266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2765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44BD9A0-4761-4270-A8ED-795649D45CE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49896" y="689429"/>
            <a:ext cx="8892208" cy="5479143"/>
          </a:xfrm>
          <a:custGeom>
            <a:avLst/>
            <a:gdLst>
              <a:gd name="connsiteX0" fmla="*/ 0 w 17784416"/>
              <a:gd name="connsiteY0" fmla="*/ 0 h 10958286"/>
              <a:gd name="connsiteX1" fmla="*/ 17784416 w 17784416"/>
              <a:gd name="connsiteY1" fmla="*/ 0 h 10958286"/>
              <a:gd name="connsiteX2" fmla="*/ 17784416 w 17784416"/>
              <a:gd name="connsiteY2" fmla="*/ 10958286 h 10958286"/>
              <a:gd name="connsiteX3" fmla="*/ 0 w 17784416"/>
              <a:gd name="connsiteY3" fmla="*/ 10958286 h 109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4416" h="10958286">
                <a:moveTo>
                  <a:pt x="0" y="0"/>
                </a:moveTo>
                <a:lnTo>
                  <a:pt x="17784416" y="0"/>
                </a:lnTo>
                <a:lnTo>
                  <a:pt x="17784416" y="10958286"/>
                </a:lnTo>
                <a:lnTo>
                  <a:pt x="0" y="109582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086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C095B03-9543-4BDB-95A7-3BAA24BF71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12192000"/>
              <a:gd name="connsiteY0" fmla="*/ 0 h 13716000"/>
              <a:gd name="connsiteX1" fmla="*/ 12192000 w 12192000"/>
              <a:gd name="connsiteY1" fmla="*/ 0 h 13716000"/>
              <a:gd name="connsiteX2" fmla="*/ 12192000 w 12192000"/>
              <a:gd name="connsiteY2" fmla="*/ 13716000 h 13716000"/>
              <a:gd name="connsiteX3" fmla="*/ 0 w 121920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0">
                <a:moveTo>
                  <a:pt x="0" y="0"/>
                </a:moveTo>
                <a:lnTo>
                  <a:pt x="12192000" y="0"/>
                </a:lnTo>
                <a:lnTo>
                  <a:pt x="12192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3643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8D5CB6-3FDF-4427-B85B-938C64B3B3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716697 w 24384000"/>
              <a:gd name="connsiteY0" fmla="*/ 2690191 h 13716000"/>
              <a:gd name="connsiteX1" fmla="*/ 2716697 w 24384000"/>
              <a:gd name="connsiteY1" fmla="*/ 11025809 h 13716000"/>
              <a:gd name="connsiteX2" fmla="*/ 21667304 w 24384000"/>
              <a:gd name="connsiteY2" fmla="*/ 11025809 h 13716000"/>
              <a:gd name="connsiteX3" fmla="*/ 21667304 w 24384000"/>
              <a:gd name="connsiteY3" fmla="*/ 2690191 h 13716000"/>
              <a:gd name="connsiteX4" fmla="*/ 0 w 24384000"/>
              <a:gd name="connsiteY4" fmla="*/ 0 h 13716000"/>
              <a:gd name="connsiteX5" fmla="*/ 24384000 w 24384000"/>
              <a:gd name="connsiteY5" fmla="*/ 0 h 13716000"/>
              <a:gd name="connsiteX6" fmla="*/ 24384000 w 24384000"/>
              <a:gd name="connsiteY6" fmla="*/ 13716000 h 13716000"/>
              <a:gd name="connsiteX7" fmla="*/ 0 w 24384000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4000" h="13716000">
                <a:moveTo>
                  <a:pt x="2716697" y="2690191"/>
                </a:moveTo>
                <a:lnTo>
                  <a:pt x="2716697" y="11025809"/>
                </a:lnTo>
                <a:lnTo>
                  <a:pt x="21667304" y="11025809"/>
                </a:lnTo>
                <a:lnTo>
                  <a:pt x="21667304" y="2690191"/>
                </a:lnTo>
                <a:close/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3229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2E48DA-83AB-4500-B4D6-2171BB74F0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21222" y="980268"/>
            <a:ext cx="4897465" cy="4897465"/>
          </a:xfrm>
          <a:custGeom>
            <a:avLst/>
            <a:gdLst>
              <a:gd name="connsiteX0" fmla="*/ 0 w 9794929"/>
              <a:gd name="connsiteY0" fmla="*/ 0 h 9794929"/>
              <a:gd name="connsiteX1" fmla="*/ 9794929 w 9794929"/>
              <a:gd name="connsiteY1" fmla="*/ 0 h 9794929"/>
              <a:gd name="connsiteX2" fmla="*/ 9794929 w 9794929"/>
              <a:gd name="connsiteY2" fmla="*/ 9794929 h 9794929"/>
              <a:gd name="connsiteX3" fmla="*/ 0 w 9794929"/>
              <a:gd name="connsiteY3" fmla="*/ 9794929 h 979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4929" h="9794929">
                <a:moveTo>
                  <a:pt x="0" y="0"/>
                </a:moveTo>
                <a:lnTo>
                  <a:pt x="9794929" y="0"/>
                </a:lnTo>
                <a:lnTo>
                  <a:pt x="9794929" y="9794929"/>
                </a:lnTo>
                <a:lnTo>
                  <a:pt x="0" y="97949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5883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25DFB5B-23D0-43CF-B365-7A610D20354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58348" y="1345096"/>
            <a:ext cx="9475304" cy="4167809"/>
          </a:xfrm>
          <a:custGeom>
            <a:avLst/>
            <a:gdLst>
              <a:gd name="connsiteX0" fmla="*/ 0 w 18950608"/>
              <a:gd name="connsiteY0" fmla="*/ 0 h 8335618"/>
              <a:gd name="connsiteX1" fmla="*/ 18950608 w 18950608"/>
              <a:gd name="connsiteY1" fmla="*/ 0 h 8335618"/>
              <a:gd name="connsiteX2" fmla="*/ 18950608 w 18950608"/>
              <a:gd name="connsiteY2" fmla="*/ 8335618 h 8335618"/>
              <a:gd name="connsiteX3" fmla="*/ 0 w 18950608"/>
              <a:gd name="connsiteY3" fmla="*/ 8335618 h 833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50608" h="8335618">
                <a:moveTo>
                  <a:pt x="0" y="0"/>
                </a:moveTo>
                <a:lnTo>
                  <a:pt x="18950608" y="0"/>
                </a:lnTo>
                <a:lnTo>
                  <a:pt x="18950608" y="8335618"/>
                </a:lnTo>
                <a:lnTo>
                  <a:pt x="0" y="83356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4371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EFB1F2-DEB1-4174-A3CA-9D6C624B50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68410" y="1231193"/>
            <a:ext cx="2879238" cy="4395617"/>
          </a:xfrm>
          <a:custGeom>
            <a:avLst/>
            <a:gdLst>
              <a:gd name="connsiteX0" fmla="*/ 1389599 w 5758475"/>
              <a:gd name="connsiteY0" fmla="*/ 6012037 h 8791233"/>
              <a:gd name="connsiteX1" fmla="*/ 2779197 w 5758475"/>
              <a:gd name="connsiteY1" fmla="*/ 7401635 h 8791233"/>
              <a:gd name="connsiteX2" fmla="*/ 1389599 w 5758475"/>
              <a:gd name="connsiteY2" fmla="*/ 8791233 h 8791233"/>
              <a:gd name="connsiteX3" fmla="*/ 2 w 5758475"/>
              <a:gd name="connsiteY3" fmla="*/ 7401635 h 8791233"/>
              <a:gd name="connsiteX4" fmla="*/ 2880753 w 5758475"/>
              <a:gd name="connsiteY4" fmla="*/ 4512675 h 8791233"/>
              <a:gd name="connsiteX5" fmla="*/ 4270349 w 5758475"/>
              <a:gd name="connsiteY5" fmla="*/ 5902272 h 8791233"/>
              <a:gd name="connsiteX6" fmla="*/ 2880753 w 5758475"/>
              <a:gd name="connsiteY6" fmla="*/ 7291869 h 8791233"/>
              <a:gd name="connsiteX7" fmla="*/ 1491155 w 5758475"/>
              <a:gd name="connsiteY7" fmla="*/ 5902272 h 8791233"/>
              <a:gd name="connsiteX8" fmla="*/ 4368879 w 5758475"/>
              <a:gd name="connsiteY8" fmla="*/ 3005282 h 8791233"/>
              <a:gd name="connsiteX9" fmla="*/ 5758475 w 5758475"/>
              <a:gd name="connsiteY9" fmla="*/ 4394879 h 8791233"/>
              <a:gd name="connsiteX10" fmla="*/ 4368879 w 5758475"/>
              <a:gd name="connsiteY10" fmla="*/ 5784476 h 8791233"/>
              <a:gd name="connsiteX11" fmla="*/ 2979281 w 5758475"/>
              <a:gd name="connsiteY11" fmla="*/ 4394879 h 8791233"/>
              <a:gd name="connsiteX12" fmla="*/ 2880751 w 5758475"/>
              <a:gd name="connsiteY12" fmla="*/ 1507393 h 8791233"/>
              <a:gd name="connsiteX13" fmla="*/ 4270351 w 5758475"/>
              <a:gd name="connsiteY13" fmla="*/ 2896990 h 8791233"/>
              <a:gd name="connsiteX14" fmla="*/ 2880753 w 5758475"/>
              <a:gd name="connsiteY14" fmla="*/ 4286586 h 8791233"/>
              <a:gd name="connsiteX15" fmla="*/ 1491157 w 5758475"/>
              <a:gd name="connsiteY15" fmla="*/ 2896990 h 8791233"/>
              <a:gd name="connsiteX16" fmla="*/ 1389599 w 5758475"/>
              <a:gd name="connsiteY16" fmla="*/ 0 h 8791233"/>
              <a:gd name="connsiteX17" fmla="*/ 2779195 w 5758475"/>
              <a:gd name="connsiteY17" fmla="*/ 1389598 h 8791233"/>
              <a:gd name="connsiteX18" fmla="*/ 1389599 w 5758475"/>
              <a:gd name="connsiteY18" fmla="*/ 2779194 h 8791233"/>
              <a:gd name="connsiteX19" fmla="*/ 0 w 5758475"/>
              <a:gd name="connsiteY19" fmla="*/ 1389598 h 879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58475" h="8791233">
                <a:moveTo>
                  <a:pt x="1389599" y="6012037"/>
                </a:moveTo>
                <a:lnTo>
                  <a:pt x="2779197" y="7401635"/>
                </a:lnTo>
                <a:lnTo>
                  <a:pt x="1389599" y="8791233"/>
                </a:lnTo>
                <a:lnTo>
                  <a:pt x="2" y="7401635"/>
                </a:lnTo>
                <a:close/>
                <a:moveTo>
                  <a:pt x="2880753" y="4512675"/>
                </a:moveTo>
                <a:lnTo>
                  <a:pt x="4270349" y="5902272"/>
                </a:lnTo>
                <a:lnTo>
                  <a:pt x="2880753" y="7291869"/>
                </a:lnTo>
                <a:lnTo>
                  <a:pt x="1491155" y="5902272"/>
                </a:lnTo>
                <a:close/>
                <a:moveTo>
                  <a:pt x="4368879" y="3005282"/>
                </a:moveTo>
                <a:lnTo>
                  <a:pt x="5758475" y="4394879"/>
                </a:lnTo>
                <a:lnTo>
                  <a:pt x="4368879" y="5784476"/>
                </a:lnTo>
                <a:lnTo>
                  <a:pt x="2979281" y="4394879"/>
                </a:lnTo>
                <a:close/>
                <a:moveTo>
                  <a:pt x="2880751" y="1507393"/>
                </a:moveTo>
                <a:lnTo>
                  <a:pt x="4270351" y="2896990"/>
                </a:lnTo>
                <a:lnTo>
                  <a:pt x="2880753" y="4286586"/>
                </a:lnTo>
                <a:lnTo>
                  <a:pt x="1491157" y="2896990"/>
                </a:lnTo>
                <a:close/>
                <a:moveTo>
                  <a:pt x="1389599" y="0"/>
                </a:moveTo>
                <a:lnTo>
                  <a:pt x="2779195" y="1389598"/>
                </a:lnTo>
                <a:lnTo>
                  <a:pt x="1389599" y="2779194"/>
                </a:lnTo>
                <a:lnTo>
                  <a:pt x="0" y="13895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E55C52A-12D1-4571-8D0C-BB5BE76D5B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44353" y="1231193"/>
            <a:ext cx="2879237" cy="4395617"/>
          </a:xfrm>
          <a:custGeom>
            <a:avLst/>
            <a:gdLst>
              <a:gd name="connsiteX0" fmla="*/ 4368877 w 5758474"/>
              <a:gd name="connsiteY0" fmla="*/ 6012038 h 8791233"/>
              <a:gd name="connsiteX1" fmla="*/ 5758474 w 5758474"/>
              <a:gd name="connsiteY1" fmla="*/ 7401636 h 8791233"/>
              <a:gd name="connsiteX2" fmla="*/ 4368878 w 5758474"/>
              <a:gd name="connsiteY2" fmla="*/ 8791233 h 8791233"/>
              <a:gd name="connsiteX3" fmla="*/ 2979280 w 5758474"/>
              <a:gd name="connsiteY3" fmla="*/ 7401636 h 8791233"/>
              <a:gd name="connsiteX4" fmla="*/ 2877723 w 5758474"/>
              <a:gd name="connsiteY4" fmla="*/ 4504646 h 8791233"/>
              <a:gd name="connsiteX5" fmla="*/ 4267319 w 5758474"/>
              <a:gd name="connsiteY5" fmla="*/ 5894243 h 8791233"/>
              <a:gd name="connsiteX6" fmla="*/ 2877723 w 5758474"/>
              <a:gd name="connsiteY6" fmla="*/ 7283839 h 8791233"/>
              <a:gd name="connsiteX7" fmla="*/ 1488125 w 5758474"/>
              <a:gd name="connsiteY7" fmla="*/ 5894243 h 8791233"/>
              <a:gd name="connsiteX8" fmla="*/ 1389597 w 5758474"/>
              <a:gd name="connsiteY8" fmla="*/ 3006757 h 8791233"/>
              <a:gd name="connsiteX9" fmla="*/ 2779194 w 5758474"/>
              <a:gd name="connsiteY9" fmla="*/ 4396354 h 8791233"/>
              <a:gd name="connsiteX10" fmla="*/ 1389597 w 5758474"/>
              <a:gd name="connsiteY10" fmla="*/ 5785951 h 8791233"/>
              <a:gd name="connsiteX11" fmla="*/ 0 w 5758474"/>
              <a:gd name="connsiteY11" fmla="*/ 4396354 h 8791233"/>
              <a:gd name="connsiteX12" fmla="*/ 2877724 w 5758474"/>
              <a:gd name="connsiteY12" fmla="*/ 1499362 h 8791233"/>
              <a:gd name="connsiteX13" fmla="*/ 4267321 w 5758474"/>
              <a:gd name="connsiteY13" fmla="*/ 2888960 h 8791233"/>
              <a:gd name="connsiteX14" fmla="*/ 2877724 w 5758474"/>
              <a:gd name="connsiteY14" fmla="*/ 4278557 h 8791233"/>
              <a:gd name="connsiteX15" fmla="*/ 1488127 w 5758474"/>
              <a:gd name="connsiteY15" fmla="*/ 2888960 h 8791233"/>
              <a:gd name="connsiteX16" fmla="*/ 4368876 w 5758474"/>
              <a:gd name="connsiteY16" fmla="*/ 0 h 8791233"/>
              <a:gd name="connsiteX17" fmla="*/ 5758474 w 5758474"/>
              <a:gd name="connsiteY17" fmla="*/ 1389598 h 8791233"/>
              <a:gd name="connsiteX18" fmla="*/ 4368876 w 5758474"/>
              <a:gd name="connsiteY18" fmla="*/ 2779195 h 8791233"/>
              <a:gd name="connsiteX19" fmla="*/ 2979279 w 5758474"/>
              <a:gd name="connsiteY19" fmla="*/ 1389598 h 879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58474" h="8791233">
                <a:moveTo>
                  <a:pt x="4368877" y="6012038"/>
                </a:moveTo>
                <a:lnTo>
                  <a:pt x="5758474" y="7401636"/>
                </a:lnTo>
                <a:lnTo>
                  <a:pt x="4368878" y="8791233"/>
                </a:lnTo>
                <a:lnTo>
                  <a:pt x="2979280" y="7401636"/>
                </a:lnTo>
                <a:close/>
                <a:moveTo>
                  <a:pt x="2877723" y="4504646"/>
                </a:moveTo>
                <a:lnTo>
                  <a:pt x="4267319" y="5894243"/>
                </a:lnTo>
                <a:lnTo>
                  <a:pt x="2877723" y="7283839"/>
                </a:lnTo>
                <a:lnTo>
                  <a:pt x="1488125" y="5894243"/>
                </a:lnTo>
                <a:close/>
                <a:moveTo>
                  <a:pt x="1389597" y="3006757"/>
                </a:moveTo>
                <a:lnTo>
                  <a:pt x="2779194" y="4396354"/>
                </a:lnTo>
                <a:lnTo>
                  <a:pt x="1389597" y="5785951"/>
                </a:lnTo>
                <a:lnTo>
                  <a:pt x="0" y="4396354"/>
                </a:lnTo>
                <a:close/>
                <a:moveTo>
                  <a:pt x="2877724" y="1499362"/>
                </a:moveTo>
                <a:lnTo>
                  <a:pt x="4267321" y="2888960"/>
                </a:lnTo>
                <a:lnTo>
                  <a:pt x="2877724" y="4278557"/>
                </a:lnTo>
                <a:lnTo>
                  <a:pt x="1488127" y="2888960"/>
                </a:lnTo>
                <a:close/>
                <a:moveTo>
                  <a:pt x="4368876" y="0"/>
                </a:moveTo>
                <a:lnTo>
                  <a:pt x="5758474" y="1389598"/>
                </a:lnTo>
                <a:lnTo>
                  <a:pt x="4368876" y="2779195"/>
                </a:lnTo>
                <a:lnTo>
                  <a:pt x="2979279" y="13895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807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975CED-FC58-4625-8F80-86300B2FC1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43840" y="2163418"/>
            <a:ext cx="2531165" cy="2531165"/>
          </a:xfrm>
          <a:custGeom>
            <a:avLst/>
            <a:gdLst>
              <a:gd name="connsiteX0" fmla="*/ 0 w 5062329"/>
              <a:gd name="connsiteY0" fmla="*/ 0 h 5062330"/>
              <a:gd name="connsiteX1" fmla="*/ 5062329 w 5062329"/>
              <a:gd name="connsiteY1" fmla="*/ 0 h 5062330"/>
              <a:gd name="connsiteX2" fmla="*/ 5062329 w 5062329"/>
              <a:gd name="connsiteY2" fmla="*/ 5062330 h 5062330"/>
              <a:gd name="connsiteX3" fmla="*/ 0 w 5062329"/>
              <a:gd name="connsiteY3" fmla="*/ 5062330 h 506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329" h="5062330">
                <a:moveTo>
                  <a:pt x="0" y="0"/>
                </a:moveTo>
                <a:lnTo>
                  <a:pt x="5062329" y="0"/>
                </a:lnTo>
                <a:lnTo>
                  <a:pt x="5062329" y="5062330"/>
                </a:lnTo>
                <a:lnTo>
                  <a:pt x="0" y="50623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95315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DED23CF-690D-4BEA-909B-E4D44A88FE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16996" y="2163418"/>
            <a:ext cx="2531165" cy="2531165"/>
          </a:xfrm>
          <a:custGeom>
            <a:avLst/>
            <a:gdLst>
              <a:gd name="connsiteX0" fmla="*/ 0 w 5062329"/>
              <a:gd name="connsiteY0" fmla="*/ 0 h 5062330"/>
              <a:gd name="connsiteX1" fmla="*/ 5062329 w 5062329"/>
              <a:gd name="connsiteY1" fmla="*/ 0 h 5062330"/>
              <a:gd name="connsiteX2" fmla="*/ 5062329 w 5062329"/>
              <a:gd name="connsiteY2" fmla="*/ 5062330 h 5062330"/>
              <a:gd name="connsiteX3" fmla="*/ 0 w 5062329"/>
              <a:gd name="connsiteY3" fmla="*/ 5062330 h 506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329" h="5062330">
                <a:moveTo>
                  <a:pt x="0" y="0"/>
                </a:moveTo>
                <a:lnTo>
                  <a:pt x="5062329" y="0"/>
                </a:lnTo>
                <a:lnTo>
                  <a:pt x="5062329" y="5062330"/>
                </a:lnTo>
                <a:lnTo>
                  <a:pt x="0" y="50623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975CED-FC58-4625-8F80-86300B2FC1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43840" y="2163418"/>
            <a:ext cx="2531165" cy="2531165"/>
          </a:xfrm>
          <a:custGeom>
            <a:avLst/>
            <a:gdLst>
              <a:gd name="connsiteX0" fmla="*/ 0 w 5062329"/>
              <a:gd name="connsiteY0" fmla="*/ 0 h 5062330"/>
              <a:gd name="connsiteX1" fmla="*/ 5062329 w 5062329"/>
              <a:gd name="connsiteY1" fmla="*/ 0 h 5062330"/>
              <a:gd name="connsiteX2" fmla="*/ 5062329 w 5062329"/>
              <a:gd name="connsiteY2" fmla="*/ 5062330 h 5062330"/>
              <a:gd name="connsiteX3" fmla="*/ 0 w 5062329"/>
              <a:gd name="connsiteY3" fmla="*/ 5062330 h 506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329" h="5062330">
                <a:moveTo>
                  <a:pt x="0" y="0"/>
                </a:moveTo>
                <a:lnTo>
                  <a:pt x="5062329" y="0"/>
                </a:lnTo>
                <a:lnTo>
                  <a:pt x="5062329" y="5062330"/>
                </a:lnTo>
                <a:lnTo>
                  <a:pt x="0" y="50623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547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A4BAE3B-D815-4C67-B4F8-8723CB5D06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3715" y="987745"/>
            <a:ext cx="4898572" cy="4882510"/>
          </a:xfrm>
          <a:custGeom>
            <a:avLst/>
            <a:gdLst>
              <a:gd name="connsiteX0" fmla="*/ 5107363 w 9797143"/>
              <a:gd name="connsiteY0" fmla="*/ 5075240 h 9765020"/>
              <a:gd name="connsiteX1" fmla="*/ 9797143 w 9797143"/>
              <a:gd name="connsiteY1" fmla="*/ 5075240 h 9765020"/>
              <a:gd name="connsiteX2" fmla="*/ 9797143 w 9797143"/>
              <a:gd name="connsiteY2" fmla="*/ 9765020 h 9765020"/>
              <a:gd name="connsiteX3" fmla="*/ 5107363 w 9797143"/>
              <a:gd name="connsiteY3" fmla="*/ 9765020 h 9765020"/>
              <a:gd name="connsiteX4" fmla="*/ 0 w 9797143"/>
              <a:gd name="connsiteY4" fmla="*/ 5075240 h 9765020"/>
              <a:gd name="connsiteX5" fmla="*/ 4689779 w 9797143"/>
              <a:gd name="connsiteY5" fmla="*/ 5075240 h 9765020"/>
              <a:gd name="connsiteX6" fmla="*/ 4689779 w 9797143"/>
              <a:gd name="connsiteY6" fmla="*/ 9765020 h 9765020"/>
              <a:gd name="connsiteX7" fmla="*/ 0 w 9797143"/>
              <a:gd name="connsiteY7" fmla="*/ 9765020 h 9765020"/>
              <a:gd name="connsiteX8" fmla="*/ 5107363 w 9797143"/>
              <a:gd name="connsiteY8" fmla="*/ 0 h 9765020"/>
              <a:gd name="connsiteX9" fmla="*/ 9797143 w 9797143"/>
              <a:gd name="connsiteY9" fmla="*/ 0 h 9765020"/>
              <a:gd name="connsiteX10" fmla="*/ 9797143 w 9797143"/>
              <a:gd name="connsiteY10" fmla="*/ 4689780 h 9765020"/>
              <a:gd name="connsiteX11" fmla="*/ 5107363 w 9797143"/>
              <a:gd name="connsiteY11" fmla="*/ 4689780 h 9765020"/>
              <a:gd name="connsiteX12" fmla="*/ 0 w 9797143"/>
              <a:gd name="connsiteY12" fmla="*/ 0 h 9765020"/>
              <a:gd name="connsiteX13" fmla="*/ 4689779 w 9797143"/>
              <a:gd name="connsiteY13" fmla="*/ 0 h 9765020"/>
              <a:gd name="connsiteX14" fmla="*/ 4689779 w 9797143"/>
              <a:gd name="connsiteY14" fmla="*/ 4689780 h 9765020"/>
              <a:gd name="connsiteX15" fmla="*/ 0 w 9797143"/>
              <a:gd name="connsiteY15" fmla="*/ 4689780 h 976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797143" h="9765020">
                <a:moveTo>
                  <a:pt x="5107363" y="5075240"/>
                </a:moveTo>
                <a:lnTo>
                  <a:pt x="9797143" y="5075240"/>
                </a:lnTo>
                <a:lnTo>
                  <a:pt x="9797143" y="9765020"/>
                </a:lnTo>
                <a:lnTo>
                  <a:pt x="5107363" y="9765020"/>
                </a:lnTo>
                <a:close/>
                <a:moveTo>
                  <a:pt x="0" y="5075240"/>
                </a:moveTo>
                <a:lnTo>
                  <a:pt x="4689779" y="5075240"/>
                </a:lnTo>
                <a:lnTo>
                  <a:pt x="4689779" y="9765020"/>
                </a:lnTo>
                <a:lnTo>
                  <a:pt x="0" y="9765020"/>
                </a:lnTo>
                <a:close/>
                <a:moveTo>
                  <a:pt x="5107363" y="0"/>
                </a:moveTo>
                <a:lnTo>
                  <a:pt x="9797143" y="0"/>
                </a:lnTo>
                <a:lnTo>
                  <a:pt x="9797143" y="4689780"/>
                </a:lnTo>
                <a:lnTo>
                  <a:pt x="5107363" y="4689780"/>
                </a:lnTo>
                <a:close/>
                <a:moveTo>
                  <a:pt x="0" y="0"/>
                </a:moveTo>
                <a:lnTo>
                  <a:pt x="4689779" y="0"/>
                </a:lnTo>
                <a:lnTo>
                  <a:pt x="4689779" y="4689780"/>
                </a:lnTo>
                <a:lnTo>
                  <a:pt x="0" y="468978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5998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ADEA3A-3003-437D-82B0-70D2F9C80D4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20748" y="4340088"/>
            <a:ext cx="6042992" cy="1736035"/>
          </a:xfrm>
          <a:custGeom>
            <a:avLst/>
            <a:gdLst>
              <a:gd name="connsiteX0" fmla="*/ 0 w 12085983"/>
              <a:gd name="connsiteY0" fmla="*/ 0 h 3472069"/>
              <a:gd name="connsiteX1" fmla="*/ 12085983 w 12085983"/>
              <a:gd name="connsiteY1" fmla="*/ 0 h 3472069"/>
              <a:gd name="connsiteX2" fmla="*/ 12085983 w 12085983"/>
              <a:gd name="connsiteY2" fmla="*/ 3472069 h 3472069"/>
              <a:gd name="connsiteX3" fmla="*/ 0 w 12085983"/>
              <a:gd name="connsiteY3" fmla="*/ 3472069 h 347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85983" h="3472069">
                <a:moveTo>
                  <a:pt x="0" y="0"/>
                </a:moveTo>
                <a:lnTo>
                  <a:pt x="12085983" y="0"/>
                </a:lnTo>
                <a:lnTo>
                  <a:pt x="12085983" y="3472069"/>
                </a:lnTo>
                <a:lnTo>
                  <a:pt x="0" y="34720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6162CC-0D48-4787-84D2-3FD2E198FD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8262" y="781879"/>
            <a:ext cx="6042992" cy="1736035"/>
          </a:xfrm>
          <a:custGeom>
            <a:avLst/>
            <a:gdLst>
              <a:gd name="connsiteX0" fmla="*/ 0 w 12085983"/>
              <a:gd name="connsiteY0" fmla="*/ 0 h 3472069"/>
              <a:gd name="connsiteX1" fmla="*/ 12085983 w 12085983"/>
              <a:gd name="connsiteY1" fmla="*/ 0 h 3472069"/>
              <a:gd name="connsiteX2" fmla="*/ 12085983 w 12085983"/>
              <a:gd name="connsiteY2" fmla="*/ 3472069 h 3472069"/>
              <a:gd name="connsiteX3" fmla="*/ 0 w 12085983"/>
              <a:gd name="connsiteY3" fmla="*/ 3472069 h 347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85983" h="3472069">
                <a:moveTo>
                  <a:pt x="0" y="0"/>
                </a:moveTo>
                <a:lnTo>
                  <a:pt x="12085983" y="0"/>
                </a:lnTo>
                <a:lnTo>
                  <a:pt x="12085983" y="3472069"/>
                </a:lnTo>
                <a:lnTo>
                  <a:pt x="0" y="34720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80536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937D3A-CBDE-4381-919E-2EFCB4CDFF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19349" y="1629255"/>
            <a:ext cx="3599491" cy="3599491"/>
          </a:xfrm>
          <a:custGeom>
            <a:avLst/>
            <a:gdLst>
              <a:gd name="connsiteX0" fmla="*/ 0 w 7198982"/>
              <a:gd name="connsiteY0" fmla="*/ 0 h 7198982"/>
              <a:gd name="connsiteX1" fmla="*/ 7198982 w 7198982"/>
              <a:gd name="connsiteY1" fmla="*/ 0 h 7198982"/>
              <a:gd name="connsiteX2" fmla="*/ 7198982 w 7198982"/>
              <a:gd name="connsiteY2" fmla="*/ 7198982 h 7198982"/>
              <a:gd name="connsiteX3" fmla="*/ 0 w 7198982"/>
              <a:gd name="connsiteY3" fmla="*/ 7198982 h 719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982" h="7198982">
                <a:moveTo>
                  <a:pt x="0" y="0"/>
                </a:moveTo>
                <a:lnTo>
                  <a:pt x="7198982" y="0"/>
                </a:lnTo>
                <a:lnTo>
                  <a:pt x="7198982" y="7198982"/>
                </a:lnTo>
                <a:lnTo>
                  <a:pt x="0" y="71989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9809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F13560-F658-4983-9E0E-2BB581C0100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73997" y="1629255"/>
            <a:ext cx="3599491" cy="3599491"/>
          </a:xfrm>
          <a:custGeom>
            <a:avLst/>
            <a:gdLst>
              <a:gd name="connsiteX0" fmla="*/ 0 w 7198982"/>
              <a:gd name="connsiteY0" fmla="*/ 0 h 7198982"/>
              <a:gd name="connsiteX1" fmla="*/ 7198982 w 7198982"/>
              <a:gd name="connsiteY1" fmla="*/ 0 h 7198982"/>
              <a:gd name="connsiteX2" fmla="*/ 7198982 w 7198982"/>
              <a:gd name="connsiteY2" fmla="*/ 7198982 h 7198982"/>
              <a:gd name="connsiteX3" fmla="*/ 0 w 7198982"/>
              <a:gd name="connsiteY3" fmla="*/ 7198982 h 719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982" h="7198982">
                <a:moveTo>
                  <a:pt x="0" y="0"/>
                </a:moveTo>
                <a:lnTo>
                  <a:pt x="7198982" y="0"/>
                </a:lnTo>
                <a:lnTo>
                  <a:pt x="7198982" y="7198982"/>
                </a:lnTo>
                <a:lnTo>
                  <a:pt x="0" y="71989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937D3A-CBDE-4381-919E-2EFCB4CDFF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19349" y="1629255"/>
            <a:ext cx="3599491" cy="3599491"/>
          </a:xfrm>
          <a:custGeom>
            <a:avLst/>
            <a:gdLst>
              <a:gd name="connsiteX0" fmla="*/ 0 w 7198982"/>
              <a:gd name="connsiteY0" fmla="*/ 0 h 7198982"/>
              <a:gd name="connsiteX1" fmla="*/ 7198982 w 7198982"/>
              <a:gd name="connsiteY1" fmla="*/ 0 h 7198982"/>
              <a:gd name="connsiteX2" fmla="*/ 7198982 w 7198982"/>
              <a:gd name="connsiteY2" fmla="*/ 7198982 h 7198982"/>
              <a:gd name="connsiteX3" fmla="*/ 0 w 7198982"/>
              <a:gd name="connsiteY3" fmla="*/ 7198982 h 719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982" h="7198982">
                <a:moveTo>
                  <a:pt x="0" y="0"/>
                </a:moveTo>
                <a:lnTo>
                  <a:pt x="7198982" y="0"/>
                </a:lnTo>
                <a:lnTo>
                  <a:pt x="7198982" y="7198982"/>
                </a:lnTo>
                <a:lnTo>
                  <a:pt x="0" y="71989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8150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2BDC5D1-40FA-40AE-A0D8-B474E51601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73997" y="1629255"/>
            <a:ext cx="3599491" cy="3599491"/>
          </a:xfrm>
          <a:custGeom>
            <a:avLst/>
            <a:gdLst>
              <a:gd name="connsiteX0" fmla="*/ 0 w 7198982"/>
              <a:gd name="connsiteY0" fmla="*/ 0 h 7198982"/>
              <a:gd name="connsiteX1" fmla="*/ 7198982 w 7198982"/>
              <a:gd name="connsiteY1" fmla="*/ 0 h 7198982"/>
              <a:gd name="connsiteX2" fmla="*/ 7198982 w 7198982"/>
              <a:gd name="connsiteY2" fmla="*/ 7198982 h 7198982"/>
              <a:gd name="connsiteX3" fmla="*/ 0 w 7198982"/>
              <a:gd name="connsiteY3" fmla="*/ 7198982 h 719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982" h="7198982">
                <a:moveTo>
                  <a:pt x="0" y="0"/>
                </a:moveTo>
                <a:lnTo>
                  <a:pt x="7198982" y="0"/>
                </a:lnTo>
                <a:lnTo>
                  <a:pt x="7198982" y="7198982"/>
                </a:lnTo>
                <a:lnTo>
                  <a:pt x="0" y="71989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169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BD442E3-B8E2-4E3B-8433-A3F499541A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7628" y="0"/>
            <a:ext cx="4504373" cy="6858000"/>
          </a:xfrm>
          <a:custGeom>
            <a:avLst/>
            <a:gdLst>
              <a:gd name="connsiteX0" fmla="*/ 0 w 9008745"/>
              <a:gd name="connsiteY0" fmla="*/ 0 h 13716000"/>
              <a:gd name="connsiteX1" fmla="*/ 9008745 w 9008745"/>
              <a:gd name="connsiteY1" fmla="*/ 0 h 13716000"/>
              <a:gd name="connsiteX2" fmla="*/ 9008745 w 9008745"/>
              <a:gd name="connsiteY2" fmla="*/ 13716000 h 13716000"/>
              <a:gd name="connsiteX3" fmla="*/ 0 w 9008745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8745" h="13716000">
                <a:moveTo>
                  <a:pt x="0" y="0"/>
                </a:moveTo>
                <a:lnTo>
                  <a:pt x="9008745" y="0"/>
                </a:lnTo>
                <a:lnTo>
                  <a:pt x="900874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157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AFF68A-1400-4D7E-9E04-B401095025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6586" y="631926"/>
            <a:ext cx="10878829" cy="3417561"/>
          </a:xfrm>
          <a:custGeom>
            <a:avLst/>
            <a:gdLst>
              <a:gd name="connsiteX0" fmla="*/ 0 w 21757657"/>
              <a:gd name="connsiteY0" fmla="*/ 0 h 6835121"/>
              <a:gd name="connsiteX1" fmla="*/ 21757657 w 21757657"/>
              <a:gd name="connsiteY1" fmla="*/ 0 h 6835121"/>
              <a:gd name="connsiteX2" fmla="*/ 21757657 w 21757657"/>
              <a:gd name="connsiteY2" fmla="*/ 6835121 h 6835121"/>
              <a:gd name="connsiteX3" fmla="*/ 0 w 21757657"/>
              <a:gd name="connsiteY3" fmla="*/ 6835121 h 683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57657" h="6835121">
                <a:moveTo>
                  <a:pt x="0" y="0"/>
                </a:moveTo>
                <a:lnTo>
                  <a:pt x="21757657" y="0"/>
                </a:lnTo>
                <a:lnTo>
                  <a:pt x="21757657" y="6835121"/>
                </a:lnTo>
                <a:lnTo>
                  <a:pt x="0" y="683512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60951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D80AA1F-7C5F-4C63-9B8C-B1D5A946C7A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4049486"/>
            <a:ext cx="12192000" cy="2808515"/>
          </a:xfrm>
          <a:custGeom>
            <a:avLst/>
            <a:gdLst>
              <a:gd name="connsiteX0" fmla="*/ 0 w 24383999"/>
              <a:gd name="connsiteY0" fmla="*/ 0 h 5617029"/>
              <a:gd name="connsiteX1" fmla="*/ 24383999 w 24383999"/>
              <a:gd name="connsiteY1" fmla="*/ 0 h 5617029"/>
              <a:gd name="connsiteX2" fmla="*/ 24383999 w 24383999"/>
              <a:gd name="connsiteY2" fmla="*/ 5617029 h 5617029"/>
              <a:gd name="connsiteX3" fmla="*/ 0 w 24383999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3999" h="5617029">
                <a:moveTo>
                  <a:pt x="0" y="0"/>
                </a:moveTo>
                <a:lnTo>
                  <a:pt x="24383999" y="0"/>
                </a:lnTo>
                <a:lnTo>
                  <a:pt x="24383999" y="5617029"/>
                </a:lnTo>
                <a:lnTo>
                  <a:pt x="0" y="56170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404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D80AA1F-7C5F-4C63-9B8C-B1D5A946C7A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-1"/>
            <a:ext cx="12192000" cy="2808515"/>
          </a:xfrm>
          <a:custGeom>
            <a:avLst/>
            <a:gdLst>
              <a:gd name="connsiteX0" fmla="*/ 0 w 24383999"/>
              <a:gd name="connsiteY0" fmla="*/ 0 h 5617029"/>
              <a:gd name="connsiteX1" fmla="*/ 24383999 w 24383999"/>
              <a:gd name="connsiteY1" fmla="*/ 0 h 5617029"/>
              <a:gd name="connsiteX2" fmla="*/ 24383999 w 24383999"/>
              <a:gd name="connsiteY2" fmla="*/ 5617029 h 5617029"/>
              <a:gd name="connsiteX3" fmla="*/ 0 w 24383999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3999" h="5617029">
                <a:moveTo>
                  <a:pt x="0" y="0"/>
                </a:moveTo>
                <a:lnTo>
                  <a:pt x="24383999" y="0"/>
                </a:lnTo>
                <a:lnTo>
                  <a:pt x="24383999" y="5617029"/>
                </a:lnTo>
                <a:lnTo>
                  <a:pt x="0" y="56170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5554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0AEEF9-CC85-4E5E-A04F-F68499DE28D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199322"/>
            <a:ext cx="3644348" cy="4459357"/>
          </a:xfrm>
          <a:custGeom>
            <a:avLst/>
            <a:gdLst>
              <a:gd name="connsiteX0" fmla="*/ 0 w 7288696"/>
              <a:gd name="connsiteY0" fmla="*/ 0 h 8918714"/>
              <a:gd name="connsiteX1" fmla="*/ 7288696 w 7288696"/>
              <a:gd name="connsiteY1" fmla="*/ 0 h 8918714"/>
              <a:gd name="connsiteX2" fmla="*/ 7288696 w 7288696"/>
              <a:gd name="connsiteY2" fmla="*/ 8918714 h 8918714"/>
              <a:gd name="connsiteX3" fmla="*/ 0 w 7288696"/>
              <a:gd name="connsiteY3" fmla="*/ 8918714 h 8918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8696" h="8918714">
                <a:moveTo>
                  <a:pt x="0" y="0"/>
                </a:moveTo>
                <a:lnTo>
                  <a:pt x="7288696" y="0"/>
                </a:lnTo>
                <a:lnTo>
                  <a:pt x="7288696" y="8918714"/>
                </a:lnTo>
                <a:lnTo>
                  <a:pt x="0" y="8918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F10D2B5-0209-4269-98BA-862B6E286E9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3644348" cy="6858000"/>
          </a:xfrm>
          <a:custGeom>
            <a:avLst/>
            <a:gdLst>
              <a:gd name="connsiteX0" fmla="*/ 0 w 7288696"/>
              <a:gd name="connsiteY0" fmla="*/ 0 h 13716000"/>
              <a:gd name="connsiteX1" fmla="*/ 7288696 w 7288696"/>
              <a:gd name="connsiteY1" fmla="*/ 0 h 13716000"/>
              <a:gd name="connsiteX2" fmla="*/ 7288696 w 7288696"/>
              <a:gd name="connsiteY2" fmla="*/ 13716000 h 13716000"/>
              <a:gd name="connsiteX3" fmla="*/ 0 w 728869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8696" h="13716000">
                <a:moveTo>
                  <a:pt x="0" y="0"/>
                </a:moveTo>
                <a:lnTo>
                  <a:pt x="7288696" y="0"/>
                </a:lnTo>
                <a:lnTo>
                  <a:pt x="728869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194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2CB367-7F82-4205-AA80-B9B35BAA52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21E72A9-A301-491A-BD39-434B028F8A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61945" y="1981203"/>
            <a:ext cx="1523998" cy="1523998"/>
          </a:xfrm>
          <a:custGeom>
            <a:avLst/>
            <a:gdLst>
              <a:gd name="connsiteX0" fmla="*/ 1523998 w 3047996"/>
              <a:gd name="connsiteY0" fmla="*/ 0 h 3047996"/>
              <a:gd name="connsiteX1" fmla="*/ 3047996 w 3047996"/>
              <a:gd name="connsiteY1" fmla="*/ 1523998 h 3047996"/>
              <a:gd name="connsiteX2" fmla="*/ 1523998 w 3047996"/>
              <a:gd name="connsiteY2" fmla="*/ 3047996 h 3047996"/>
              <a:gd name="connsiteX3" fmla="*/ 0 w 3047996"/>
              <a:gd name="connsiteY3" fmla="*/ 1523998 h 3047996"/>
              <a:gd name="connsiteX4" fmla="*/ 1523998 w 3047996"/>
              <a:gd name="connsiteY4" fmla="*/ 0 h 304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6" h="3047996">
                <a:moveTo>
                  <a:pt x="1523998" y="0"/>
                </a:moveTo>
                <a:cubicBezTo>
                  <a:pt x="2365678" y="0"/>
                  <a:pt x="3047996" y="682317"/>
                  <a:pt x="3047996" y="1523998"/>
                </a:cubicBezTo>
                <a:cubicBezTo>
                  <a:pt x="3047996" y="2365679"/>
                  <a:pt x="2365678" y="3047996"/>
                  <a:pt x="1523998" y="3047996"/>
                </a:cubicBezTo>
                <a:cubicBezTo>
                  <a:pt x="682317" y="3047996"/>
                  <a:pt x="0" y="2365679"/>
                  <a:pt x="0" y="1523998"/>
                </a:cubicBezTo>
                <a:cubicBezTo>
                  <a:pt x="0" y="682317"/>
                  <a:pt x="682317" y="0"/>
                  <a:pt x="152399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09468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D83CA4C-7CA4-4F36-BB50-414F2770953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440018" cy="6858000"/>
          </a:xfrm>
          <a:custGeom>
            <a:avLst/>
            <a:gdLst>
              <a:gd name="connsiteX0" fmla="*/ 0 w 10880035"/>
              <a:gd name="connsiteY0" fmla="*/ 0 h 13716000"/>
              <a:gd name="connsiteX1" fmla="*/ 10880035 w 10880035"/>
              <a:gd name="connsiteY1" fmla="*/ 0 h 13716000"/>
              <a:gd name="connsiteX2" fmla="*/ 10880035 w 10880035"/>
              <a:gd name="connsiteY2" fmla="*/ 13716000 h 13716000"/>
              <a:gd name="connsiteX3" fmla="*/ 0 w 10880035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80035" h="13716000">
                <a:moveTo>
                  <a:pt x="0" y="0"/>
                </a:moveTo>
                <a:lnTo>
                  <a:pt x="10880035" y="0"/>
                </a:lnTo>
                <a:lnTo>
                  <a:pt x="1088003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94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2A0CB9C-B7D3-42E7-83BD-DBD8AAA757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13247" y="1120179"/>
            <a:ext cx="3770855" cy="2374837"/>
          </a:xfrm>
          <a:custGeom>
            <a:avLst/>
            <a:gdLst>
              <a:gd name="connsiteX0" fmla="*/ 0 w 7541710"/>
              <a:gd name="connsiteY0" fmla="*/ 0 h 4749673"/>
              <a:gd name="connsiteX1" fmla="*/ 7541710 w 7541710"/>
              <a:gd name="connsiteY1" fmla="*/ 0 h 4749673"/>
              <a:gd name="connsiteX2" fmla="*/ 7541710 w 7541710"/>
              <a:gd name="connsiteY2" fmla="*/ 4749673 h 4749673"/>
              <a:gd name="connsiteX3" fmla="*/ 0 w 7541710"/>
              <a:gd name="connsiteY3" fmla="*/ 4749673 h 474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1710" h="4749673">
                <a:moveTo>
                  <a:pt x="0" y="0"/>
                </a:moveTo>
                <a:lnTo>
                  <a:pt x="7541710" y="0"/>
                </a:lnTo>
                <a:lnTo>
                  <a:pt x="7541710" y="4749673"/>
                </a:lnTo>
                <a:lnTo>
                  <a:pt x="0" y="47496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390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F7B34C-7BD9-4B37-AA88-C3807C7EB0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42136" y="1318701"/>
            <a:ext cx="3656408" cy="2297712"/>
          </a:xfrm>
          <a:custGeom>
            <a:avLst/>
            <a:gdLst>
              <a:gd name="connsiteX0" fmla="*/ 0 w 7312816"/>
              <a:gd name="connsiteY0" fmla="*/ 0 h 4595423"/>
              <a:gd name="connsiteX1" fmla="*/ 7312816 w 7312816"/>
              <a:gd name="connsiteY1" fmla="*/ 0 h 4595423"/>
              <a:gd name="connsiteX2" fmla="*/ 7312816 w 7312816"/>
              <a:gd name="connsiteY2" fmla="*/ 4595423 h 4595423"/>
              <a:gd name="connsiteX3" fmla="*/ 0 w 7312816"/>
              <a:gd name="connsiteY3" fmla="*/ 4595423 h 45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2816" h="4595423">
                <a:moveTo>
                  <a:pt x="0" y="0"/>
                </a:moveTo>
                <a:lnTo>
                  <a:pt x="7312816" y="0"/>
                </a:lnTo>
                <a:lnTo>
                  <a:pt x="7312816" y="4595423"/>
                </a:lnTo>
                <a:lnTo>
                  <a:pt x="0" y="4595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30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43BCB8B-75AA-42E9-9292-51839245509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887690" y="202479"/>
            <a:ext cx="2682656" cy="4743768"/>
          </a:xfrm>
          <a:custGeom>
            <a:avLst/>
            <a:gdLst>
              <a:gd name="connsiteX0" fmla="*/ 0 w 5365312"/>
              <a:gd name="connsiteY0" fmla="*/ 0 h 9487535"/>
              <a:gd name="connsiteX1" fmla="*/ 5365312 w 5365312"/>
              <a:gd name="connsiteY1" fmla="*/ 0 h 9487535"/>
              <a:gd name="connsiteX2" fmla="*/ 5365312 w 5365312"/>
              <a:gd name="connsiteY2" fmla="*/ 9487535 h 9487535"/>
              <a:gd name="connsiteX3" fmla="*/ 0 w 5365312"/>
              <a:gd name="connsiteY3" fmla="*/ 9487535 h 948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5312" h="9487535">
                <a:moveTo>
                  <a:pt x="0" y="0"/>
                </a:moveTo>
                <a:lnTo>
                  <a:pt x="5365312" y="0"/>
                </a:lnTo>
                <a:lnTo>
                  <a:pt x="5365312" y="9487535"/>
                </a:lnTo>
                <a:lnTo>
                  <a:pt x="0" y="94875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00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4D4BAE6-D4BF-4F3E-9958-D34B540DD22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39617" y="1295369"/>
            <a:ext cx="1443433" cy="2552437"/>
          </a:xfrm>
          <a:custGeom>
            <a:avLst/>
            <a:gdLst>
              <a:gd name="connsiteX0" fmla="*/ 0 w 2886866"/>
              <a:gd name="connsiteY0" fmla="*/ 0 h 5104873"/>
              <a:gd name="connsiteX1" fmla="*/ 2886866 w 2886866"/>
              <a:gd name="connsiteY1" fmla="*/ 0 h 5104873"/>
              <a:gd name="connsiteX2" fmla="*/ 2886866 w 2886866"/>
              <a:gd name="connsiteY2" fmla="*/ 5104873 h 5104873"/>
              <a:gd name="connsiteX3" fmla="*/ 0 w 2886866"/>
              <a:gd name="connsiteY3" fmla="*/ 5104873 h 510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66" h="5104873">
                <a:moveTo>
                  <a:pt x="0" y="0"/>
                </a:moveTo>
                <a:lnTo>
                  <a:pt x="2886866" y="0"/>
                </a:lnTo>
                <a:lnTo>
                  <a:pt x="2886866" y="5104873"/>
                </a:lnTo>
                <a:lnTo>
                  <a:pt x="0" y="51048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66E2789-5F62-4A87-BFA1-AE7E741B1F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278364" y="1295369"/>
            <a:ext cx="1443433" cy="2552437"/>
          </a:xfrm>
          <a:custGeom>
            <a:avLst/>
            <a:gdLst>
              <a:gd name="connsiteX0" fmla="*/ 0 w 2886866"/>
              <a:gd name="connsiteY0" fmla="*/ 0 h 5104873"/>
              <a:gd name="connsiteX1" fmla="*/ 2886866 w 2886866"/>
              <a:gd name="connsiteY1" fmla="*/ 0 h 5104873"/>
              <a:gd name="connsiteX2" fmla="*/ 2886866 w 2886866"/>
              <a:gd name="connsiteY2" fmla="*/ 5104873 h 5104873"/>
              <a:gd name="connsiteX3" fmla="*/ 0 w 2886866"/>
              <a:gd name="connsiteY3" fmla="*/ 5104873 h 510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66" h="5104873">
                <a:moveTo>
                  <a:pt x="0" y="0"/>
                </a:moveTo>
                <a:lnTo>
                  <a:pt x="2886866" y="0"/>
                </a:lnTo>
                <a:lnTo>
                  <a:pt x="2886866" y="5104873"/>
                </a:lnTo>
                <a:lnTo>
                  <a:pt x="0" y="51048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975F2E-A7FA-4F62-84A3-9B2B74B86E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94243" y="1295369"/>
            <a:ext cx="1443433" cy="2552437"/>
          </a:xfrm>
          <a:custGeom>
            <a:avLst/>
            <a:gdLst>
              <a:gd name="connsiteX0" fmla="*/ 0 w 2886866"/>
              <a:gd name="connsiteY0" fmla="*/ 0 h 5104873"/>
              <a:gd name="connsiteX1" fmla="*/ 2886866 w 2886866"/>
              <a:gd name="connsiteY1" fmla="*/ 0 h 5104873"/>
              <a:gd name="connsiteX2" fmla="*/ 2886866 w 2886866"/>
              <a:gd name="connsiteY2" fmla="*/ 5104873 h 5104873"/>
              <a:gd name="connsiteX3" fmla="*/ 0 w 2886866"/>
              <a:gd name="connsiteY3" fmla="*/ 5104873 h 510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66" h="5104873">
                <a:moveTo>
                  <a:pt x="0" y="0"/>
                </a:moveTo>
                <a:lnTo>
                  <a:pt x="2886866" y="0"/>
                </a:lnTo>
                <a:lnTo>
                  <a:pt x="2886866" y="5104873"/>
                </a:lnTo>
                <a:lnTo>
                  <a:pt x="0" y="51048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294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1FE4BDA-43CB-40A4-AAFD-078709EC3C9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561629" y="1458139"/>
            <a:ext cx="2965687" cy="3957017"/>
          </a:xfrm>
          <a:custGeom>
            <a:avLst/>
            <a:gdLst>
              <a:gd name="connsiteX0" fmla="*/ 0 w 5931373"/>
              <a:gd name="connsiteY0" fmla="*/ 0 h 7914033"/>
              <a:gd name="connsiteX1" fmla="*/ 5931373 w 5931373"/>
              <a:gd name="connsiteY1" fmla="*/ 0 h 7914033"/>
              <a:gd name="connsiteX2" fmla="*/ 5931373 w 5931373"/>
              <a:gd name="connsiteY2" fmla="*/ 7914033 h 7914033"/>
              <a:gd name="connsiteX3" fmla="*/ 0 w 5931373"/>
              <a:gd name="connsiteY3" fmla="*/ 7914033 h 791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373" h="7914033">
                <a:moveTo>
                  <a:pt x="0" y="0"/>
                </a:moveTo>
                <a:lnTo>
                  <a:pt x="5931373" y="0"/>
                </a:lnTo>
                <a:lnTo>
                  <a:pt x="5931373" y="7914033"/>
                </a:lnTo>
                <a:lnTo>
                  <a:pt x="0" y="79140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46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8ECA51-6E30-4177-AF25-7D4C7E647D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2669" y="718931"/>
            <a:ext cx="5355329" cy="5420139"/>
          </a:xfrm>
          <a:custGeom>
            <a:avLst/>
            <a:gdLst>
              <a:gd name="connsiteX0" fmla="*/ 0 w 10710658"/>
              <a:gd name="connsiteY0" fmla="*/ 0 h 10840278"/>
              <a:gd name="connsiteX1" fmla="*/ 10710658 w 10710658"/>
              <a:gd name="connsiteY1" fmla="*/ 0 h 10840278"/>
              <a:gd name="connsiteX2" fmla="*/ 10710658 w 10710658"/>
              <a:gd name="connsiteY2" fmla="*/ 10840278 h 10840278"/>
              <a:gd name="connsiteX3" fmla="*/ 0 w 10710658"/>
              <a:gd name="connsiteY3" fmla="*/ 10840278 h 10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10658" h="10840278">
                <a:moveTo>
                  <a:pt x="0" y="0"/>
                </a:moveTo>
                <a:lnTo>
                  <a:pt x="10710658" y="0"/>
                </a:lnTo>
                <a:lnTo>
                  <a:pt x="10710658" y="10840278"/>
                </a:lnTo>
                <a:lnTo>
                  <a:pt x="0" y="108402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8061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A92859-AC05-487C-8A71-7DE082D8143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19245" y="2815518"/>
            <a:ext cx="1555668" cy="2073766"/>
          </a:xfrm>
          <a:custGeom>
            <a:avLst/>
            <a:gdLst>
              <a:gd name="connsiteX0" fmla="*/ 0 w 3111336"/>
              <a:gd name="connsiteY0" fmla="*/ 0 h 4147532"/>
              <a:gd name="connsiteX1" fmla="*/ 3111336 w 3111336"/>
              <a:gd name="connsiteY1" fmla="*/ 0 h 4147532"/>
              <a:gd name="connsiteX2" fmla="*/ 3111336 w 3111336"/>
              <a:gd name="connsiteY2" fmla="*/ 4147532 h 4147532"/>
              <a:gd name="connsiteX3" fmla="*/ 0 w 3111336"/>
              <a:gd name="connsiteY3" fmla="*/ 4147532 h 414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1336" h="4147532">
                <a:moveTo>
                  <a:pt x="0" y="0"/>
                </a:moveTo>
                <a:lnTo>
                  <a:pt x="3111336" y="0"/>
                </a:lnTo>
                <a:lnTo>
                  <a:pt x="3111336" y="4147532"/>
                </a:lnTo>
                <a:lnTo>
                  <a:pt x="0" y="414753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13105A3-FDF2-4A35-A86D-987BD710932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11227" y="1902509"/>
            <a:ext cx="3719319" cy="2342381"/>
          </a:xfrm>
          <a:custGeom>
            <a:avLst/>
            <a:gdLst>
              <a:gd name="connsiteX0" fmla="*/ 0 w 7438638"/>
              <a:gd name="connsiteY0" fmla="*/ 0 h 4684761"/>
              <a:gd name="connsiteX1" fmla="*/ 7438638 w 7438638"/>
              <a:gd name="connsiteY1" fmla="*/ 0 h 4684761"/>
              <a:gd name="connsiteX2" fmla="*/ 7438638 w 7438638"/>
              <a:gd name="connsiteY2" fmla="*/ 4684761 h 4684761"/>
              <a:gd name="connsiteX3" fmla="*/ 0 w 7438638"/>
              <a:gd name="connsiteY3" fmla="*/ 4684761 h 468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38638" h="4684761">
                <a:moveTo>
                  <a:pt x="0" y="0"/>
                </a:moveTo>
                <a:lnTo>
                  <a:pt x="7438638" y="0"/>
                </a:lnTo>
                <a:lnTo>
                  <a:pt x="7438638" y="4684761"/>
                </a:lnTo>
                <a:lnTo>
                  <a:pt x="0" y="468476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54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2B5A41B-AF74-4BF3-A1B7-AC531B75581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048153" y="3488690"/>
            <a:ext cx="1088700" cy="1925160"/>
          </a:xfrm>
          <a:custGeom>
            <a:avLst/>
            <a:gdLst>
              <a:gd name="connsiteX0" fmla="*/ 0 w 2177400"/>
              <a:gd name="connsiteY0" fmla="*/ 0 h 3850319"/>
              <a:gd name="connsiteX1" fmla="*/ 2177400 w 2177400"/>
              <a:gd name="connsiteY1" fmla="*/ 0 h 3850319"/>
              <a:gd name="connsiteX2" fmla="*/ 2177400 w 2177400"/>
              <a:gd name="connsiteY2" fmla="*/ 3850319 h 3850319"/>
              <a:gd name="connsiteX3" fmla="*/ 0 w 2177400"/>
              <a:gd name="connsiteY3" fmla="*/ 3850319 h 385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400" h="3850319">
                <a:moveTo>
                  <a:pt x="0" y="0"/>
                </a:moveTo>
                <a:lnTo>
                  <a:pt x="2177400" y="0"/>
                </a:lnTo>
                <a:lnTo>
                  <a:pt x="2177400" y="3850319"/>
                </a:lnTo>
                <a:lnTo>
                  <a:pt x="0" y="38503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E9A55B-6180-4C02-B374-E74F8D6438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71922" y="1455852"/>
            <a:ext cx="2695575" cy="3593306"/>
          </a:xfrm>
          <a:custGeom>
            <a:avLst/>
            <a:gdLst>
              <a:gd name="connsiteX0" fmla="*/ 0 w 5391150"/>
              <a:gd name="connsiteY0" fmla="*/ 0 h 7186611"/>
              <a:gd name="connsiteX1" fmla="*/ 5391150 w 5391150"/>
              <a:gd name="connsiteY1" fmla="*/ 0 h 7186611"/>
              <a:gd name="connsiteX2" fmla="*/ 5391150 w 5391150"/>
              <a:gd name="connsiteY2" fmla="*/ 7186611 h 7186611"/>
              <a:gd name="connsiteX3" fmla="*/ 0 w 5391150"/>
              <a:gd name="connsiteY3" fmla="*/ 7186611 h 718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6611">
                <a:moveTo>
                  <a:pt x="0" y="0"/>
                </a:moveTo>
                <a:lnTo>
                  <a:pt x="5391150" y="0"/>
                </a:lnTo>
                <a:lnTo>
                  <a:pt x="5391150" y="7186611"/>
                </a:lnTo>
                <a:lnTo>
                  <a:pt x="0" y="718661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189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3793406-23DF-45BB-A26E-AA30DC1EC5E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" y="1522794"/>
            <a:ext cx="4758289" cy="2855547"/>
          </a:xfrm>
          <a:custGeom>
            <a:avLst/>
            <a:gdLst>
              <a:gd name="connsiteX0" fmla="*/ 0 w 9516577"/>
              <a:gd name="connsiteY0" fmla="*/ 0 h 5711094"/>
              <a:gd name="connsiteX1" fmla="*/ 9516577 w 9516577"/>
              <a:gd name="connsiteY1" fmla="*/ 0 h 5711094"/>
              <a:gd name="connsiteX2" fmla="*/ 9516577 w 9516577"/>
              <a:gd name="connsiteY2" fmla="*/ 5711094 h 5711094"/>
              <a:gd name="connsiteX3" fmla="*/ 0 w 9516577"/>
              <a:gd name="connsiteY3" fmla="*/ 5711094 h 571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6577" h="5711094">
                <a:moveTo>
                  <a:pt x="0" y="0"/>
                </a:moveTo>
                <a:lnTo>
                  <a:pt x="9516577" y="0"/>
                </a:lnTo>
                <a:lnTo>
                  <a:pt x="9516577" y="5711094"/>
                </a:lnTo>
                <a:lnTo>
                  <a:pt x="0" y="571109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71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000E348-7676-4F77-89DD-6F4F8F66280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47435" y="0"/>
            <a:ext cx="3022574" cy="3962723"/>
          </a:xfrm>
          <a:custGeom>
            <a:avLst/>
            <a:gdLst>
              <a:gd name="connsiteX0" fmla="*/ 0 w 6045148"/>
              <a:gd name="connsiteY0" fmla="*/ 0 h 7925446"/>
              <a:gd name="connsiteX1" fmla="*/ 6045148 w 6045148"/>
              <a:gd name="connsiteY1" fmla="*/ 0 h 7925446"/>
              <a:gd name="connsiteX2" fmla="*/ 6045148 w 6045148"/>
              <a:gd name="connsiteY2" fmla="*/ 7925446 h 7925446"/>
              <a:gd name="connsiteX3" fmla="*/ 0 w 6045148"/>
              <a:gd name="connsiteY3" fmla="*/ 7925446 h 792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5148" h="7925446">
                <a:moveTo>
                  <a:pt x="0" y="0"/>
                </a:moveTo>
                <a:lnTo>
                  <a:pt x="6045148" y="0"/>
                </a:lnTo>
                <a:lnTo>
                  <a:pt x="6045148" y="7925446"/>
                </a:lnTo>
                <a:lnTo>
                  <a:pt x="0" y="79254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E724093-A13B-4C85-B55C-51A6DA42F2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506740" y="0"/>
            <a:ext cx="3022574" cy="3962723"/>
          </a:xfrm>
          <a:custGeom>
            <a:avLst/>
            <a:gdLst>
              <a:gd name="connsiteX0" fmla="*/ 0 w 6045148"/>
              <a:gd name="connsiteY0" fmla="*/ 0 h 7925446"/>
              <a:gd name="connsiteX1" fmla="*/ 6045148 w 6045148"/>
              <a:gd name="connsiteY1" fmla="*/ 0 h 7925446"/>
              <a:gd name="connsiteX2" fmla="*/ 6045148 w 6045148"/>
              <a:gd name="connsiteY2" fmla="*/ 7925446 h 7925446"/>
              <a:gd name="connsiteX3" fmla="*/ 0 w 6045148"/>
              <a:gd name="connsiteY3" fmla="*/ 7925446 h 792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5148" h="7925446">
                <a:moveTo>
                  <a:pt x="0" y="0"/>
                </a:moveTo>
                <a:lnTo>
                  <a:pt x="6045148" y="0"/>
                </a:lnTo>
                <a:lnTo>
                  <a:pt x="6045148" y="7925446"/>
                </a:lnTo>
                <a:lnTo>
                  <a:pt x="0" y="79254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30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025C396-00E3-4190-B535-5B6F36E6420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69116" y="3157997"/>
            <a:ext cx="2129724" cy="3700003"/>
          </a:xfrm>
          <a:custGeom>
            <a:avLst/>
            <a:gdLst>
              <a:gd name="connsiteX0" fmla="*/ 0 w 4259448"/>
              <a:gd name="connsiteY0" fmla="*/ 0 h 7400006"/>
              <a:gd name="connsiteX1" fmla="*/ 4259448 w 4259448"/>
              <a:gd name="connsiteY1" fmla="*/ 0 h 7400006"/>
              <a:gd name="connsiteX2" fmla="*/ 4259448 w 4259448"/>
              <a:gd name="connsiteY2" fmla="*/ 7400006 h 7400006"/>
              <a:gd name="connsiteX3" fmla="*/ 0 w 4259448"/>
              <a:gd name="connsiteY3" fmla="*/ 7400006 h 740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9448" h="7400006">
                <a:moveTo>
                  <a:pt x="0" y="0"/>
                </a:moveTo>
                <a:lnTo>
                  <a:pt x="4259448" y="0"/>
                </a:lnTo>
                <a:lnTo>
                  <a:pt x="4259448" y="7400006"/>
                </a:lnTo>
                <a:lnTo>
                  <a:pt x="0" y="740000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DBED4E3-5846-4ED9-BDFA-F7C8E7C6316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77777" y="3157997"/>
            <a:ext cx="2129724" cy="3700003"/>
          </a:xfrm>
          <a:custGeom>
            <a:avLst/>
            <a:gdLst>
              <a:gd name="connsiteX0" fmla="*/ 0 w 4259448"/>
              <a:gd name="connsiteY0" fmla="*/ 0 h 7400006"/>
              <a:gd name="connsiteX1" fmla="*/ 4259448 w 4259448"/>
              <a:gd name="connsiteY1" fmla="*/ 0 h 7400006"/>
              <a:gd name="connsiteX2" fmla="*/ 4259448 w 4259448"/>
              <a:gd name="connsiteY2" fmla="*/ 7400006 h 7400006"/>
              <a:gd name="connsiteX3" fmla="*/ 0 w 4259448"/>
              <a:gd name="connsiteY3" fmla="*/ 7400006 h 740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9448" h="7400006">
                <a:moveTo>
                  <a:pt x="0" y="0"/>
                </a:moveTo>
                <a:lnTo>
                  <a:pt x="4259448" y="0"/>
                </a:lnTo>
                <a:lnTo>
                  <a:pt x="4259448" y="7400006"/>
                </a:lnTo>
                <a:lnTo>
                  <a:pt x="0" y="740000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36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46AF226-035A-4419-B521-3DE683FB6D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2140857"/>
          </a:xfrm>
          <a:custGeom>
            <a:avLst/>
            <a:gdLst>
              <a:gd name="connsiteX0" fmla="*/ 0 w 24384000"/>
              <a:gd name="connsiteY0" fmla="*/ 0 h 4281714"/>
              <a:gd name="connsiteX1" fmla="*/ 24384000 w 24384000"/>
              <a:gd name="connsiteY1" fmla="*/ 0 h 4281714"/>
              <a:gd name="connsiteX2" fmla="*/ 24384000 w 24384000"/>
              <a:gd name="connsiteY2" fmla="*/ 4281714 h 4281714"/>
              <a:gd name="connsiteX3" fmla="*/ 0 w 24384000"/>
              <a:gd name="connsiteY3" fmla="*/ 4281714 h 428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4281714">
                <a:moveTo>
                  <a:pt x="0" y="0"/>
                </a:moveTo>
                <a:lnTo>
                  <a:pt x="24384000" y="0"/>
                </a:lnTo>
                <a:lnTo>
                  <a:pt x="24384000" y="4281714"/>
                </a:lnTo>
                <a:lnTo>
                  <a:pt x="0" y="4281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04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909E9EC-0EEC-4D8C-8EFE-3E3827D1DF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78826" y="1414670"/>
            <a:ext cx="4028661" cy="4028661"/>
          </a:xfrm>
          <a:custGeom>
            <a:avLst/>
            <a:gdLst>
              <a:gd name="connsiteX0" fmla="*/ 0 w 8057322"/>
              <a:gd name="connsiteY0" fmla="*/ 0 h 8057322"/>
              <a:gd name="connsiteX1" fmla="*/ 8057322 w 8057322"/>
              <a:gd name="connsiteY1" fmla="*/ 0 h 8057322"/>
              <a:gd name="connsiteX2" fmla="*/ 8057322 w 8057322"/>
              <a:gd name="connsiteY2" fmla="*/ 8057322 h 8057322"/>
              <a:gd name="connsiteX3" fmla="*/ 0 w 8057322"/>
              <a:gd name="connsiteY3" fmla="*/ 8057322 h 805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7322" h="8057322">
                <a:moveTo>
                  <a:pt x="0" y="0"/>
                </a:moveTo>
                <a:lnTo>
                  <a:pt x="8057322" y="0"/>
                </a:lnTo>
                <a:lnTo>
                  <a:pt x="8057322" y="8057322"/>
                </a:lnTo>
                <a:lnTo>
                  <a:pt x="0" y="805732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83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AC2015A-D146-4EAC-B054-A21C8D16664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62269" y="1265583"/>
            <a:ext cx="4697063" cy="4326835"/>
          </a:xfrm>
          <a:custGeom>
            <a:avLst/>
            <a:gdLst>
              <a:gd name="connsiteX0" fmla="*/ 0 w 9394125"/>
              <a:gd name="connsiteY0" fmla="*/ 0 h 8653670"/>
              <a:gd name="connsiteX1" fmla="*/ 9394125 w 9394125"/>
              <a:gd name="connsiteY1" fmla="*/ 0 h 8653670"/>
              <a:gd name="connsiteX2" fmla="*/ 9394125 w 9394125"/>
              <a:gd name="connsiteY2" fmla="*/ 8653670 h 8653670"/>
              <a:gd name="connsiteX3" fmla="*/ 0 w 9394125"/>
              <a:gd name="connsiteY3" fmla="*/ 8653670 h 865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4125" h="8653670">
                <a:moveTo>
                  <a:pt x="0" y="0"/>
                </a:moveTo>
                <a:lnTo>
                  <a:pt x="9394125" y="0"/>
                </a:lnTo>
                <a:lnTo>
                  <a:pt x="9394125" y="8653670"/>
                </a:lnTo>
                <a:lnTo>
                  <a:pt x="0" y="86536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4F48A73-1A1D-467F-BB23-23079DDA884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32669" y="1265583"/>
            <a:ext cx="4697063" cy="4326835"/>
          </a:xfrm>
          <a:custGeom>
            <a:avLst/>
            <a:gdLst>
              <a:gd name="connsiteX0" fmla="*/ 0 w 9394125"/>
              <a:gd name="connsiteY0" fmla="*/ 0 h 8653670"/>
              <a:gd name="connsiteX1" fmla="*/ 9394125 w 9394125"/>
              <a:gd name="connsiteY1" fmla="*/ 0 h 8653670"/>
              <a:gd name="connsiteX2" fmla="*/ 9394125 w 9394125"/>
              <a:gd name="connsiteY2" fmla="*/ 8653670 h 8653670"/>
              <a:gd name="connsiteX3" fmla="*/ 0 w 9394125"/>
              <a:gd name="connsiteY3" fmla="*/ 8653670 h 865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4125" h="8653670">
                <a:moveTo>
                  <a:pt x="0" y="0"/>
                </a:moveTo>
                <a:lnTo>
                  <a:pt x="9394125" y="0"/>
                </a:lnTo>
                <a:lnTo>
                  <a:pt x="9394125" y="8653670"/>
                </a:lnTo>
                <a:lnTo>
                  <a:pt x="0" y="86536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0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F62B029-846E-46D7-B389-6B89278F19A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5936974" cy="6858000"/>
          </a:xfrm>
          <a:custGeom>
            <a:avLst/>
            <a:gdLst>
              <a:gd name="connsiteX0" fmla="*/ 0 w 11873948"/>
              <a:gd name="connsiteY0" fmla="*/ 0 h 13716000"/>
              <a:gd name="connsiteX1" fmla="*/ 11873948 w 11873948"/>
              <a:gd name="connsiteY1" fmla="*/ 0 h 13716000"/>
              <a:gd name="connsiteX2" fmla="*/ 11873948 w 11873948"/>
              <a:gd name="connsiteY2" fmla="*/ 13716000 h 13716000"/>
              <a:gd name="connsiteX3" fmla="*/ 0 w 1187394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3948" h="13716000">
                <a:moveTo>
                  <a:pt x="0" y="0"/>
                </a:moveTo>
                <a:lnTo>
                  <a:pt x="11873948" y="0"/>
                </a:lnTo>
                <a:lnTo>
                  <a:pt x="1187394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4DC60A6-D60F-47D4-B425-CF0808B40E8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51783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5CE2B11-185C-4F93-B350-EE073CFB27A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15739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A7B41B7-D15F-44C0-8766-D962873FC78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987826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19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B82991-8E55-40D1-9862-4B931E21DA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19201" y="1075496"/>
            <a:ext cx="4151086" cy="4151086"/>
          </a:xfrm>
          <a:custGeom>
            <a:avLst/>
            <a:gdLst>
              <a:gd name="connsiteX0" fmla="*/ 4151086 w 8302172"/>
              <a:gd name="connsiteY0" fmla="*/ 0 h 8302172"/>
              <a:gd name="connsiteX1" fmla="*/ 8302172 w 8302172"/>
              <a:gd name="connsiteY1" fmla="*/ 4151086 h 8302172"/>
              <a:gd name="connsiteX2" fmla="*/ 4151086 w 8302172"/>
              <a:gd name="connsiteY2" fmla="*/ 8302172 h 8302172"/>
              <a:gd name="connsiteX3" fmla="*/ 0 w 8302172"/>
              <a:gd name="connsiteY3" fmla="*/ 4151086 h 8302172"/>
              <a:gd name="connsiteX4" fmla="*/ 4151086 w 8302172"/>
              <a:gd name="connsiteY4" fmla="*/ 0 h 83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2172" h="8302172">
                <a:moveTo>
                  <a:pt x="4151086" y="0"/>
                </a:moveTo>
                <a:cubicBezTo>
                  <a:pt x="6443667" y="0"/>
                  <a:pt x="8302172" y="1858505"/>
                  <a:pt x="8302172" y="4151086"/>
                </a:cubicBezTo>
                <a:cubicBezTo>
                  <a:pt x="8302172" y="6443667"/>
                  <a:pt x="6443667" y="8302172"/>
                  <a:pt x="4151086" y="8302172"/>
                </a:cubicBezTo>
                <a:cubicBezTo>
                  <a:pt x="1858505" y="8302172"/>
                  <a:pt x="0" y="6443667"/>
                  <a:pt x="0" y="4151086"/>
                </a:cubicBezTo>
                <a:cubicBezTo>
                  <a:pt x="0" y="1858505"/>
                  <a:pt x="1858505" y="0"/>
                  <a:pt x="415108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7742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35B736C-B1BC-4ABC-97AE-D73484B7AEB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78357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F9C69E4-2143-4AFE-91B2-C5C11692B3C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25208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415AF9-2EC7-4787-8A5E-64B10256580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8357" y="3562331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A6D76B7-A4D3-4656-928B-2385C34DAFB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25208" y="3562331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94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BCB3E85-635E-4A8D-83FF-4E067CA4EB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21943" y="0"/>
            <a:ext cx="7170057" cy="6858000"/>
          </a:xfrm>
          <a:custGeom>
            <a:avLst/>
            <a:gdLst>
              <a:gd name="connsiteX0" fmla="*/ 0 w 14340114"/>
              <a:gd name="connsiteY0" fmla="*/ 0 h 13716000"/>
              <a:gd name="connsiteX1" fmla="*/ 14340114 w 14340114"/>
              <a:gd name="connsiteY1" fmla="*/ 0 h 13716000"/>
              <a:gd name="connsiteX2" fmla="*/ 14340114 w 14340114"/>
              <a:gd name="connsiteY2" fmla="*/ 13716000 h 13716000"/>
              <a:gd name="connsiteX3" fmla="*/ 0 w 1434011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40114" h="13716000">
                <a:moveTo>
                  <a:pt x="0" y="0"/>
                </a:moveTo>
                <a:lnTo>
                  <a:pt x="14340114" y="0"/>
                </a:lnTo>
                <a:lnTo>
                  <a:pt x="14340114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478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04C5FA5-546C-407D-9B0E-9201483622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32629"/>
            <a:ext cx="12192000" cy="3425372"/>
          </a:xfrm>
          <a:custGeom>
            <a:avLst/>
            <a:gdLst>
              <a:gd name="connsiteX0" fmla="*/ 0 w 24384000"/>
              <a:gd name="connsiteY0" fmla="*/ 0 h 6850743"/>
              <a:gd name="connsiteX1" fmla="*/ 24384000 w 24384000"/>
              <a:gd name="connsiteY1" fmla="*/ 0 h 6850743"/>
              <a:gd name="connsiteX2" fmla="*/ 24384000 w 24384000"/>
              <a:gd name="connsiteY2" fmla="*/ 6850743 h 6850743"/>
              <a:gd name="connsiteX3" fmla="*/ 0 w 24384000"/>
              <a:gd name="connsiteY3" fmla="*/ 6850743 h 685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6850743">
                <a:moveTo>
                  <a:pt x="0" y="0"/>
                </a:moveTo>
                <a:lnTo>
                  <a:pt x="24384000" y="0"/>
                </a:lnTo>
                <a:lnTo>
                  <a:pt x="24384000" y="6850743"/>
                </a:lnTo>
                <a:lnTo>
                  <a:pt x="0" y="685074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29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A9EF-F145-4A81-8102-CF6C08B461DA}" type="datetimeFigureOut">
              <a:rPr lang="en-US" smtClean="0"/>
              <a:t>03/08/2022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C11F-C49C-4DD7-B018-0E84502CB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414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A9EF-F145-4A81-8102-CF6C08B461DA}" type="datetimeFigureOut">
              <a:rPr lang="en-US" smtClean="0"/>
              <a:t>03/08/2022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C11F-C49C-4DD7-B018-0E84502CB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936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A9EF-F145-4A81-8102-CF6C08B461DA}" type="datetimeFigureOut">
              <a:rPr lang="en-US" smtClean="0"/>
              <a:t>03/08/2022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C11F-C49C-4DD7-B018-0E84502CB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20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0049" r="-17056" b="-4964"/>
          <a:stretch>
            <a:fillRect/>
          </a:stretch>
        </p:blipFill>
        <p:spPr bwMode="auto">
          <a:xfrm>
            <a:off x="-25400" y="-12700"/>
            <a:ext cx="61722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hape 42"/>
          <p:cNvGrpSpPr>
            <a:grpSpLocks/>
          </p:cNvGrpSpPr>
          <p:nvPr/>
        </p:nvGrpSpPr>
        <p:grpSpPr bwMode="auto">
          <a:xfrm>
            <a:off x="821267" y="774700"/>
            <a:ext cx="10549467" cy="5308600"/>
            <a:chOff x="615225" y="581250"/>
            <a:chExt cx="7913399" cy="3981000"/>
          </a:xfrm>
        </p:grpSpPr>
        <p:sp>
          <p:nvSpPr>
            <p:cNvPr id="6" name="Shape 43"/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" name="Shape 44"/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pic>
        <p:nvPicPr>
          <p:cNvPr id="8" name="Shape 4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5" b="23112"/>
          <a:stretch>
            <a:fillRect/>
          </a:stretch>
        </p:blipFill>
        <p:spPr bwMode="auto">
          <a:xfrm>
            <a:off x="9863667" y="2463800"/>
            <a:ext cx="232833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4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-11089" b="16541"/>
          <a:stretch>
            <a:fillRect/>
          </a:stretch>
        </p:blipFill>
        <p:spPr bwMode="auto">
          <a:xfrm>
            <a:off x="-25400" y="4473576"/>
            <a:ext cx="232833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2" y="1392236"/>
            <a:ext cx="8854399" cy="1271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2" y="2829935"/>
            <a:ext cx="8854399" cy="3103199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6236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184C4-75EF-4C6B-B2A5-1610624672C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380270-9BCF-4CDA-80A5-9498B4BFC2E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02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D592B-EF25-43D6-B373-D89222ABAC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30FB6B-7A32-49FC-B769-EA4FA06661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128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8EFE0-97FE-4B06-A949-84E39E6CD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6F659E-106A-40CB-924A-03F2BF662A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63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56A6F09-1666-4E2F-8754-5426D94DC2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44344" y="1"/>
            <a:ext cx="5747657" cy="6858000"/>
          </a:xfrm>
          <a:custGeom>
            <a:avLst/>
            <a:gdLst>
              <a:gd name="connsiteX0" fmla="*/ 0 w 11495313"/>
              <a:gd name="connsiteY0" fmla="*/ 0 h 13716000"/>
              <a:gd name="connsiteX1" fmla="*/ 11495313 w 11495313"/>
              <a:gd name="connsiteY1" fmla="*/ 0 h 13716000"/>
              <a:gd name="connsiteX2" fmla="*/ 11495313 w 11495313"/>
              <a:gd name="connsiteY2" fmla="*/ 13716000 h 13716000"/>
              <a:gd name="connsiteX3" fmla="*/ 0 w 1149531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95313" h="13716000">
                <a:moveTo>
                  <a:pt x="0" y="0"/>
                </a:moveTo>
                <a:lnTo>
                  <a:pt x="11495313" y="0"/>
                </a:lnTo>
                <a:lnTo>
                  <a:pt x="114953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548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7074E-68D5-4D50-BFD3-D4AD073D10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723F51-0A31-43EC-B4F7-48898CBD2E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9304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1E920-0605-4AEF-8F5C-F8068BDD16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ACDE0-3271-4806-A4AC-2AFB6429C2E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04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6C626-B792-4E49-BA16-B87EF05FD2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9E749B-0286-4B41-9EB6-7F11B64CBD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444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E7F27-B605-4B9B-878F-E8D237B9CD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3D9A2D-D2CA-47A7-8AEF-76654521659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0085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1A77C-F96B-479E-B975-5994812240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B672D-E86E-444B-97F9-EC59140868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56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394-15E1-42F1-B78F-8CBCA0E528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E7E3A-B966-4EE0-8C9B-D0619E408E8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34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061D5-E198-4437-8CB9-040BDA15CB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9464B-0AD3-4B29-A53F-CF4C9B5A87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42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7206E-D405-428A-86F7-7AC73BA993B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17064-F32D-4ED2-97CC-E14F16FDFA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896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0049" r="-17056" b="-4964"/>
          <a:stretch>
            <a:fillRect/>
          </a:stretch>
        </p:blipFill>
        <p:spPr bwMode="auto">
          <a:xfrm>
            <a:off x="-25400" y="-12700"/>
            <a:ext cx="61722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hape 42"/>
          <p:cNvGrpSpPr>
            <a:grpSpLocks/>
          </p:cNvGrpSpPr>
          <p:nvPr/>
        </p:nvGrpSpPr>
        <p:grpSpPr bwMode="auto">
          <a:xfrm>
            <a:off x="821267" y="774700"/>
            <a:ext cx="10549467" cy="5308600"/>
            <a:chOff x="615225" y="581250"/>
            <a:chExt cx="7913399" cy="3981000"/>
          </a:xfrm>
        </p:grpSpPr>
        <p:sp>
          <p:nvSpPr>
            <p:cNvPr id="6" name="Shape 43"/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" name="Shape 44"/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pic>
        <p:nvPicPr>
          <p:cNvPr id="8" name="Shape 4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5" b="23112"/>
          <a:stretch>
            <a:fillRect/>
          </a:stretch>
        </p:blipFill>
        <p:spPr bwMode="auto">
          <a:xfrm>
            <a:off x="9863667" y="2463800"/>
            <a:ext cx="232833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4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-11089" b="16541"/>
          <a:stretch>
            <a:fillRect/>
          </a:stretch>
        </p:blipFill>
        <p:spPr bwMode="auto">
          <a:xfrm>
            <a:off x="-25400" y="4473576"/>
            <a:ext cx="232833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2" y="1392236"/>
            <a:ext cx="8854399" cy="1271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2" y="2829935"/>
            <a:ext cx="8854399" cy="3103199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5330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3F995D-6BDE-4B51-82B4-0ADD10ECD3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32040" y="718931"/>
            <a:ext cx="3477473" cy="5420140"/>
          </a:xfrm>
          <a:custGeom>
            <a:avLst/>
            <a:gdLst>
              <a:gd name="connsiteX0" fmla="*/ 0 w 6954946"/>
              <a:gd name="connsiteY0" fmla="*/ 0 h 10840279"/>
              <a:gd name="connsiteX1" fmla="*/ 6954946 w 6954946"/>
              <a:gd name="connsiteY1" fmla="*/ 0 h 10840279"/>
              <a:gd name="connsiteX2" fmla="*/ 6954946 w 6954946"/>
              <a:gd name="connsiteY2" fmla="*/ 10840279 h 10840279"/>
              <a:gd name="connsiteX3" fmla="*/ 0 w 6954946"/>
              <a:gd name="connsiteY3" fmla="*/ 10840279 h 1084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946" h="10840279">
                <a:moveTo>
                  <a:pt x="0" y="0"/>
                </a:moveTo>
                <a:lnTo>
                  <a:pt x="6954946" y="0"/>
                </a:lnTo>
                <a:lnTo>
                  <a:pt x="6954946" y="10840279"/>
                </a:lnTo>
                <a:lnTo>
                  <a:pt x="0" y="108402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7D4987-CDEC-4007-9ABD-CF01B710FE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57263" y="718931"/>
            <a:ext cx="3477473" cy="5420140"/>
          </a:xfrm>
          <a:custGeom>
            <a:avLst/>
            <a:gdLst>
              <a:gd name="connsiteX0" fmla="*/ 0 w 6954946"/>
              <a:gd name="connsiteY0" fmla="*/ 0 h 10840279"/>
              <a:gd name="connsiteX1" fmla="*/ 6954946 w 6954946"/>
              <a:gd name="connsiteY1" fmla="*/ 0 h 10840279"/>
              <a:gd name="connsiteX2" fmla="*/ 6954946 w 6954946"/>
              <a:gd name="connsiteY2" fmla="*/ 10840279 h 10840279"/>
              <a:gd name="connsiteX3" fmla="*/ 0 w 6954946"/>
              <a:gd name="connsiteY3" fmla="*/ 10840279 h 1084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946" h="10840279">
                <a:moveTo>
                  <a:pt x="0" y="0"/>
                </a:moveTo>
                <a:lnTo>
                  <a:pt x="6954946" y="0"/>
                </a:lnTo>
                <a:lnTo>
                  <a:pt x="6954946" y="10840279"/>
                </a:lnTo>
                <a:lnTo>
                  <a:pt x="0" y="108402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EEDBAE7-2E43-49F2-A061-17F3203266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2487" y="718931"/>
            <a:ext cx="3477473" cy="5420140"/>
          </a:xfrm>
          <a:custGeom>
            <a:avLst/>
            <a:gdLst>
              <a:gd name="connsiteX0" fmla="*/ 0 w 6954946"/>
              <a:gd name="connsiteY0" fmla="*/ 0 h 10840279"/>
              <a:gd name="connsiteX1" fmla="*/ 6954946 w 6954946"/>
              <a:gd name="connsiteY1" fmla="*/ 0 h 10840279"/>
              <a:gd name="connsiteX2" fmla="*/ 6954946 w 6954946"/>
              <a:gd name="connsiteY2" fmla="*/ 10840279 h 10840279"/>
              <a:gd name="connsiteX3" fmla="*/ 0 w 6954946"/>
              <a:gd name="connsiteY3" fmla="*/ 10840279 h 1084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946" h="10840279">
                <a:moveTo>
                  <a:pt x="0" y="0"/>
                </a:moveTo>
                <a:lnTo>
                  <a:pt x="6954946" y="0"/>
                </a:lnTo>
                <a:lnTo>
                  <a:pt x="6954946" y="10840279"/>
                </a:lnTo>
                <a:lnTo>
                  <a:pt x="0" y="108402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2295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3183B5F-AAC0-40B7-B4A9-A8A8A861226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73200" y="1286176"/>
            <a:ext cx="9245600" cy="3171370"/>
          </a:xfrm>
          <a:custGeom>
            <a:avLst/>
            <a:gdLst>
              <a:gd name="connsiteX0" fmla="*/ 0 w 18491200"/>
              <a:gd name="connsiteY0" fmla="*/ 0 h 6342740"/>
              <a:gd name="connsiteX1" fmla="*/ 18491200 w 18491200"/>
              <a:gd name="connsiteY1" fmla="*/ 0 h 6342740"/>
              <a:gd name="connsiteX2" fmla="*/ 18491200 w 18491200"/>
              <a:gd name="connsiteY2" fmla="*/ 6342740 h 6342740"/>
              <a:gd name="connsiteX3" fmla="*/ 0 w 18491200"/>
              <a:gd name="connsiteY3" fmla="*/ 6342740 h 634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91200" h="6342740">
                <a:moveTo>
                  <a:pt x="0" y="0"/>
                </a:moveTo>
                <a:lnTo>
                  <a:pt x="18491200" y="0"/>
                </a:lnTo>
                <a:lnTo>
                  <a:pt x="18491200" y="6342740"/>
                </a:lnTo>
                <a:lnTo>
                  <a:pt x="0" y="63427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2191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304FD65-BA45-41AE-88D6-00234367DC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0573" y="877554"/>
            <a:ext cx="5102893" cy="5102893"/>
          </a:xfrm>
          <a:custGeom>
            <a:avLst/>
            <a:gdLst>
              <a:gd name="connsiteX0" fmla="*/ 5094513 w 10205786"/>
              <a:gd name="connsiteY0" fmla="*/ 5312372 h 10205786"/>
              <a:gd name="connsiteX1" fmla="*/ 7541220 w 10205786"/>
              <a:gd name="connsiteY1" fmla="*/ 7759079 h 10205786"/>
              <a:gd name="connsiteX2" fmla="*/ 5094513 w 10205786"/>
              <a:gd name="connsiteY2" fmla="*/ 10205786 h 10205786"/>
              <a:gd name="connsiteX3" fmla="*/ 2647806 w 10205786"/>
              <a:gd name="connsiteY3" fmla="*/ 7759079 h 10205786"/>
              <a:gd name="connsiteX4" fmla="*/ 2446707 w 10205786"/>
              <a:gd name="connsiteY4" fmla="*/ 2664566 h 10205786"/>
              <a:gd name="connsiteX5" fmla="*/ 4893414 w 10205786"/>
              <a:gd name="connsiteY5" fmla="*/ 5111273 h 10205786"/>
              <a:gd name="connsiteX6" fmla="*/ 2446707 w 10205786"/>
              <a:gd name="connsiteY6" fmla="*/ 7557980 h 10205786"/>
              <a:gd name="connsiteX7" fmla="*/ 0 w 10205786"/>
              <a:gd name="connsiteY7" fmla="*/ 5111273 h 10205786"/>
              <a:gd name="connsiteX8" fmla="*/ 7759078 w 10205786"/>
              <a:gd name="connsiteY8" fmla="*/ 2647806 h 10205786"/>
              <a:gd name="connsiteX9" fmla="*/ 10205786 w 10205786"/>
              <a:gd name="connsiteY9" fmla="*/ 5094513 h 10205786"/>
              <a:gd name="connsiteX10" fmla="*/ 7759078 w 10205786"/>
              <a:gd name="connsiteY10" fmla="*/ 7541221 h 10205786"/>
              <a:gd name="connsiteX11" fmla="*/ 5312371 w 10205786"/>
              <a:gd name="connsiteY11" fmla="*/ 5094514 h 10205786"/>
              <a:gd name="connsiteX12" fmla="*/ 5111273 w 10205786"/>
              <a:gd name="connsiteY12" fmla="*/ 0 h 10205786"/>
              <a:gd name="connsiteX13" fmla="*/ 7557980 w 10205786"/>
              <a:gd name="connsiteY13" fmla="*/ 2446707 h 10205786"/>
              <a:gd name="connsiteX14" fmla="*/ 5111272 w 10205786"/>
              <a:gd name="connsiteY14" fmla="*/ 4893415 h 10205786"/>
              <a:gd name="connsiteX15" fmla="*/ 2664565 w 10205786"/>
              <a:gd name="connsiteY15" fmla="*/ 2446708 h 1020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05786" h="10205786">
                <a:moveTo>
                  <a:pt x="5094513" y="5312372"/>
                </a:moveTo>
                <a:lnTo>
                  <a:pt x="7541220" y="7759079"/>
                </a:lnTo>
                <a:lnTo>
                  <a:pt x="5094513" y="10205786"/>
                </a:lnTo>
                <a:lnTo>
                  <a:pt x="2647806" y="7759079"/>
                </a:lnTo>
                <a:close/>
                <a:moveTo>
                  <a:pt x="2446707" y="2664566"/>
                </a:moveTo>
                <a:lnTo>
                  <a:pt x="4893414" y="5111273"/>
                </a:lnTo>
                <a:lnTo>
                  <a:pt x="2446707" y="7557980"/>
                </a:lnTo>
                <a:lnTo>
                  <a:pt x="0" y="5111273"/>
                </a:lnTo>
                <a:close/>
                <a:moveTo>
                  <a:pt x="7759078" y="2647806"/>
                </a:moveTo>
                <a:lnTo>
                  <a:pt x="10205786" y="5094513"/>
                </a:lnTo>
                <a:lnTo>
                  <a:pt x="7759078" y="7541221"/>
                </a:lnTo>
                <a:lnTo>
                  <a:pt x="5312371" y="5094514"/>
                </a:lnTo>
                <a:close/>
                <a:moveTo>
                  <a:pt x="5111273" y="0"/>
                </a:moveTo>
                <a:lnTo>
                  <a:pt x="7557980" y="2446707"/>
                </a:lnTo>
                <a:lnTo>
                  <a:pt x="5111272" y="4893415"/>
                </a:lnTo>
                <a:lnTo>
                  <a:pt x="2664565" y="24467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A6C085F-2C35-4C46-A986-B3DF14868BF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44102" y="877553"/>
            <a:ext cx="5108260" cy="5102896"/>
          </a:xfrm>
          <a:custGeom>
            <a:avLst/>
            <a:gdLst>
              <a:gd name="connsiteX0" fmla="*/ 2451379 w 10216520"/>
              <a:gd name="connsiteY0" fmla="*/ 5306100 h 10205792"/>
              <a:gd name="connsiteX1" fmla="*/ 4901224 w 10216520"/>
              <a:gd name="connsiteY1" fmla="*/ 7755946 h 10205792"/>
              <a:gd name="connsiteX2" fmla="*/ 2451379 w 10216520"/>
              <a:gd name="connsiteY2" fmla="*/ 10205792 h 10205792"/>
              <a:gd name="connsiteX3" fmla="*/ 1532 w 10216520"/>
              <a:gd name="connsiteY3" fmla="*/ 7755946 h 10205792"/>
              <a:gd name="connsiteX4" fmla="*/ 7766673 w 10216520"/>
              <a:gd name="connsiteY4" fmla="*/ 5306097 h 10205792"/>
              <a:gd name="connsiteX5" fmla="*/ 10216520 w 10216520"/>
              <a:gd name="connsiteY5" fmla="*/ 7755944 h 10205792"/>
              <a:gd name="connsiteX6" fmla="*/ 7766674 w 10216520"/>
              <a:gd name="connsiteY6" fmla="*/ 10205789 h 10205792"/>
              <a:gd name="connsiteX7" fmla="*/ 5316828 w 10216520"/>
              <a:gd name="connsiteY7" fmla="*/ 7755944 h 10205792"/>
              <a:gd name="connsiteX8" fmla="*/ 5107492 w 10216520"/>
              <a:gd name="connsiteY8" fmla="*/ 2653050 h 10205792"/>
              <a:gd name="connsiteX9" fmla="*/ 7557338 w 10216520"/>
              <a:gd name="connsiteY9" fmla="*/ 5102895 h 10205792"/>
              <a:gd name="connsiteX10" fmla="*/ 5107492 w 10216520"/>
              <a:gd name="connsiteY10" fmla="*/ 7552742 h 10205792"/>
              <a:gd name="connsiteX11" fmla="*/ 2657646 w 10216520"/>
              <a:gd name="connsiteY11" fmla="*/ 5102897 h 10205792"/>
              <a:gd name="connsiteX12" fmla="*/ 2449845 w 10216520"/>
              <a:gd name="connsiteY12" fmla="*/ 0 h 10205792"/>
              <a:gd name="connsiteX13" fmla="*/ 4899692 w 10216520"/>
              <a:gd name="connsiteY13" fmla="*/ 2449846 h 10205792"/>
              <a:gd name="connsiteX14" fmla="*/ 2449845 w 10216520"/>
              <a:gd name="connsiteY14" fmla="*/ 4899693 h 10205792"/>
              <a:gd name="connsiteX15" fmla="*/ 0 w 10216520"/>
              <a:gd name="connsiteY15" fmla="*/ 2449846 h 1020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16520" h="10205792">
                <a:moveTo>
                  <a:pt x="2451379" y="5306100"/>
                </a:moveTo>
                <a:lnTo>
                  <a:pt x="4901224" y="7755946"/>
                </a:lnTo>
                <a:lnTo>
                  <a:pt x="2451379" y="10205792"/>
                </a:lnTo>
                <a:lnTo>
                  <a:pt x="1532" y="7755946"/>
                </a:lnTo>
                <a:close/>
                <a:moveTo>
                  <a:pt x="7766673" y="5306097"/>
                </a:moveTo>
                <a:lnTo>
                  <a:pt x="10216520" y="7755944"/>
                </a:lnTo>
                <a:lnTo>
                  <a:pt x="7766674" y="10205789"/>
                </a:lnTo>
                <a:lnTo>
                  <a:pt x="5316828" y="7755944"/>
                </a:lnTo>
                <a:close/>
                <a:moveTo>
                  <a:pt x="5107492" y="2653050"/>
                </a:moveTo>
                <a:lnTo>
                  <a:pt x="7557338" y="5102895"/>
                </a:lnTo>
                <a:lnTo>
                  <a:pt x="5107492" y="7552742"/>
                </a:lnTo>
                <a:lnTo>
                  <a:pt x="2657646" y="5102897"/>
                </a:lnTo>
                <a:close/>
                <a:moveTo>
                  <a:pt x="2449845" y="0"/>
                </a:moveTo>
                <a:lnTo>
                  <a:pt x="4899692" y="2449846"/>
                </a:lnTo>
                <a:lnTo>
                  <a:pt x="2449845" y="4899693"/>
                </a:lnTo>
                <a:lnTo>
                  <a:pt x="0" y="24498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25377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0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4F054-0E5B-4681-8E98-A54DE4A834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7FF06-2CCB-4FF4-B411-7D710329C59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31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.xml"/><Relationship Id="rId4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3.xml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54.xml"/><Relationship Id="rId7" Type="http://schemas.openxmlformats.org/officeDocument/2006/relationships/slide" Target="slide2.xml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jp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4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4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4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4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4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6.xml"/><Relationship Id="rId4" Type="http://schemas.openxmlformats.org/officeDocument/2006/relationships/slide" Target="slide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7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image" Target="../media/image9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10" Type="http://schemas.openxmlformats.org/officeDocument/2006/relationships/slide" Target="slide5.xml"/><Relationship Id="rId4" Type="http://schemas.openxmlformats.org/officeDocument/2006/relationships/tags" Target="../tags/tag6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MH_Entry_1">
            <a:hlinkClick r:id="rId4" action="ppaction://hlinksldjump"/>
            <a:extLst>
              <a:ext uri="{FF2B5EF4-FFF2-40B4-BE49-F238E27FC236}">
                <a16:creationId xmlns:a16="http://schemas.microsoft.com/office/drawing/2014/main" id="{1B5A7D06-59ED-4410-87A7-C8245F3E4E9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42716" y="2762279"/>
            <a:ext cx="5440680" cy="45095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35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" y="210313"/>
            <a:ext cx="11987783" cy="635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3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0493" y="-2656206"/>
            <a:ext cx="6879589" cy="12192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BBAD811-B00C-4C50-96F6-299B2CCF27CE}"/>
              </a:ext>
            </a:extLst>
          </p:cNvPr>
          <p:cNvSpPr/>
          <p:nvPr/>
        </p:nvSpPr>
        <p:spPr>
          <a:xfrm>
            <a:off x="962025" y="2180067"/>
            <a:ext cx="10296526" cy="2430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E80E484-8C74-4C8A-B92C-07B43C4B992C}"/>
              </a:ext>
            </a:extLst>
          </p:cNvPr>
          <p:cNvGrpSpPr/>
          <p:nvPr/>
        </p:nvGrpSpPr>
        <p:grpSpPr>
          <a:xfrm>
            <a:off x="4715450" y="2310693"/>
            <a:ext cx="2801562" cy="492443"/>
            <a:chOff x="4715450" y="2310693"/>
            <a:chExt cx="2801562" cy="492443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67315215-7663-4D21-96A8-2EF27AB01BD5}"/>
                </a:ext>
              </a:extLst>
            </p:cNvPr>
            <p:cNvCxnSpPr/>
            <p:nvPr/>
          </p:nvCxnSpPr>
          <p:spPr>
            <a:xfrm>
              <a:off x="4715450" y="262036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F77DB2B4-8C38-46CB-8AA1-5D2321D255EB}"/>
                </a:ext>
              </a:extLst>
            </p:cNvPr>
            <p:cNvCxnSpPr/>
            <p:nvPr/>
          </p:nvCxnSpPr>
          <p:spPr>
            <a:xfrm>
              <a:off x="7306250" y="261817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_MH_Entry_1">
              <a:hlinkClick r:id="rId7" action="ppaction://hlinksldjump"/>
              <a:extLst>
                <a:ext uri="{FF2B5EF4-FFF2-40B4-BE49-F238E27FC236}">
                  <a16:creationId xmlns:a16="http://schemas.microsoft.com/office/drawing/2014/main" id="{02400280-96E2-4CD8-9A00-C05F8D38496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504687" y="2310693"/>
              <a:ext cx="2012325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3200" dirty="0" smtClean="0">
                  <a:solidFill>
                    <a:srgbClr val="7A7AAE"/>
                  </a:solidFill>
                  <a:cs typeface="+mn-ea"/>
                  <a:sym typeface="+mn-lt"/>
                </a:rPr>
                <a:t> </a:t>
              </a:r>
              <a:r>
                <a:rPr lang="en-US" altLang="zh-CN" sz="3200" dirty="0">
                  <a:solidFill>
                    <a:srgbClr val="7A7AAE"/>
                  </a:solidFill>
                  <a:cs typeface="+mn-ea"/>
                  <a:sym typeface="+mn-lt"/>
                </a:rPr>
                <a:t>2</a:t>
              </a:r>
            </a:p>
          </p:txBody>
        </p:sp>
      </p:grpSp>
      <p:sp>
        <p:nvSpPr>
          <p:cNvPr id="30" name="PA_MH_Entry_1">
            <a:hlinkClick r:id="rId7" action="ppaction://hlinksldjump"/>
            <a:extLst>
              <a:ext uri="{FF2B5EF4-FFF2-40B4-BE49-F238E27FC236}">
                <a16:creationId xmlns:a16="http://schemas.microsoft.com/office/drawing/2014/main" id="{F4FCE69D-7D62-48C5-A920-0E11C7C0F0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83819" y="3058464"/>
            <a:ext cx="7252935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zh-CN" sz="3200" b="1" spc="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 phát </a:t>
            </a:r>
            <a:r>
              <a:rPr lang="en-US" altLang="zh-CN" sz="3200" b="1" spc="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3200" b="1" spc="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pc="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spc="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pc="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vương</a:t>
            </a:r>
            <a:r>
              <a:rPr lang="en-US" altLang="zh-CN" sz="3200" b="1" spc="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pc="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quốc</a:t>
            </a:r>
            <a:r>
              <a:rPr lang="en-US" altLang="zh-CN" sz="3200" b="1" spc="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pc="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Cam-</a:t>
            </a:r>
            <a:r>
              <a:rPr lang="en-US" altLang="zh-CN" sz="3200" b="1" spc="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pu</a:t>
            </a:r>
            <a:r>
              <a:rPr lang="en-US" altLang="zh-CN" sz="3200" b="1" spc="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-chia</a:t>
            </a:r>
            <a:endParaRPr lang="zh-CN" altLang="en-US" sz="3200" b="1" spc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1662423B-3DD8-4B6A-99D7-4C539CC010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27" y="972030"/>
            <a:ext cx="3662212" cy="36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09258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156" y="884704"/>
            <a:ext cx="665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–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</a:p>
        </p:txBody>
      </p:sp>
      <p:sp>
        <p:nvSpPr>
          <p:cNvPr id="9" name="Rectangle: Rounded Corners 6"/>
          <p:cNvSpPr/>
          <p:nvPr/>
        </p:nvSpPr>
        <p:spPr>
          <a:xfrm>
            <a:off x="1944262" y="66885"/>
            <a:ext cx="7652499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156" y="1453975"/>
            <a:ext cx="11577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SGK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  - 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03850" y="2161014"/>
            <a:ext cx="8298610" cy="2592278"/>
          </a:xfrm>
          <a:prstGeom prst="cloudCallout">
            <a:avLst>
              <a:gd name="adj1" fmla="val -41381"/>
              <a:gd name="adj2" fmla="val 74989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–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–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B3072F65-76E8-C94F-8D49-FC93B8476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3050"/>
            <a:ext cx="1869488" cy="153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5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>
            <a:extLst>
              <a:ext uri="{FF2B5EF4-FFF2-40B4-BE49-F238E27FC236}">
                <a16:creationId xmlns:a16="http://schemas.microsoft.com/office/drawing/2014/main" id="{8E875452-041B-F64C-87FB-0DA8A4A7E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7879" y="759987"/>
            <a:ext cx="3512822" cy="28807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</a:t>
            </a:r>
          </a:p>
        </p:txBody>
      </p:sp>
      <p:sp>
        <p:nvSpPr>
          <p:cNvPr id="9" name="Text Box 35">
            <a:extLst>
              <a:ext uri="{FF2B5EF4-FFF2-40B4-BE49-F238E27FC236}">
                <a16:creationId xmlns:a16="http://schemas.microsoft.com/office/drawing/2014/main" id="{E1D6623C-372F-9643-AFEC-E912A8E4E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37" y="759988"/>
            <a:ext cx="3532379" cy="28807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</a:t>
            </a: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9942C189-A8F6-814E-BE64-C038FBD18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456" y="3891335"/>
            <a:ext cx="3521986" cy="28807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35">
            <a:extLst>
              <a:ext uri="{FF2B5EF4-FFF2-40B4-BE49-F238E27FC236}">
                <a16:creationId xmlns:a16="http://schemas.microsoft.com/office/drawing/2014/main" id="{7EF63A09-C616-1944-A904-6383CDA09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6332" y="3891336"/>
            <a:ext cx="3591744" cy="288078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39">
            <a:extLst>
              <a:ext uri="{FF2B5EF4-FFF2-40B4-BE49-F238E27FC236}">
                <a16:creationId xmlns:a16="http://schemas.microsoft.com/office/drawing/2014/main" id="{87BC5ADA-FA1C-5C44-B222-91D2BD3D4EB2}"/>
              </a:ext>
            </a:extLst>
          </p:cNvPr>
          <p:cNvGrpSpPr>
            <a:grpSpLocks/>
          </p:cNvGrpSpPr>
          <p:nvPr/>
        </p:nvGrpSpPr>
        <p:grpSpPr bwMode="auto">
          <a:xfrm rot="406411">
            <a:off x="3836447" y="521941"/>
            <a:ext cx="4593244" cy="3641355"/>
            <a:chOff x="1868" y="1282"/>
            <a:chExt cx="1843" cy="1459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3603E4A2-A52E-EA40-9085-5A50499659A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-3626814">
              <a:off x="3020" y="1676"/>
              <a:ext cx="248" cy="178"/>
            </a:xfrm>
            <a:prstGeom prst="rightArrow">
              <a:avLst>
                <a:gd name="adj1" fmla="val 35167"/>
                <a:gd name="adj2" fmla="val 66954"/>
              </a:avLst>
            </a:prstGeom>
            <a:solidFill>
              <a:schemeClr val="accent1">
                <a:lumMod val="75000"/>
              </a:schemeClr>
            </a:solidFill>
            <a:ln w="0" algn="ctr">
              <a:solidFill>
                <a:srgbClr val="00003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altLang="en-US"/>
            </a:p>
          </p:txBody>
        </p:sp>
        <p:sp>
          <p:nvSpPr>
            <p:cNvPr id="16" name="Oval 9">
              <a:extLst>
                <a:ext uri="{FF2B5EF4-FFF2-40B4-BE49-F238E27FC236}">
                  <a16:creationId xmlns:a16="http://schemas.microsoft.com/office/drawing/2014/main" id="{5F7F6AB1-6FF7-2D41-B451-D2AFF50BD3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52" y="2201"/>
              <a:ext cx="1759" cy="225"/>
            </a:xfrm>
            <a:prstGeom prst="ellipse">
              <a:avLst/>
            </a:prstGeom>
            <a:noFill/>
            <a:ln w="38100" algn="ctr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en-US"/>
            </a:p>
          </p:txBody>
        </p:sp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CEC9F8F6-E376-3E4A-8D8D-5D6894D8F3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9" y="1922"/>
              <a:ext cx="961" cy="801"/>
              <a:chOff x="2364" y="1906"/>
              <a:chExt cx="1066" cy="928"/>
            </a:xfrm>
          </p:grpSpPr>
          <p:sp>
            <p:nvSpPr>
              <p:cNvPr id="22" name="Oval 11">
                <a:extLst>
                  <a:ext uri="{FF2B5EF4-FFF2-40B4-BE49-F238E27FC236}">
                    <a16:creationId xmlns:a16="http://schemas.microsoft.com/office/drawing/2014/main" id="{3FD6EAF5-50D6-564A-8364-5BF5FD3147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6" y="2243"/>
                <a:ext cx="121" cy="26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CC00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3" name="Oval 12">
                <a:extLst>
                  <a:ext uri="{FF2B5EF4-FFF2-40B4-BE49-F238E27FC236}">
                    <a16:creationId xmlns:a16="http://schemas.microsoft.com/office/drawing/2014/main" id="{F34350B5-735D-984F-958F-A404E8A586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6" y="2243"/>
                <a:ext cx="121" cy="260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alpha val="32001"/>
                    </a:srgbClr>
                  </a:gs>
                  <a:gs pos="100000">
                    <a:srgbClr val="765E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4" name="Oval 13">
                <a:extLst>
                  <a:ext uri="{FF2B5EF4-FFF2-40B4-BE49-F238E27FC236}">
                    <a16:creationId xmlns:a16="http://schemas.microsoft.com/office/drawing/2014/main" id="{14F2E411-ADB9-1F40-BE8D-ACA31F8A9A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64" y="2240"/>
                <a:ext cx="1065" cy="260"/>
              </a:xfrm>
              <a:prstGeom prst="ellipse">
                <a:avLst/>
              </a:prstGeom>
              <a:gradFill rotWithShape="1">
                <a:gsLst>
                  <a:gs pos="0">
                    <a:srgbClr val="8A6E00"/>
                  </a:gs>
                  <a:gs pos="50000">
                    <a:srgbClr val="FFCC00"/>
                  </a:gs>
                  <a:gs pos="100000">
                    <a:srgbClr val="8A6E00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5" name="Oval 14">
                <a:extLst>
                  <a:ext uri="{FF2B5EF4-FFF2-40B4-BE49-F238E27FC236}">
                    <a16:creationId xmlns:a16="http://schemas.microsoft.com/office/drawing/2014/main" id="{5B461917-7CAA-6F4C-AB22-DE55CB051D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65" y="2253"/>
                <a:ext cx="1065" cy="260"/>
              </a:xfrm>
              <a:prstGeom prst="ellipse">
                <a:avLst/>
              </a:prstGeom>
              <a:gradFill rotWithShape="1">
                <a:gsLst>
                  <a:gs pos="0">
                    <a:srgbClr val="A28200"/>
                  </a:gs>
                  <a:gs pos="100000">
                    <a:srgbClr val="FFCC00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6" name="Oval 15">
                <a:extLst>
                  <a:ext uri="{FF2B5EF4-FFF2-40B4-BE49-F238E27FC236}">
                    <a16:creationId xmlns:a16="http://schemas.microsoft.com/office/drawing/2014/main" id="{B825F385-9E90-2B40-9760-8BCEF976D3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17" y="2243"/>
                <a:ext cx="959" cy="26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7" name="Oval 16">
                <a:extLst>
                  <a:ext uri="{FF2B5EF4-FFF2-40B4-BE49-F238E27FC236}">
                    <a16:creationId xmlns:a16="http://schemas.microsoft.com/office/drawing/2014/main" id="{4932B5CB-6EC4-EC40-B011-1D202D6112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1" y="1906"/>
                <a:ext cx="927" cy="928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  <p:sp>
            <p:nvSpPr>
              <p:cNvPr id="28" name="Oval 17">
                <a:extLst>
                  <a:ext uri="{FF2B5EF4-FFF2-40B4-BE49-F238E27FC236}">
                    <a16:creationId xmlns:a16="http://schemas.microsoft.com/office/drawing/2014/main" id="{7E7BA5D5-45D9-7347-9BCA-7D668F7468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42" y="1912"/>
                <a:ext cx="906" cy="90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id="{DF2B44F8-287F-CA48-A6E8-853133D58D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52" y="1921"/>
                <a:ext cx="861" cy="84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18" name="Text Box 20">
              <a:extLst>
                <a:ext uri="{FF2B5EF4-FFF2-40B4-BE49-F238E27FC236}">
                  <a16:creationId xmlns:a16="http://schemas.microsoft.com/office/drawing/2014/main" id="{58CBA50C-A38B-EA46-9820-FC291336FC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21193589">
              <a:off x="2511" y="2002"/>
              <a:ext cx="678" cy="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25000"/>
                </a:lnSpc>
                <a:spcBef>
                  <a:spcPct val="15000"/>
                </a:spcBef>
                <a:defRPr/>
              </a:pPr>
              <a:r>
                <a:rPr lang="en-US" sz="2100" b="1" dirty="0" err="1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Vương</a:t>
              </a:r>
              <a:r>
                <a:rPr lang="en-US" sz="2100" b="1" dirty="0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100" b="1" dirty="0" err="1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quốc</a:t>
              </a:r>
              <a:r>
                <a:rPr lang="en-US" sz="2100" b="1" dirty="0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Cam –</a:t>
              </a:r>
              <a:r>
                <a:rPr lang="en-US" sz="2100" b="1" dirty="0" err="1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pu</a:t>
              </a:r>
              <a:r>
                <a:rPr lang="en-US" sz="2100" b="1" dirty="0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– chia  </a:t>
              </a:r>
              <a:r>
                <a:rPr lang="en-US" sz="2100" b="1" dirty="0" err="1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thời</a:t>
              </a:r>
              <a:r>
                <a:rPr lang="en-US" sz="2100" b="1" dirty="0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100" b="1" dirty="0" err="1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Ăng</a:t>
              </a:r>
              <a:r>
                <a:rPr lang="en-US" sz="2100" b="1" dirty="0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Co</a:t>
              </a:r>
              <a:endParaRPr lang="en-US" sz="2100" b="1" dirty="0">
                <a:solidFill>
                  <a:srgbClr val="EA00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9" name="Oval 27">
              <a:extLst>
                <a:ext uri="{FF2B5EF4-FFF2-40B4-BE49-F238E27FC236}">
                  <a16:creationId xmlns:a16="http://schemas.microsoft.com/office/drawing/2014/main" id="{7DF43E1F-45BA-3F4D-9E81-56746B1EBC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20" y="1282"/>
              <a:ext cx="384" cy="384"/>
            </a:xfrm>
            <a:prstGeom prst="ellipse">
              <a:avLst/>
            </a:prstGeom>
            <a:solidFill>
              <a:srgbClr val="0070C0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Clr>
                  <a:srgbClr val="6600FF"/>
                </a:buClr>
                <a:buFont typeface="Wingdings" pitchFamily="2" charset="2"/>
                <a:buNone/>
              </a:pPr>
              <a:r>
                <a:rPr lang="en-US" altLang="en-US" sz="32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" name="Oval 37">
              <a:extLst>
                <a:ext uri="{FF2B5EF4-FFF2-40B4-BE49-F238E27FC236}">
                  <a16:creationId xmlns:a16="http://schemas.microsoft.com/office/drawing/2014/main" id="{95ABAFCC-E0FB-5C44-A12D-15194E992E2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269356">
              <a:off x="1863" y="1496"/>
              <a:ext cx="410" cy="400"/>
            </a:xfrm>
            <a:prstGeom prst="ellipse">
              <a:avLst/>
            </a:prstGeom>
            <a:solidFill>
              <a:srgbClr val="B3FFFF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0" hangingPunct="0">
                <a:buClr>
                  <a:srgbClr val="6600FF"/>
                </a:buClr>
                <a:buFont typeface="Wingdings" pitchFamily="2" charset="2"/>
                <a:buNone/>
              </a:pPr>
              <a:r>
                <a:rPr lang="en-US" altLang="en-US" sz="3200" b="1" dirty="0" smtClean="0">
                  <a:solidFill>
                    <a:srgbClr val="000054"/>
                  </a:solidFill>
                </a:rPr>
                <a:t>4</a:t>
              </a:r>
              <a:endParaRPr lang="en-US" altLang="en-US" sz="3200" b="1" dirty="0">
                <a:solidFill>
                  <a:srgbClr val="000054"/>
                </a:solidFill>
              </a:endParaRPr>
            </a:p>
          </p:txBody>
        </p:sp>
      </p:grpSp>
      <p:sp>
        <p:nvSpPr>
          <p:cNvPr id="30" name="AutoShape 8">
            <a:extLst>
              <a:ext uri="{FF2B5EF4-FFF2-40B4-BE49-F238E27FC236}">
                <a16:creationId xmlns:a16="http://schemas.microsoft.com/office/drawing/2014/main" id="{31A7567B-6B71-1D42-B8D9-B9E4A805D6F6}"/>
              </a:ext>
            </a:extLst>
          </p:cNvPr>
          <p:cNvSpPr>
            <a:spLocks noChangeArrowheads="1"/>
          </p:cNvSpPr>
          <p:nvPr/>
        </p:nvSpPr>
        <p:spPr bwMode="gray">
          <a:xfrm rot="-7997946">
            <a:off x="4801843" y="1964656"/>
            <a:ext cx="627782" cy="488370"/>
          </a:xfrm>
          <a:prstGeom prst="rightArrow">
            <a:avLst>
              <a:gd name="adj1" fmla="val 35167"/>
              <a:gd name="adj2" fmla="val 54120"/>
            </a:avLst>
          </a:prstGeom>
          <a:solidFill>
            <a:srgbClr val="00B0F0"/>
          </a:solidFill>
          <a:ln w="0" algn="ctr">
            <a:solidFill>
              <a:srgbClr val="000032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altLang="en-US"/>
          </a:p>
        </p:txBody>
      </p:sp>
      <p:sp>
        <p:nvSpPr>
          <p:cNvPr id="31" name="Oval 34">
            <a:extLst>
              <a:ext uri="{FF2B5EF4-FFF2-40B4-BE49-F238E27FC236}">
                <a16:creationId xmlns:a16="http://schemas.microsoft.com/office/drawing/2014/main" id="{794B7174-92E1-6C4C-9C27-ABEAD2ECFB80}"/>
              </a:ext>
            </a:extLst>
          </p:cNvPr>
          <p:cNvSpPr>
            <a:spLocks noChangeArrowheads="1"/>
          </p:cNvSpPr>
          <p:nvPr/>
        </p:nvSpPr>
        <p:spPr bwMode="gray">
          <a:xfrm rot="5806411">
            <a:off x="4163051" y="4635774"/>
            <a:ext cx="947737" cy="9525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>
              <a:buClr>
                <a:srgbClr val="6600FF"/>
              </a:buClr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0054"/>
                </a:solidFill>
              </a:rPr>
              <a:t>3</a:t>
            </a:r>
            <a:endParaRPr lang="en-US" sz="3200" b="1" dirty="0">
              <a:solidFill>
                <a:srgbClr val="000054"/>
              </a:solidFill>
            </a:endParaRPr>
          </a:p>
        </p:txBody>
      </p:sp>
      <p:sp>
        <p:nvSpPr>
          <p:cNvPr id="32" name="AutoShape 8">
            <a:extLst>
              <a:ext uri="{FF2B5EF4-FFF2-40B4-BE49-F238E27FC236}">
                <a16:creationId xmlns:a16="http://schemas.microsoft.com/office/drawing/2014/main" id="{C753D1A0-BD64-A240-A7A0-6E2ABC7426CA}"/>
              </a:ext>
            </a:extLst>
          </p:cNvPr>
          <p:cNvSpPr>
            <a:spLocks noChangeArrowheads="1"/>
          </p:cNvSpPr>
          <p:nvPr/>
        </p:nvSpPr>
        <p:spPr bwMode="gray">
          <a:xfrm rot="7771939">
            <a:off x="5018116" y="4201588"/>
            <a:ext cx="563562" cy="444500"/>
          </a:xfrm>
          <a:prstGeom prst="rightArrow">
            <a:avLst>
              <a:gd name="adj1" fmla="val 35167"/>
              <a:gd name="adj2" fmla="val 53960"/>
            </a:avLst>
          </a:prstGeom>
          <a:solidFill>
            <a:schemeClr val="accent2"/>
          </a:solidFill>
          <a:ln w="0" algn="ctr">
            <a:solidFill>
              <a:srgbClr val="000032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endParaRPr lang="en-US" altLang="en-US"/>
          </a:p>
        </p:txBody>
      </p:sp>
      <p:sp>
        <p:nvSpPr>
          <p:cNvPr id="34" name="Oval 34">
            <a:extLst>
              <a:ext uri="{FF2B5EF4-FFF2-40B4-BE49-F238E27FC236}">
                <a16:creationId xmlns:a16="http://schemas.microsoft.com/office/drawing/2014/main" id="{98DF42AB-C82F-3642-9051-667A90069EB9}"/>
              </a:ext>
            </a:extLst>
          </p:cNvPr>
          <p:cNvSpPr>
            <a:spLocks noChangeArrowheads="1"/>
          </p:cNvSpPr>
          <p:nvPr/>
        </p:nvSpPr>
        <p:spPr bwMode="gray">
          <a:xfrm rot="5806411">
            <a:off x="7226667" y="4777811"/>
            <a:ext cx="947737" cy="952500"/>
          </a:xfrm>
          <a:prstGeom prst="ellipse">
            <a:avLst/>
          </a:prstGeom>
          <a:solidFill>
            <a:srgbClr val="92D05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>
              <a:buClr>
                <a:srgbClr val="6600FF"/>
              </a:buClr>
              <a:buFont typeface="Wingdings" pitchFamily="2" charset="2"/>
              <a:buNone/>
            </a:pPr>
            <a:r>
              <a:rPr lang="en-US" altLang="en-US" sz="3200" b="1" dirty="0" smtClean="0">
                <a:solidFill>
                  <a:srgbClr val="000054"/>
                </a:solidFill>
              </a:rPr>
              <a:t>2</a:t>
            </a:r>
            <a:endParaRPr lang="en-US" altLang="en-US" sz="3200" b="1" dirty="0">
              <a:solidFill>
                <a:srgbClr val="000054"/>
              </a:solidFill>
            </a:endParaRPr>
          </a:p>
        </p:txBody>
      </p:sp>
      <p:sp>
        <p:nvSpPr>
          <p:cNvPr id="35" name="AutoShape 8">
            <a:extLst>
              <a:ext uri="{FF2B5EF4-FFF2-40B4-BE49-F238E27FC236}">
                <a16:creationId xmlns:a16="http://schemas.microsoft.com/office/drawing/2014/main" id="{F312E79B-8F74-2B48-846F-8C4176547D45}"/>
              </a:ext>
            </a:extLst>
          </p:cNvPr>
          <p:cNvSpPr>
            <a:spLocks noChangeArrowheads="1"/>
          </p:cNvSpPr>
          <p:nvPr/>
        </p:nvSpPr>
        <p:spPr bwMode="gray">
          <a:xfrm rot="3651991">
            <a:off x="7088131" y="4217871"/>
            <a:ext cx="563562" cy="442913"/>
          </a:xfrm>
          <a:prstGeom prst="rightArrow">
            <a:avLst>
              <a:gd name="adj1" fmla="val 35167"/>
              <a:gd name="adj2" fmla="val 34409"/>
            </a:avLst>
          </a:prstGeom>
          <a:solidFill>
            <a:srgbClr val="948A54"/>
          </a:solidFill>
          <a:ln w="0" algn="ctr">
            <a:solidFill>
              <a:srgbClr val="000032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292324" y="195946"/>
            <a:ext cx="3967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0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>
            <a:extLst>
              <a:ext uri="{FF2B5EF4-FFF2-40B4-BE49-F238E27FC236}">
                <a16:creationId xmlns:a16="http://schemas.microsoft.com/office/drawing/2014/main" id="{8E875452-041B-F64C-87FB-0DA8A4A7E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793" y="263773"/>
            <a:ext cx="3512822" cy="12926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hính</a:t>
            </a:r>
            <a:r>
              <a:rPr lang="en-US" alt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altLang="en-US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5">
            <a:extLst>
              <a:ext uri="{FF2B5EF4-FFF2-40B4-BE49-F238E27FC236}">
                <a16:creationId xmlns:a16="http://schemas.microsoft.com/office/drawing/2014/main" id="{E1D6623C-372F-9643-AFEC-E912A8E4E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27" y="345093"/>
            <a:ext cx="3550623" cy="149579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alt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</a:t>
            </a:r>
            <a:endParaRPr lang="en-US" alt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9942C189-A8F6-814E-BE64-C038FBD18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44" y="3566418"/>
            <a:ext cx="3650071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altLang="en-US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13" name="Text Box 35">
            <a:extLst>
              <a:ext uri="{FF2B5EF4-FFF2-40B4-BE49-F238E27FC236}">
                <a16:creationId xmlns:a16="http://schemas.microsoft.com/office/drawing/2014/main" id="{7EF63A09-C616-1944-A904-6383CDA09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793" y="4513409"/>
            <a:ext cx="3591744" cy="180972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39">
            <a:extLst>
              <a:ext uri="{FF2B5EF4-FFF2-40B4-BE49-F238E27FC236}">
                <a16:creationId xmlns:a16="http://schemas.microsoft.com/office/drawing/2014/main" id="{87BC5ADA-FA1C-5C44-B222-91D2BD3D4EB2}"/>
              </a:ext>
            </a:extLst>
          </p:cNvPr>
          <p:cNvGrpSpPr>
            <a:grpSpLocks/>
          </p:cNvGrpSpPr>
          <p:nvPr/>
        </p:nvGrpSpPr>
        <p:grpSpPr bwMode="auto">
          <a:xfrm rot="406411">
            <a:off x="3836447" y="521941"/>
            <a:ext cx="4593244" cy="3641355"/>
            <a:chOff x="1868" y="1282"/>
            <a:chExt cx="1843" cy="1459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3603E4A2-A52E-EA40-9085-5A50499659A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-3626814">
              <a:off x="3020" y="1676"/>
              <a:ext cx="248" cy="178"/>
            </a:xfrm>
            <a:prstGeom prst="rightArrow">
              <a:avLst>
                <a:gd name="adj1" fmla="val 35167"/>
                <a:gd name="adj2" fmla="val 66954"/>
              </a:avLst>
            </a:prstGeom>
            <a:solidFill>
              <a:schemeClr val="accent1">
                <a:lumMod val="75000"/>
              </a:schemeClr>
            </a:solidFill>
            <a:ln w="0" algn="ctr">
              <a:solidFill>
                <a:srgbClr val="00003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altLang="en-US"/>
            </a:p>
          </p:txBody>
        </p:sp>
        <p:sp>
          <p:nvSpPr>
            <p:cNvPr id="16" name="Oval 9">
              <a:extLst>
                <a:ext uri="{FF2B5EF4-FFF2-40B4-BE49-F238E27FC236}">
                  <a16:creationId xmlns:a16="http://schemas.microsoft.com/office/drawing/2014/main" id="{5F7F6AB1-6FF7-2D41-B451-D2AFF50BD3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52" y="2201"/>
              <a:ext cx="1759" cy="225"/>
            </a:xfrm>
            <a:prstGeom prst="ellipse">
              <a:avLst/>
            </a:prstGeom>
            <a:noFill/>
            <a:ln w="38100" algn="ctr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en-US"/>
            </a:p>
          </p:txBody>
        </p:sp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CEC9F8F6-E376-3E4A-8D8D-5D6894D8F3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9" y="1922"/>
              <a:ext cx="961" cy="801"/>
              <a:chOff x="2364" y="1906"/>
              <a:chExt cx="1066" cy="928"/>
            </a:xfrm>
          </p:grpSpPr>
          <p:sp>
            <p:nvSpPr>
              <p:cNvPr id="22" name="Oval 11">
                <a:extLst>
                  <a:ext uri="{FF2B5EF4-FFF2-40B4-BE49-F238E27FC236}">
                    <a16:creationId xmlns:a16="http://schemas.microsoft.com/office/drawing/2014/main" id="{3FD6EAF5-50D6-564A-8364-5BF5FD3147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6" y="2243"/>
                <a:ext cx="121" cy="26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CC00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3" name="Oval 12">
                <a:extLst>
                  <a:ext uri="{FF2B5EF4-FFF2-40B4-BE49-F238E27FC236}">
                    <a16:creationId xmlns:a16="http://schemas.microsoft.com/office/drawing/2014/main" id="{F34350B5-735D-984F-958F-A404E8A586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6" y="2243"/>
                <a:ext cx="121" cy="260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alpha val="32001"/>
                    </a:srgbClr>
                  </a:gs>
                  <a:gs pos="100000">
                    <a:srgbClr val="765E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4" name="Oval 13">
                <a:extLst>
                  <a:ext uri="{FF2B5EF4-FFF2-40B4-BE49-F238E27FC236}">
                    <a16:creationId xmlns:a16="http://schemas.microsoft.com/office/drawing/2014/main" id="{14F2E411-ADB9-1F40-BE8D-ACA31F8A9A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64" y="2240"/>
                <a:ext cx="1065" cy="260"/>
              </a:xfrm>
              <a:prstGeom prst="ellipse">
                <a:avLst/>
              </a:prstGeom>
              <a:gradFill rotWithShape="1">
                <a:gsLst>
                  <a:gs pos="0">
                    <a:srgbClr val="8A6E00"/>
                  </a:gs>
                  <a:gs pos="50000">
                    <a:srgbClr val="FFCC00"/>
                  </a:gs>
                  <a:gs pos="100000">
                    <a:srgbClr val="8A6E00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5" name="Oval 14">
                <a:extLst>
                  <a:ext uri="{FF2B5EF4-FFF2-40B4-BE49-F238E27FC236}">
                    <a16:creationId xmlns:a16="http://schemas.microsoft.com/office/drawing/2014/main" id="{5B461917-7CAA-6F4C-AB22-DE55CB051D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65" y="2253"/>
                <a:ext cx="1065" cy="260"/>
              </a:xfrm>
              <a:prstGeom prst="ellipse">
                <a:avLst/>
              </a:prstGeom>
              <a:gradFill rotWithShape="1">
                <a:gsLst>
                  <a:gs pos="0">
                    <a:srgbClr val="A28200"/>
                  </a:gs>
                  <a:gs pos="100000">
                    <a:srgbClr val="FFCC00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6" name="Oval 15">
                <a:extLst>
                  <a:ext uri="{FF2B5EF4-FFF2-40B4-BE49-F238E27FC236}">
                    <a16:creationId xmlns:a16="http://schemas.microsoft.com/office/drawing/2014/main" id="{B825F385-9E90-2B40-9760-8BCEF976D3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17" y="2243"/>
                <a:ext cx="959" cy="26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7" name="Oval 16">
                <a:extLst>
                  <a:ext uri="{FF2B5EF4-FFF2-40B4-BE49-F238E27FC236}">
                    <a16:creationId xmlns:a16="http://schemas.microsoft.com/office/drawing/2014/main" id="{4932B5CB-6EC4-EC40-B011-1D202D6112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1" y="1906"/>
                <a:ext cx="927" cy="928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  <p:sp>
            <p:nvSpPr>
              <p:cNvPr id="28" name="Oval 17">
                <a:extLst>
                  <a:ext uri="{FF2B5EF4-FFF2-40B4-BE49-F238E27FC236}">
                    <a16:creationId xmlns:a16="http://schemas.microsoft.com/office/drawing/2014/main" id="{7E7BA5D5-45D9-7347-9BCA-7D668F7468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42" y="1912"/>
                <a:ext cx="906" cy="90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id="{DF2B44F8-287F-CA48-A6E8-853133D58D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52" y="1921"/>
                <a:ext cx="861" cy="84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18" name="Text Box 20">
              <a:extLst>
                <a:ext uri="{FF2B5EF4-FFF2-40B4-BE49-F238E27FC236}">
                  <a16:creationId xmlns:a16="http://schemas.microsoft.com/office/drawing/2014/main" id="{58CBA50C-A38B-EA46-9820-FC291336FC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21193589">
              <a:off x="2511" y="2002"/>
              <a:ext cx="678" cy="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25000"/>
                </a:lnSpc>
                <a:spcBef>
                  <a:spcPct val="15000"/>
                </a:spcBef>
                <a:defRPr/>
              </a:pPr>
              <a:r>
                <a:rPr lang="en-US" sz="2100" b="1" dirty="0" err="1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Vương</a:t>
              </a:r>
              <a:r>
                <a:rPr lang="en-US" sz="2100" b="1" dirty="0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100" b="1" dirty="0" err="1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quốc</a:t>
              </a:r>
              <a:r>
                <a:rPr lang="en-US" sz="2100" b="1" dirty="0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Cam –</a:t>
              </a:r>
              <a:r>
                <a:rPr lang="en-US" sz="2100" b="1" dirty="0" err="1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pu</a:t>
              </a:r>
              <a:r>
                <a:rPr lang="en-US" sz="2100" b="1" dirty="0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– chia  </a:t>
              </a:r>
              <a:r>
                <a:rPr lang="en-US" sz="2100" b="1" dirty="0" err="1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thời</a:t>
              </a:r>
              <a:r>
                <a:rPr lang="en-US" sz="2100" b="1" dirty="0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100" b="1" dirty="0" err="1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Ăng</a:t>
              </a:r>
              <a:r>
                <a:rPr lang="en-US" sz="2100" b="1" dirty="0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Co</a:t>
              </a:r>
              <a:endParaRPr lang="en-US" sz="2100" b="1" dirty="0">
                <a:solidFill>
                  <a:srgbClr val="EA00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9" name="Oval 27">
              <a:extLst>
                <a:ext uri="{FF2B5EF4-FFF2-40B4-BE49-F238E27FC236}">
                  <a16:creationId xmlns:a16="http://schemas.microsoft.com/office/drawing/2014/main" id="{7DF43E1F-45BA-3F4D-9E81-56746B1EBC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20" y="1282"/>
              <a:ext cx="384" cy="384"/>
            </a:xfrm>
            <a:prstGeom prst="ellipse">
              <a:avLst/>
            </a:prstGeom>
            <a:solidFill>
              <a:srgbClr val="0070C0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Clr>
                  <a:srgbClr val="6600FF"/>
                </a:buClr>
                <a:buFont typeface="Wingdings" pitchFamily="2" charset="2"/>
                <a:buNone/>
              </a:pPr>
              <a:r>
                <a:rPr lang="en-US" altLang="en-US" sz="32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" name="Oval 37">
              <a:extLst>
                <a:ext uri="{FF2B5EF4-FFF2-40B4-BE49-F238E27FC236}">
                  <a16:creationId xmlns:a16="http://schemas.microsoft.com/office/drawing/2014/main" id="{95ABAFCC-E0FB-5C44-A12D-15194E992E2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269356">
              <a:off x="1863" y="1496"/>
              <a:ext cx="410" cy="400"/>
            </a:xfrm>
            <a:prstGeom prst="ellipse">
              <a:avLst/>
            </a:prstGeom>
            <a:solidFill>
              <a:srgbClr val="B3FFFF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0" hangingPunct="0">
                <a:buClr>
                  <a:srgbClr val="6600FF"/>
                </a:buClr>
                <a:buFont typeface="Wingdings" pitchFamily="2" charset="2"/>
                <a:buNone/>
              </a:pPr>
              <a:r>
                <a:rPr lang="en-US" altLang="en-US" sz="3200" b="1" dirty="0" smtClean="0">
                  <a:solidFill>
                    <a:srgbClr val="000054"/>
                  </a:solidFill>
                </a:rPr>
                <a:t>4</a:t>
              </a:r>
              <a:endParaRPr lang="en-US" altLang="en-US" sz="3200" b="1" dirty="0">
                <a:solidFill>
                  <a:srgbClr val="000054"/>
                </a:solidFill>
              </a:endParaRPr>
            </a:p>
          </p:txBody>
        </p:sp>
      </p:grpSp>
      <p:sp>
        <p:nvSpPr>
          <p:cNvPr id="30" name="AutoShape 8">
            <a:extLst>
              <a:ext uri="{FF2B5EF4-FFF2-40B4-BE49-F238E27FC236}">
                <a16:creationId xmlns:a16="http://schemas.microsoft.com/office/drawing/2014/main" id="{31A7567B-6B71-1D42-B8D9-B9E4A805D6F6}"/>
              </a:ext>
            </a:extLst>
          </p:cNvPr>
          <p:cNvSpPr>
            <a:spLocks noChangeArrowheads="1"/>
          </p:cNvSpPr>
          <p:nvPr/>
        </p:nvSpPr>
        <p:spPr bwMode="gray">
          <a:xfrm rot="-7997946">
            <a:off x="4801843" y="1964656"/>
            <a:ext cx="627782" cy="488370"/>
          </a:xfrm>
          <a:prstGeom prst="rightArrow">
            <a:avLst>
              <a:gd name="adj1" fmla="val 35167"/>
              <a:gd name="adj2" fmla="val 54120"/>
            </a:avLst>
          </a:prstGeom>
          <a:solidFill>
            <a:srgbClr val="00B0F0"/>
          </a:solidFill>
          <a:ln w="0" algn="ctr">
            <a:solidFill>
              <a:srgbClr val="000032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altLang="en-US"/>
          </a:p>
        </p:txBody>
      </p:sp>
      <p:sp>
        <p:nvSpPr>
          <p:cNvPr id="31" name="Oval 34">
            <a:extLst>
              <a:ext uri="{FF2B5EF4-FFF2-40B4-BE49-F238E27FC236}">
                <a16:creationId xmlns:a16="http://schemas.microsoft.com/office/drawing/2014/main" id="{794B7174-92E1-6C4C-9C27-ABEAD2ECFB80}"/>
              </a:ext>
            </a:extLst>
          </p:cNvPr>
          <p:cNvSpPr>
            <a:spLocks noChangeArrowheads="1"/>
          </p:cNvSpPr>
          <p:nvPr/>
        </p:nvSpPr>
        <p:spPr bwMode="gray">
          <a:xfrm rot="5806411">
            <a:off x="4163051" y="4635774"/>
            <a:ext cx="947737" cy="9525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>
              <a:buClr>
                <a:srgbClr val="6600FF"/>
              </a:buClr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0054"/>
                </a:solidFill>
              </a:rPr>
              <a:t>3</a:t>
            </a:r>
            <a:endParaRPr lang="en-US" sz="3200" b="1" dirty="0">
              <a:solidFill>
                <a:srgbClr val="000054"/>
              </a:solidFill>
            </a:endParaRPr>
          </a:p>
        </p:txBody>
      </p:sp>
      <p:sp>
        <p:nvSpPr>
          <p:cNvPr id="32" name="AutoShape 8">
            <a:extLst>
              <a:ext uri="{FF2B5EF4-FFF2-40B4-BE49-F238E27FC236}">
                <a16:creationId xmlns:a16="http://schemas.microsoft.com/office/drawing/2014/main" id="{C753D1A0-BD64-A240-A7A0-6E2ABC7426CA}"/>
              </a:ext>
            </a:extLst>
          </p:cNvPr>
          <p:cNvSpPr>
            <a:spLocks noChangeArrowheads="1"/>
          </p:cNvSpPr>
          <p:nvPr/>
        </p:nvSpPr>
        <p:spPr bwMode="gray">
          <a:xfrm rot="7771939">
            <a:off x="5018116" y="4201588"/>
            <a:ext cx="563562" cy="444500"/>
          </a:xfrm>
          <a:prstGeom prst="rightArrow">
            <a:avLst>
              <a:gd name="adj1" fmla="val 35167"/>
              <a:gd name="adj2" fmla="val 53960"/>
            </a:avLst>
          </a:prstGeom>
          <a:solidFill>
            <a:schemeClr val="accent2"/>
          </a:solidFill>
          <a:ln w="0" algn="ctr">
            <a:solidFill>
              <a:srgbClr val="000032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endParaRPr lang="en-US" altLang="en-US"/>
          </a:p>
        </p:txBody>
      </p:sp>
      <p:sp>
        <p:nvSpPr>
          <p:cNvPr id="34" name="Oval 34">
            <a:extLst>
              <a:ext uri="{FF2B5EF4-FFF2-40B4-BE49-F238E27FC236}">
                <a16:creationId xmlns:a16="http://schemas.microsoft.com/office/drawing/2014/main" id="{98DF42AB-C82F-3642-9051-667A90069EB9}"/>
              </a:ext>
            </a:extLst>
          </p:cNvPr>
          <p:cNvSpPr>
            <a:spLocks noChangeArrowheads="1"/>
          </p:cNvSpPr>
          <p:nvPr/>
        </p:nvSpPr>
        <p:spPr bwMode="gray">
          <a:xfrm rot="5806411">
            <a:off x="7226667" y="4777811"/>
            <a:ext cx="947737" cy="952500"/>
          </a:xfrm>
          <a:prstGeom prst="ellipse">
            <a:avLst/>
          </a:prstGeom>
          <a:solidFill>
            <a:srgbClr val="92D05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>
              <a:buClr>
                <a:srgbClr val="6600FF"/>
              </a:buClr>
              <a:buFont typeface="Wingdings" pitchFamily="2" charset="2"/>
              <a:buNone/>
            </a:pPr>
            <a:r>
              <a:rPr lang="en-US" altLang="en-US" sz="3200" b="1" dirty="0" smtClean="0">
                <a:solidFill>
                  <a:srgbClr val="000054"/>
                </a:solidFill>
              </a:rPr>
              <a:t>2</a:t>
            </a:r>
            <a:endParaRPr lang="en-US" altLang="en-US" sz="3200" b="1" dirty="0">
              <a:solidFill>
                <a:srgbClr val="000054"/>
              </a:solidFill>
            </a:endParaRPr>
          </a:p>
        </p:txBody>
      </p:sp>
      <p:sp>
        <p:nvSpPr>
          <p:cNvPr id="35" name="AutoShape 8">
            <a:extLst>
              <a:ext uri="{FF2B5EF4-FFF2-40B4-BE49-F238E27FC236}">
                <a16:creationId xmlns:a16="http://schemas.microsoft.com/office/drawing/2014/main" id="{F312E79B-8F74-2B48-846F-8C4176547D45}"/>
              </a:ext>
            </a:extLst>
          </p:cNvPr>
          <p:cNvSpPr>
            <a:spLocks noChangeArrowheads="1"/>
          </p:cNvSpPr>
          <p:nvPr/>
        </p:nvSpPr>
        <p:spPr bwMode="gray">
          <a:xfrm rot="3651991">
            <a:off x="7088131" y="4217871"/>
            <a:ext cx="563562" cy="442913"/>
          </a:xfrm>
          <a:prstGeom prst="rightArrow">
            <a:avLst>
              <a:gd name="adj1" fmla="val 35167"/>
              <a:gd name="adj2" fmla="val 34409"/>
            </a:avLst>
          </a:prstGeom>
          <a:solidFill>
            <a:srgbClr val="948A54"/>
          </a:solidFill>
          <a:ln w="0" algn="ctr">
            <a:solidFill>
              <a:srgbClr val="000032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45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884" y="1074821"/>
            <a:ext cx="665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–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316602" y="1074821"/>
            <a:ext cx="14719" cy="4138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6"/>
          <p:cNvSpPr/>
          <p:nvPr/>
        </p:nvSpPr>
        <p:spPr>
          <a:xfrm>
            <a:off x="1944262" y="66885"/>
            <a:ext cx="7652499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472" y="1536486"/>
            <a:ext cx="6453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(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me)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755" y="1965364"/>
            <a:ext cx="5901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061" y="2906477"/>
            <a:ext cx="6788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5061" y="4382236"/>
            <a:ext cx="6788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755" y="2383016"/>
            <a:ext cx="5803428" cy="51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endParaRPr lang="en-US" alt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7412068" y="777098"/>
            <a:ext cx="4779932" cy="2597473"/>
          </a:xfrm>
          <a:prstGeom prst="cloudCallout">
            <a:avLst>
              <a:gd name="adj1" fmla="val 5679"/>
              <a:gd name="adj2" fmla="val 9558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–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co?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B3072F65-76E8-C94F-8D49-FC93B8476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034" y="4562856"/>
            <a:ext cx="2304622" cy="20861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5061" y="5351731"/>
            <a:ext cx="952728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9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40" y="1731146"/>
            <a:ext cx="11722519" cy="183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7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BBAD811-B00C-4C50-96F6-299B2CCF27CE}"/>
              </a:ext>
            </a:extLst>
          </p:cNvPr>
          <p:cNvSpPr/>
          <p:nvPr/>
        </p:nvSpPr>
        <p:spPr>
          <a:xfrm>
            <a:off x="918708" y="2310693"/>
            <a:ext cx="10296526" cy="2430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E80E484-8C74-4C8A-B92C-07B43C4B992C}"/>
              </a:ext>
            </a:extLst>
          </p:cNvPr>
          <p:cNvGrpSpPr/>
          <p:nvPr/>
        </p:nvGrpSpPr>
        <p:grpSpPr>
          <a:xfrm>
            <a:off x="4726838" y="2310693"/>
            <a:ext cx="3125391" cy="492443"/>
            <a:chOff x="4715450" y="2310693"/>
            <a:chExt cx="2801563" cy="492443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67315215-7663-4D21-96A8-2EF27AB01BD5}"/>
                </a:ext>
              </a:extLst>
            </p:cNvPr>
            <p:cNvCxnSpPr/>
            <p:nvPr/>
          </p:nvCxnSpPr>
          <p:spPr>
            <a:xfrm>
              <a:off x="4715450" y="262036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F77DB2B4-8C38-46CB-8AA1-5D2321D255EB}"/>
                </a:ext>
              </a:extLst>
            </p:cNvPr>
            <p:cNvCxnSpPr/>
            <p:nvPr/>
          </p:nvCxnSpPr>
          <p:spPr>
            <a:xfrm>
              <a:off x="7306250" y="261817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_MH_Entry_1">
              <a:hlinkClick r:id="rId7" action="ppaction://hlinksldjump"/>
              <a:extLst>
                <a:ext uri="{FF2B5EF4-FFF2-40B4-BE49-F238E27FC236}">
                  <a16:creationId xmlns:a16="http://schemas.microsoft.com/office/drawing/2014/main" id="{02400280-96E2-4CD8-9A00-C05F8D38496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55329" y="2310693"/>
              <a:ext cx="2161684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3200" dirty="0" smtClean="0">
                  <a:solidFill>
                    <a:srgbClr val="7A7AAE"/>
                  </a:solidFill>
                  <a:cs typeface="+mn-ea"/>
                  <a:sym typeface="+mn-lt"/>
                </a:rPr>
                <a:t>3</a:t>
              </a:r>
              <a:endParaRPr lang="en-US" altLang="zh-CN" sz="3200" dirty="0">
                <a:solidFill>
                  <a:srgbClr val="7A7AA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PA_MH_Entry_1">
            <a:hlinkClick r:id="rId7" action="ppaction://hlinksldjump"/>
            <a:extLst>
              <a:ext uri="{FF2B5EF4-FFF2-40B4-BE49-F238E27FC236}">
                <a16:creationId xmlns:a16="http://schemas.microsoft.com/office/drawing/2014/main" id="{F4FCE69D-7D62-48C5-A920-0E11C7C0F0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51560" y="3180939"/>
            <a:ext cx="9035869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zh-CN" sz="3600" b="1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600" b="1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3600" b="1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nét</a:t>
            </a:r>
            <a:r>
              <a:rPr lang="en-US" altLang="zh-CN" sz="3600" b="1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tiêu</a:t>
            </a:r>
            <a:r>
              <a:rPr lang="en-US" altLang="zh-CN" sz="3600" b="1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biểu</a:t>
            </a:r>
            <a:r>
              <a:rPr lang="en-US" altLang="zh-CN" sz="3600" b="1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600" b="1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600" b="1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hóa</a:t>
            </a:r>
            <a:endParaRPr lang="zh-CN" altLang="en-US" sz="3600" b="1" spc="600" dirty="0">
              <a:solidFill>
                <a:srgbClr val="7A7AA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1662423B-3DD8-4B6A-99D7-4C539CC010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27" y="972030"/>
            <a:ext cx="3662212" cy="36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64296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77098"/>
            <a:ext cx="5303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6"/>
          <p:cNvSpPr/>
          <p:nvPr/>
        </p:nvSpPr>
        <p:spPr>
          <a:xfrm>
            <a:off x="1944262" y="66885"/>
            <a:ext cx="7652499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406545"/>
              </p:ext>
            </p:extLst>
          </p:nvPr>
        </p:nvGraphicFramePr>
        <p:xfrm>
          <a:off x="760396" y="2003013"/>
          <a:ext cx="10697036" cy="333708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51210">
                  <a:extLst>
                    <a:ext uri="{9D8B030D-6E8A-4147-A177-3AD203B41FA5}">
                      <a16:colId xmlns:a16="http://schemas.microsoft.com/office/drawing/2014/main" val="481437614"/>
                    </a:ext>
                  </a:extLst>
                </a:gridCol>
                <a:gridCol w="8645826">
                  <a:extLst>
                    <a:ext uri="{9D8B030D-6E8A-4147-A177-3AD203B41FA5}">
                      <a16:colId xmlns:a16="http://schemas.microsoft.com/office/drawing/2014/main" val="551420483"/>
                    </a:ext>
                  </a:extLst>
                </a:gridCol>
              </a:tblGrid>
              <a:tr h="4749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016993"/>
                  </a:ext>
                </a:extLst>
              </a:tr>
              <a:tr h="625321">
                <a:tc>
                  <a:txBody>
                    <a:bodyPr/>
                    <a:lstStyle/>
                    <a:p>
                      <a:pPr algn="l"/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endParaRPr lang="en-US" sz="2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664080"/>
                  </a:ext>
                </a:extLst>
              </a:tr>
              <a:tr h="47495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167482"/>
                  </a:ext>
                </a:extLst>
              </a:tr>
              <a:tr h="47495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956922"/>
                  </a:ext>
                </a:extLst>
              </a:tr>
              <a:tr h="1286895">
                <a:tc>
                  <a:txBody>
                    <a:bodyPr/>
                    <a:lstStyle/>
                    <a:p>
                      <a:pPr algn="l"/>
                      <a:r>
                        <a:rPr lang="en-US" sz="24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24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endParaRPr lang="en-US" sz="2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43029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3286" y="1300318"/>
            <a:ext cx="951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SGK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43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85130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289009"/>
              </p:ext>
            </p:extLst>
          </p:nvPr>
        </p:nvGraphicFramePr>
        <p:xfrm>
          <a:off x="141514" y="1867355"/>
          <a:ext cx="11749767" cy="451425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109439">
                  <a:extLst>
                    <a:ext uri="{9D8B030D-6E8A-4147-A177-3AD203B41FA5}">
                      <a16:colId xmlns:a16="http://schemas.microsoft.com/office/drawing/2014/main" val="481437614"/>
                    </a:ext>
                  </a:extLst>
                </a:gridCol>
                <a:gridCol w="9640328">
                  <a:extLst>
                    <a:ext uri="{9D8B030D-6E8A-4147-A177-3AD203B41FA5}">
                      <a16:colId xmlns:a16="http://schemas.microsoft.com/office/drawing/2014/main" val="551420483"/>
                    </a:ext>
                  </a:extLst>
                </a:gridCol>
              </a:tblGrid>
              <a:tr h="5524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016993"/>
                  </a:ext>
                </a:extLst>
              </a:tr>
              <a:tr h="1221095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664080"/>
                  </a:ext>
                </a:extLst>
              </a:tr>
              <a:tr h="55240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167482"/>
                  </a:ext>
                </a:extLst>
              </a:tr>
              <a:tr h="55240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956922"/>
                  </a:ext>
                </a:extLst>
              </a:tr>
              <a:tr h="1496731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430291"/>
                  </a:ext>
                </a:extLst>
              </a:tr>
            </a:tbl>
          </a:graphicData>
        </a:graphic>
      </p:graphicFrame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901847" y="3814439"/>
            <a:ext cx="72716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just" defTabSz="914377">
              <a:spcBef>
                <a:spcPct val="50000"/>
              </a:spcBef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Chữ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Phạn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Chữ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Khơ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me. 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901847" y="2509797"/>
            <a:ext cx="1011065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just" defTabSz="914377">
              <a:spcBef>
                <a:spcPct val="50000"/>
              </a:spcBef>
              <a:buNone/>
            </a:pP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Tín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ngưỡng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phồn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thực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tục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cầu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mưa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…</a:t>
            </a:r>
          </a:p>
          <a:p>
            <a:pPr algn="just" defTabSz="914377">
              <a:spcBef>
                <a:spcPct val="50000"/>
              </a:spcBef>
              <a:buNone/>
            </a:pP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Tôn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Đạo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Hin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Đu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đạo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Phật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901848" y="4462433"/>
            <a:ext cx="101106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just" defTabSz="914377">
              <a:spcBef>
                <a:spcPct val="50000"/>
              </a:spcBef>
              <a:buNone/>
            </a:pPr>
            <a:r>
              <a:rPr lang="it-IT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Truyện thần thoại, truyện cười, truyện thơ...</a:t>
            </a:r>
            <a:endParaRPr lang="it-IT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950482" y="5410447"/>
            <a:ext cx="89407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just" defTabSz="914377">
              <a:spcBef>
                <a:spcPct val="50000"/>
              </a:spcBef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Khu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đền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Ăng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co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Vát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Ăng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co Thom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8954" y="1028088"/>
            <a:ext cx="5303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6"/>
          <p:cNvSpPr/>
          <p:nvPr/>
        </p:nvSpPr>
        <p:spPr>
          <a:xfrm>
            <a:off x="1822001" y="154691"/>
            <a:ext cx="7652499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2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94891" y="2679193"/>
            <a:ext cx="8562260" cy="887767"/>
          </a:xfrm>
        </p:spPr>
        <p:txBody>
          <a:bodyPr>
            <a:no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6" descr="Ang - co Vat ( Cam - pu - chia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03" y="3108960"/>
            <a:ext cx="5451894" cy="29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" y="3108960"/>
            <a:ext cx="6366293" cy="29908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74" y="146305"/>
            <a:ext cx="5788025" cy="253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4944" y="6099848"/>
            <a:ext cx="10570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?. 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đã bao giờ nghe đến Biển Hổ, quần thể Ăng-co Vát? Hãy chia sẻ một số hiểu biết của em về những địa danh đó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?.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 trình này được xây dựng vào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-chia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9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 rot="448853">
            <a:off x="4308769" y="2327564"/>
            <a:ext cx="3463636" cy="2660072"/>
          </a:xfrm>
          <a:prstGeom prst="cloud">
            <a:avLst/>
          </a:prstGeom>
          <a:solidFill>
            <a:schemeClr val="accent2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9093" y="2868185"/>
            <a:ext cx="2581888" cy="9541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nét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tiêu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biểu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văn</a:t>
            </a:r>
            <a:r>
              <a:rPr lang="en-US" sz="28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hóa</a:t>
            </a:r>
            <a:endParaRPr lang="en-US" sz="2800" b="1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15678" y="2031343"/>
            <a:ext cx="1791955" cy="817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viết</a:t>
            </a:r>
            <a:endParaRPr lang="en-US" sz="32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187788" y="1784362"/>
            <a:ext cx="2258291" cy="10838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Kiến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trúc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điêu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khắc</a:t>
            </a:r>
            <a:endParaRPr lang="en-US" sz="32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66637" y="4470990"/>
            <a:ext cx="1957019" cy="1005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ngưỡng</a:t>
            </a:r>
            <a:endParaRPr lang="en-US" sz="32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969127" y="4197169"/>
            <a:ext cx="1805236" cy="10753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Văn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endParaRPr lang="en-US" sz="32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817579" y="2518913"/>
            <a:ext cx="816565" cy="330819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989534" y="4549042"/>
            <a:ext cx="859558" cy="35076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703989" y="2518913"/>
            <a:ext cx="473853" cy="535427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529951" y="4275419"/>
            <a:ext cx="439176" cy="226849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1703061" y="1527231"/>
            <a:ext cx="581891" cy="501879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67632" y="1031178"/>
            <a:ext cx="1974265" cy="461665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Chữ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Phạn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043620" y="1372780"/>
            <a:ext cx="259617" cy="65632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47347" y="920731"/>
            <a:ext cx="1874504" cy="461665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Chữ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Khơ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me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645605" y="4323493"/>
            <a:ext cx="353287" cy="57834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3464045"/>
            <a:ext cx="3522743" cy="830997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Dân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gian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(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ngưỡng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phồn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thực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tục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cầu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mưa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)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9842108" y="4377133"/>
            <a:ext cx="470401" cy="36479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312509" y="3781670"/>
            <a:ext cx="1879491" cy="830997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Truyện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thần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thoại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9550401" y="1292544"/>
            <a:ext cx="487223" cy="40840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012385" y="399042"/>
            <a:ext cx="2706140" cy="830997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Khu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Ăng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co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Vát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Ăng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co Thom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405218" y="5476760"/>
            <a:ext cx="686818" cy="507999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67632" y="5757069"/>
            <a:ext cx="2946734" cy="830997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Tôn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(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Phật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Hin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đu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)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9794012" y="5210232"/>
            <a:ext cx="555908" cy="34458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312509" y="5632866"/>
            <a:ext cx="1677164" cy="461665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Truyện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thơ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4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41" grpId="0" animBg="1"/>
      <p:bldP spid="18" grpId="0" animBg="1"/>
      <p:bldP spid="20" grpId="0" animBg="1"/>
      <p:bldP spid="24" grpId="0" animBg="1"/>
      <p:bldP spid="30" grpId="0" animBg="1"/>
      <p:bldP spid="31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data:image/jpg;base64,/9j/4AAQSkZJRgABAQAAAQABAAD/2wBDAAkGBwgHBgkIBwgKCgkLDRYPDQwMDRsUFRAWIB0iIiAdHx8kKDQsJCYxJx8fLT0tMTU3Ojo6Iys/RD84QzQ5Ojf/2wBDAQoKCg0MDRoPDxo3JR8lNzc3Nzc3Nzc3Nzc3Nzc3Nzc3Nzc3Nzc3Nzc3Nzc3Nzc3Nzc3Nzc3Nzc3Nzc3Nzc3Nzf/wAARCABOAGADASIAAhEBAxEB/8QAGwAAAgIDAQAAAAAAAAAAAAAABQYDBAECBwD/xAA7EAACAQMDAgMGBAIJBQAAAAABAgMABBEFEiEGMRNBURQiMmFxgSORscEVQgclM4Kh0eHw8UNEUmJy/8QAGQEAAwEBAQAAAAAAAAAAAAAAAgMEAQAF/8QAIREAAwACAgIDAQEAAAAAAAAAAAECAxESIQQxE0FRImH/2gAMAwEAAhEDEQA/AOrT2VvOmzao+gqhb+PYzmNmaSHsrea/Wse2yDzqQ3CupVxkEc0tpoRzTLMkokAAf8qpzfh+80z4HOT5V4eCnvIAD6ZoN1XeeDoN9KDsZYGw3oTxWKfw3mI3VnW0128lppkrQ2qsVa53EFz54xzik6W7QDCyyTMOWbb+55rFhA15cwwSnCAM2B+9dh0XRdMGjQJJaxsjKNx2jn70rJlUvQ/HidLZyrT+ornTZt9ncyoBg7JCWRh6Edq65oGuNrGnRXUEu0OvKt3U+YqWXStMa1kt0soDGAVK7B/zSv0ZB7Dc61YxsdlvcjYpPYFT/pW48it6CyRxHN7N5kLTTMWPkOwqBtNuV4jvGVD345NUZby9DbnI8LjtmqWqaiskXhLPtUkBzkqcHgg4Oae60hOt+g5Dbx2QZ4B4s7d5JGqnONRnniDzRxrvTKo3fkUrdOy38D3tvdSTNDHNiB2ycr6Ank457+tGfbgbiJfEVffQcnnuKKO1sG3xehpDQyLlGUitAGHwjIoUIpAdysM/rUyw71UxOY5AeQDQqk+hReZn+VJ39JtxKnTmxW2+LKqnH5/rTWr3Ea7SEfzz2NIX9JevWU1l/CoiwuRMGcleEwO31rX0HMizp+lXVlqDBZRLmA42g8E4GP8AGme0tOpbQJLHLLGIV3FHLAAjyHOCMfr2qDTmj2QXLZzdRLOFYgkEYBGR9Kauo9RI0iPwjh5iB72duBjI49a8+7XLs9KMf89ArX01vUZLeXT/ABVh8JCYY8gFmyWyQR24qz01YTWiXlzdMTcTzkNn/wBQF5++av6FegbI5Mo8cCgqI2CgAdyT5/KqXTmu2V/HMnjqZmnlk2HOQu7g07BW36FeROkXr53MZWNN+Rg49KHWZMd2jRSgqAVeGSYdiOO/nx69qv3gL8klUPkOCfrQe9YB0a3UOttiRkx8TE4z9h2p+adomwXp6NJWW61B7YSyf2TNJOGJ3v8AIHsAPTyrCW3sd3bpLGFLSIQ3cN7w5B86i1Rmj1F513IZI1fuOCMgj8iKhTVob6Dw4cBRNGzxvk7DvXkD0PkfKhxtzOg8qV10PBYJ3zWInQglsd859KCaZrUd5IIEDFjkbjyK31LUhp9o08xwM7UUd3PoKjx5LT0xTnfoNq2+TdG+5VUsfpkUkdd9OfxSVb+zaNbjb+LGzBd/oc/SivTUupXWqwXd1EsNqQy+Hzkhhjk0M6v6cFvdT/jzGEe+iSOSOao+ZaHzhr7EvSra4spxidN/ZAr79o7444p20LXJHi9ju9OeaJv/AB5H0oVFYRRHTpYRgEAOMD/flTbodj7DfuHUhXOVINSZKVMsmGkV9ek1M6YsGjW62jzOFXefebz49Dx51Q6U0L+DJPcX0iveXA5A8l7/AOPfij/VUG+G2aM4dbhCpHrkYow9pb3sOy5hV9kjJntjnyp3j+hOdCje3uJMFgCexz+1U9LvxAl/NcOWQ7UBA8zn98D71e6l6Wu7eOW40yQz7c5hce9/dNJNs8t43gwy/iSoVKMpwCOef8jVP+tkUpyw31leePbWN/artiliVZFHk3FLWjrdQ6pbMFf3pUDA/CRvGc/78qJGC5miitriQFbdv5fOpo7yCO/tkaRVCzRjB7/EK7afo13pk3Sc6Lqwae4ESIpP/wBfL5UZvDFqnU0UKMTBAgYDHG4jJNKyW7csxHuk8AU0dJrGmrXDON2CFXP0FR50k+SH+NpseUhjiiUADKgH6VF1jbLc6WLhQDiPuPz/AGqHWLpbY2ztkK0gQj1B4/XFXGCTae9uzZHIHzB7H9aVifWmVX+ifaWgltkijG6SKQrgj7j9qZVi/DQsMOPnmhVlbPZPJNLIWjVhHMwHCkfA/wBCvH2ow00bbSjKd3bnvQ1PYyKWiPUIlkudPj7qbhSTj0BP7UQtRmFzjH4xP50LtZhdamywvujgiO5h23scDHzxmjERCxsM/wDV5448qrwzxkRlpNkt0qhxkA5YcVxzr+xfReoGnt90cd0plTYOAf5h+f611y7nZ5h4CeKArFtp4HHFL3Vmhxa6sBvisawEkeG3JB4wT+VN+SZ9inGziEt7cRkmMkc5J3Yra0uDJqVmXJZ2nizk853ina/03TLPSNTnjto/wQ6IzZZhwBSFpeG1Wz8NSyi4iXn5OtHjua7SEuEmPsDFpct8IbJ+1MvRun+0xm9yVd2JOPMUv+CqJLsHPht3Pypu6SV7bS0ViNoTstSZlvo3xq0tmOpoXvkSzjbEhI/uYOc16YXcQVUuQ86xnarqVMgHoe1Za5ngyY4YHIzvdmKsSCexFVbPWlv7VmaIo8cpDAHIBzwVP+nNBC4lNPfsuJqKLa291A6pMsewrIcb181P35FU3uradPGOmSjC52h8J8/MCtND0mC7aaSUAFJmXgen/NE57KNp7WwT3VuJMMfkOSPvWN7o1dIu9PwOtgJvBWF5z4gjUfAv8o+taWczXOo6hvZpIop2SMHtwcfqDRy3AiL4HuxKFUfQZpW0Yf1asx+KZ2dj5kk5/eqH1Ii2FZbqQpjsPIEUs9Q30vs7CJyH/l3eePLijE022Dd3JI70r60zXMqRodsviDaeQPvj/Kplp0dL/QNO0c2lPHdW1yvj7296QAByM5PHakjS8LqdmNn/AHEZJHrvFdM1Z5U0+SB2cSPFn+13qwHfOQDSZodrG19aSY972iMj5DeOKtw/ZmVa7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39" name="AutoShape 4" descr="data:image/jpg;base64,/9j/4AAQSkZJRgABAQAAAQABAAD/2wBDAAkGBwgHBgkIBwgKCgkLDRYPDQwMDRsUFRAWIB0iIiAdHx8kKDQsJCYxJx8fLT0tMTU3Ojo6Iys/RD84QzQ5Ojf/2wBDAQoKCg0MDRoPDxo3JR8lNzc3Nzc3Nzc3Nzc3Nzc3Nzc3Nzc3Nzc3Nzc3Nzc3Nzc3Nzc3Nzc3Nzc3Nzc3Nzc3Nzf/wAARCABOAGADASIAAhEBAxEB/8QAGwAAAgIDAQAAAAAAAAAAAAAABQYDBAECBwD/xAA7EAACAQMDAgMGBAIJBQAAAAABAgMABBEFEiEGMRNBURQiMmFxgSORscEVQgclM4Kh0eHw8UNEUmJy/8QAGQEAAwEBAQAAAAAAAAAAAAAAAgMEAQAF/8QAIREAAwACAgIDAQEAAAAAAAAAAAECAxESIQQxE0FRImH/2gAMAwEAAhEDEQA/AOrT2VvOmzao+gqhb+PYzmNmaSHsrea/Wse2yDzqQ3CupVxkEc0tpoRzTLMkokAAf8qpzfh+80z4HOT5V4eCnvIAD6ZoN1XeeDoN9KDsZYGw3oTxWKfw3mI3VnW0128lppkrQ2qsVa53EFz54xzik6W7QDCyyTMOWbb+55rFhA15cwwSnCAM2B+9dh0XRdMGjQJJaxsjKNx2jn70rJlUvQ/HidLZyrT+ornTZt9ncyoBg7JCWRh6Edq65oGuNrGnRXUEu0OvKt3U+YqWXStMa1kt0soDGAVK7B/zSv0ZB7Dc61YxsdlvcjYpPYFT/pW48it6CyRxHN7N5kLTTMWPkOwqBtNuV4jvGVD345NUZby9DbnI8LjtmqWqaiskXhLPtUkBzkqcHgg4Oae60hOt+g5Dbx2QZ4B4s7d5JGqnONRnniDzRxrvTKo3fkUrdOy38D3tvdSTNDHNiB2ycr6Ank457+tGfbgbiJfEVffQcnnuKKO1sG3xehpDQyLlGUitAGHwjIoUIpAdysM/rUyw71UxOY5AeQDQqk+hReZn+VJ39JtxKnTmxW2+LKqnH5/rTWr3Ea7SEfzz2NIX9JevWU1l/CoiwuRMGcleEwO31rX0HMizp+lXVlqDBZRLmA42g8E4GP8AGme0tOpbQJLHLLGIV3FHLAAjyHOCMfr2qDTmj2QXLZzdRLOFYgkEYBGR9Kauo9RI0iPwjh5iB72duBjI49a8+7XLs9KMf89ArX01vUZLeXT/ABVh8JCYY8gFmyWyQR24qz01YTWiXlzdMTcTzkNn/wBQF5++av6FegbI5Mo8cCgqI2CgAdyT5/KqXTmu2V/HMnjqZmnlk2HOQu7g07BW36FeROkXr53MZWNN+Rg49KHWZMd2jRSgqAVeGSYdiOO/nx69qv3gL8klUPkOCfrQe9YB0a3UOttiRkx8TE4z9h2p+adomwXp6NJWW61B7YSyf2TNJOGJ3v8AIHsAPTyrCW3sd3bpLGFLSIQ3cN7w5B86i1Rmj1F513IZI1fuOCMgj8iKhTVob6Dw4cBRNGzxvk7DvXkD0PkfKhxtzOg8qV10PBYJ3zWInQglsd859KCaZrUd5IIEDFjkbjyK31LUhp9o08xwM7UUd3PoKjx5LT0xTnfoNq2+TdG+5VUsfpkUkdd9OfxSVb+zaNbjb+LGzBd/oc/SivTUupXWqwXd1EsNqQy+Hzkhhjk0M6v6cFvdT/jzGEe+iSOSOao+ZaHzhr7EvSra4spxidN/ZAr79o7444p20LXJHi9ju9OeaJv/AB5H0oVFYRRHTpYRgEAOMD/flTbodj7DfuHUhXOVINSZKVMsmGkV9ek1M6YsGjW62jzOFXefebz49Dx51Q6U0L+DJPcX0iveXA5A8l7/AOPfij/VUG+G2aM4dbhCpHrkYow9pb3sOy5hV9kjJntjnyp3j+hOdCje3uJMFgCexz+1U9LvxAl/NcOWQ7UBA8zn98D71e6l6Wu7eOW40yQz7c5hce9/dNJNs8t43gwy/iSoVKMpwCOef8jVP+tkUpyw31leePbWN/artiliVZFHk3FLWjrdQ6pbMFf3pUDA/CRvGc/78qJGC5miitriQFbdv5fOpo7yCO/tkaRVCzRjB7/EK7afo13pk3Sc6Lqwae4ESIpP/wBfL5UZvDFqnU0UKMTBAgYDHG4jJNKyW7csxHuk8AU0dJrGmrXDON2CFXP0FR50k+SH+NpseUhjiiUADKgH6VF1jbLc6WLhQDiPuPz/AGqHWLpbY2ztkK0gQj1B4/XFXGCTae9uzZHIHzB7H9aVifWmVX+ifaWgltkijG6SKQrgj7j9qZVi/DQsMOPnmhVlbPZPJNLIWjVhHMwHCkfA/wBCvH2ow00bbSjKd3bnvQ1PYyKWiPUIlkudPj7qbhSTj0BP7UQtRmFzjH4xP50LtZhdamywvujgiO5h23scDHzxmjERCxsM/wDV5448qrwzxkRlpNkt0qhxkA5YcVxzr+xfReoGnt90cd0plTYOAf5h+f611y7nZ5h4CeKArFtp4HHFL3Vmhxa6sBvisawEkeG3JB4wT+VN+SZ9inGziEt7cRkmMkc5J3Yra0uDJqVmXJZ2nizk853ina/03TLPSNTnjto/wQ6IzZZhwBSFpeG1Wz8NSyi4iXn5OtHjua7SEuEmPsDFpct8IbJ+1MvRun+0xm9yVd2JOPMUv+CqJLsHPht3Pypu6SV7bS0ViNoTstSZlvo3xq0tmOpoXvkSzjbEhI/uYOc16YXcQVUuQ86xnarqVMgHoe1Za5ngyY4YHIzvdmKsSCexFVbPWlv7VmaIo8cpDAHIBzwVP+nNBC4lNPfsuJqKLa291A6pMsewrIcb181P35FU3uradPGOmSjC52h8J8/MCtND0mC7aaSUAFJmXgen/NE57KNp7WwT3VuJMMfkOSPvWN7o1dIu9PwOtgJvBWF5z4gjUfAv8o+taWczXOo6hvZpIop2SMHtwcfqDRy3AiL4HuxKFUfQZpW0Yf1asx+KZ2dj5kk5/eqH1Ii2FZbqQpjsPIEUs9Q30vs7CJyH/l3eePLijE022Dd3JI70r60zXMqRodsviDaeQPvj/Kplp0dL/QNO0c2lPHdW1yvj7296QAByM5PHakjS8LqdmNn/AHEZJHrvFdM1Z5U0+SB2cSPFn+13qwHfOQDSZodrG19aSY972iMj5DeOKtw/ZmVa7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0" name="AutoShape 6" descr="data:image/jpg;base64,/9j/4AAQSkZJRgABAQAAAQABAAD/2wBDAAkGBwgHBgkIBwgKCgkLDRYPDQwMDRsUFRAWIB0iIiAdHx8kKDQsJCYxJx8fLT0tMTU3Ojo6Iys/RD84QzQ5Ojf/2wBDAQoKCg0MDRoPDxo3JR8lNzc3Nzc3Nzc3Nzc3Nzc3Nzc3Nzc3Nzc3Nzc3Nzc3Nzc3Nzc3Nzc3Nzc3Nzc3Nzc3Nzf/wAARCABOAGADASIAAhEBAxEB/8QAGwAAAgIDAQAAAAAAAAAAAAAABQYDBAECBwD/xAA7EAACAQMDAgMGBAIJBQAAAAABAgMABBEFEiEGMRNBURQiMmFxgSORscEVQgclM4Kh0eHw8UNEUmJy/8QAGQEAAwEBAQAAAAAAAAAAAAAAAgMEAQAF/8QAIREAAwACAgIDAQEAAAAAAAAAAAECAxESIQQxE0FRImH/2gAMAwEAAhEDEQA/AOrT2VvOmzao+gqhb+PYzmNmaSHsrea/Wse2yDzqQ3CupVxkEc0tpoRzTLMkokAAf8qpzfh+80z4HOT5V4eCnvIAD6ZoN1XeeDoN9KDsZYGw3oTxWKfw3mI3VnW0128lppkrQ2qsVa53EFz54xzik6W7QDCyyTMOWbb+55rFhA15cwwSnCAM2B+9dh0XRdMGjQJJaxsjKNx2jn70rJlUvQ/HidLZyrT+ornTZt9ncyoBg7JCWRh6Edq65oGuNrGnRXUEu0OvKt3U+YqWXStMa1kt0soDGAVK7B/zSv0ZB7Dc61YxsdlvcjYpPYFT/pW48it6CyRxHN7N5kLTTMWPkOwqBtNuV4jvGVD345NUZby9DbnI8LjtmqWqaiskXhLPtUkBzkqcHgg4Oae60hOt+g5Dbx2QZ4B4s7d5JGqnONRnniDzRxrvTKo3fkUrdOy38D3tvdSTNDHNiB2ycr6Ank457+tGfbgbiJfEVffQcnnuKKO1sG3xehpDQyLlGUitAGHwjIoUIpAdysM/rUyw71UxOY5AeQDQqk+hReZn+VJ39JtxKnTmxW2+LKqnH5/rTWr3Ea7SEfzz2NIX9JevWU1l/CoiwuRMGcleEwO31rX0HMizp+lXVlqDBZRLmA42g8E4GP8AGme0tOpbQJLHLLGIV3FHLAAjyHOCMfr2qDTmj2QXLZzdRLOFYgkEYBGR9Kauo9RI0iPwjh5iB72duBjI49a8+7XLs9KMf89ArX01vUZLeXT/ABVh8JCYY8gFmyWyQR24qz01YTWiXlzdMTcTzkNn/wBQF5++av6FegbI5Mo8cCgqI2CgAdyT5/KqXTmu2V/HMnjqZmnlk2HOQu7g07BW36FeROkXr53MZWNN+Rg49KHWZMd2jRSgqAVeGSYdiOO/nx69qv3gL8klUPkOCfrQe9YB0a3UOttiRkx8TE4z9h2p+adomwXp6NJWW61B7YSyf2TNJOGJ3v8AIHsAPTyrCW3sd3bpLGFLSIQ3cN7w5B86i1Rmj1F513IZI1fuOCMgj8iKhTVob6Dw4cBRNGzxvk7DvXkD0PkfKhxtzOg8qV10PBYJ3zWInQglsd859KCaZrUd5IIEDFjkbjyK31LUhp9o08xwM7UUd3PoKjx5LT0xTnfoNq2+TdG+5VUsfpkUkdd9OfxSVb+zaNbjb+LGzBd/oc/SivTUupXWqwXd1EsNqQy+Hzkhhjk0M6v6cFvdT/jzGEe+iSOSOao+ZaHzhr7EvSra4spxidN/ZAr79o7444p20LXJHi9ju9OeaJv/AB5H0oVFYRRHTpYRgEAOMD/flTbodj7DfuHUhXOVINSZKVMsmGkV9ek1M6YsGjW62jzOFXefebz49Dx51Q6U0L+DJPcX0iveXA5A8l7/AOPfij/VUG+G2aM4dbhCpHrkYow9pb3sOy5hV9kjJntjnyp3j+hOdCje3uJMFgCexz+1U9LvxAl/NcOWQ7UBA8zn98D71e6l6Wu7eOW40yQz7c5hce9/dNJNs8t43gwy/iSoVKMpwCOef8jVP+tkUpyw31leePbWN/artiliVZFHk3FLWjrdQ6pbMFf3pUDA/CRvGc/78qJGC5miitriQFbdv5fOpo7yCO/tkaRVCzRjB7/EK7afo13pk3Sc6Lqwae4ESIpP/wBfL5UZvDFqnU0UKMTBAgYDHG4jJNKyW7csxHuk8AU0dJrGmrXDON2CFXP0FR50k+SH+NpseUhjiiUADKgH6VF1jbLc6WLhQDiPuPz/AGqHWLpbY2ztkK0gQj1B4/XFXGCTae9uzZHIHzB7H9aVifWmVX+ifaWgltkijG6SKQrgj7j9qZVi/DQsMOPnmhVlbPZPJNLIWjVhHMwHCkfA/wBCvH2ow00bbSjKd3bnvQ1PYyKWiPUIlkudPj7qbhSTj0BP7UQtRmFzjH4xP50LtZhdamywvujgiO5h23scDHzxmjERCxsM/wDV5448qrwzxkRlpNkt0qhxkA5YcVxzr+xfReoGnt90cd0plTYOAf5h+f611y7nZ5h4CeKArFtp4HHFL3Vmhxa6sBvisawEkeG3JB4wT+VN+SZ9inGziEt7cRkmMkc5J3Yra0uDJqVmXJZ2nizk853ina/03TLPSNTnjto/wQ6IzZZhwBSFpeG1Wz8NSyi4iXn5OtHjua7SEuEmPsDFpct8IbJ+1MvRun+0xm9yVd2JOPMUv+CqJLsHPht3Pypu6SV7bS0ViNoTstSZlvo3xq0tmOpoXvkSzjbEhI/uYOc16YXcQVUuQ86xnarqVMgHoe1Za5ngyY4YHIzvdmKsSCexFVbPWlv7VmaIo8cpDAHIBzwVP+nNBC4lNPfsuJqKLa291A6pMsewrIcb181P35FU3uradPGOmSjC52h8J8/MCtND0mC7aaSUAFJmXgen/NE57KNp7WwT3VuJMMfkOSPvWN7o1dIu9PwOtgJvBWF5z4gjUfAv8o+taWczXOo6hvZpIop2SMHtwcfqDRy3AiL4HuxKFUfQZpW0Yf1asx+KZ2dj5kk5/eqH1Ii2FZbqQpjsPIEUs9Q30vs7CJyH/l3eePLijE022Dd3JI70r60zXMqRodsviDaeQPvj/Kplp0dL/QNO0c2lPHdW1yvj7296QAByM5PHakjS8LqdmNn/AHEZJHrvFdM1Z5U0+SB2cSPFn+13qwHfOQDSZodrG19aSY972iMj5DeOKtw/ZmVa7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1" name="AutoShape 8" descr="data:image/jpg;base64,/9j/4AAQSkZJRgABAQAAAQABAAD/2wBDAAkGBwgHBgkIBwgKCgkLDRYPDQwMDRsUFRAWIB0iIiAdHx8kKDQsJCYxJx8fLT0tMTU3Ojo6Iys/RD84QzQ5Ojf/2wBDAQoKCg0MDRoPDxo3JR8lNzc3Nzc3Nzc3Nzc3Nzc3Nzc3Nzc3Nzc3Nzc3Nzc3Nzc3Nzc3Nzc3Nzc3Nzc3Nzc3Nzf/wAARCABOAGADASIAAhEBAxEB/8QAGwAAAgIDAQAAAAAAAAAAAAAABQYDBAECBwD/xAA7EAACAQMDAgMGBAIJBQAAAAABAgMABBEFEiEGMRNBURQiMmFxgSORscEVQgclM4Kh0eHw8UNEUmJy/8QAGQEAAwEBAQAAAAAAAAAAAAAAAgMEAQAF/8QAIREAAwACAgIDAQEAAAAAAAAAAAECAxESIQQxE0FRImH/2gAMAwEAAhEDEQA/AOrT2VvOmzao+gqhb+PYzmNmaSHsrea/Wse2yDzqQ3CupVxkEc0tpoRzTLMkokAAf8qpzfh+80z4HOT5V4eCnvIAD6ZoN1XeeDoN9KDsZYGw3oTxWKfw3mI3VnW0128lppkrQ2qsVa53EFz54xzik6W7QDCyyTMOWbb+55rFhA15cwwSnCAM2B+9dh0XRdMGjQJJaxsjKNx2jn70rJlUvQ/HidLZyrT+ornTZt9ncyoBg7JCWRh6Edq65oGuNrGnRXUEu0OvKt3U+YqWXStMa1kt0soDGAVK7B/zSv0ZB7Dc61YxsdlvcjYpPYFT/pW48it6CyRxHN7N5kLTTMWPkOwqBtNuV4jvGVD345NUZby9DbnI8LjtmqWqaiskXhLPtUkBzkqcHgg4Oae60hOt+g5Dbx2QZ4B4s7d5JGqnONRnniDzRxrvTKo3fkUrdOy38D3tvdSTNDHNiB2ycr6Ank457+tGfbgbiJfEVffQcnnuKKO1sG3xehpDQyLlGUitAGHwjIoUIpAdysM/rUyw71UxOY5AeQDQqk+hReZn+VJ39JtxKnTmxW2+LKqnH5/rTWr3Ea7SEfzz2NIX9JevWU1l/CoiwuRMGcleEwO31rX0HMizp+lXVlqDBZRLmA42g8E4GP8AGme0tOpbQJLHLLGIV3FHLAAjyHOCMfr2qDTmj2QXLZzdRLOFYgkEYBGR9Kauo9RI0iPwjh5iB72duBjI49a8+7XLs9KMf89ArX01vUZLeXT/ABVh8JCYY8gFmyWyQR24qz01YTWiXlzdMTcTzkNn/wBQF5++av6FegbI5Mo8cCgqI2CgAdyT5/KqXTmu2V/HMnjqZmnlk2HOQu7g07BW36FeROkXr53MZWNN+Rg49KHWZMd2jRSgqAVeGSYdiOO/nx69qv3gL8klUPkOCfrQe9YB0a3UOttiRkx8TE4z9h2p+adomwXp6NJWW61B7YSyf2TNJOGJ3v8AIHsAPTyrCW3sd3bpLGFLSIQ3cN7w5B86i1Rmj1F513IZI1fuOCMgj8iKhTVob6Dw4cBRNGzxvk7DvXkD0PkfKhxtzOg8qV10PBYJ3zWInQglsd859KCaZrUd5IIEDFjkbjyK31LUhp9o08xwM7UUd3PoKjx5LT0xTnfoNq2+TdG+5VUsfpkUkdd9OfxSVb+zaNbjb+LGzBd/oc/SivTUupXWqwXd1EsNqQy+Hzkhhjk0M6v6cFvdT/jzGEe+iSOSOao+ZaHzhr7EvSra4spxidN/ZAr79o7444p20LXJHi9ju9OeaJv/AB5H0oVFYRRHTpYRgEAOMD/flTbodj7DfuHUhXOVINSZKVMsmGkV9ek1M6YsGjW62jzOFXefebz49Dx51Q6U0L+DJPcX0iveXA5A8l7/AOPfij/VUG+G2aM4dbhCpHrkYow9pb3sOy5hV9kjJntjnyp3j+hOdCje3uJMFgCexz+1U9LvxAl/NcOWQ7UBA8zn98D71e6l6Wu7eOW40yQz7c5hce9/dNJNs8t43gwy/iSoVKMpwCOef8jVP+tkUpyw31leePbWN/artiliVZFHk3FLWjrdQ6pbMFf3pUDA/CRvGc/78qJGC5miitriQFbdv5fOpo7yCO/tkaRVCzRjB7/EK7afo13pk3Sc6Lqwae4ESIpP/wBfL5UZvDFqnU0UKMTBAgYDHG4jJNKyW7csxHuk8AU0dJrGmrXDON2CFXP0FR50k+SH+NpseUhjiiUADKgH6VF1jbLc6WLhQDiPuPz/AGqHWLpbY2ztkK0gQj1B4/XFXGCTae9uzZHIHzB7H9aVifWmVX+ifaWgltkijG6SKQrgj7j9qZVi/DQsMOPnmhVlbPZPJNLIWjVhHMwHCkfA/wBCvH2ow00bbSjKd3bnvQ1PYyKWiPUIlkudPj7qbhSTj0BP7UQtRmFzjH4xP50LtZhdamywvujgiO5h23scDHzxmjERCxsM/wDV5448qrwzxkRlpNkt0qhxkA5YcVxzr+xfReoGnt90cd0plTYOAf5h+f611y7nZ5h4CeKArFtp4HHFL3Vmhxa6sBvisawEkeG3JB4wT+VN+SZ9inGziEt7cRkmMkc5J3Yra0uDJqVmXJZ2nizk853ina/03TLPSNTnjto/wQ6IzZZhwBSFpeG1Wz8NSyi4iXn5OtHjua7SEuEmPsDFpct8IbJ+1MvRun+0xm9yVd2JOPMUv+CqJLsHPht3Pypu6SV7bS0ViNoTstSZlvo3xq0tmOpoXvkSzjbEhI/uYOc16YXcQVUuQ86xnarqVMgHoe1Za5ngyY4YHIzvdmKsSCexFVbPWlv7VmaIo8cpDAHIBzwVP+nNBC4lNPfsuJqKLa291A6pMsewrIcb181P35FU3uradPGOmSjC52h8J8/MCtND0mC7aaSUAFJmXgen/NE57KNp7WwT3VuJMMfkOSPvWN7o1dIu9PwOtgJvBWF5z4gjUfAv8o+taWczXOo6hvZpIop2SMHtwcfqDRy3AiL4HuxKFUfQZpW0Yf1asx+KZ2dj5kk5/eqH1Ii2FZbqQpjsPIEUs9Q30vs7CJyH/l3eePLijE022Dd3JI70r60zXMqRodsviDaeQPvj/Kplp0dL/QNO0c2lPHdW1yvj7296QAByM5PHakjS8LqdmNn/AHEZJHrvFdM1Z5U0+SB2cSPFn+13qwHfOQDSZodrG19aSY972iMj5DeOKtw/ZmVa7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2" name="AutoShape 12" descr="data:image/jpg;base64,/9j/4AAQSkZJRgABAQAAAQABAAD/2wCEAAkGBhMSERUUExQWFRUWGBoaFxgYGBkaHRcaGhwdGhgYFxgYHSYeGBkjGhsXHy8gIycpLCwsGB4xNTAqNSYsLCkBCQoKDgwOGg8PGikkHyQsLCwsLywpLCwsLCwsKikvLCwsLCkpKSwpLCwsKSwsKSwsLCwsLCksLCwpLCwpLCwsLP/AABEIAMMBAwMBIgACEQEDEQH/xAAbAAACAwEBAQAAAAAAAAAAAAAEBQIDBgABB//EAEcQAAECBAMEBwQGCQQCAgMBAAECEQADBCEFEjFBUWFxBhMigZGhsTLB0fAjQlJTgpIHFCQzYnKy0uEVNKLxQ7NzgxY1oyX/xAAaAQADAQEBAQAAAAAAAAAAAAADBAUCAQAG/8QAMBEAAQQBAwIFAgYCAwAAAAAAAQACAxEhBBIxQVEFEyJhcZGxIzKhwdHwFOEzYoH/2gAMAwEAAhEDEQA/APmUmWMosNBsizqU7h4CPZCXSkB3YQ5ThUuUkGeoudEJ1790V3zRQtbuFk8ACyVmDSyzklpoDkk0AlAkJ+yPARdLogdEP+GH2HUlMoGYUqSlJFyXcnQNu1L8DHmIVM5CwkEJSbpyWBGzn3wodeHv8uNgB/7Y+yojwoRx+bK8kdNuefmkm/UANUD8oixNAk/UH5R8I2MyjVSyETKk51zQ8uUr7P21/WA3AEHa9mPdKKVdOJUyWWlT0BaQyRldnQWAdn122gbde9zgwRtsnnp9kR/hunaN5kdVdhf3/tFZL9QR9hP5REk0Mv7Cfyj4QSueVXLW3AQROkfRS1mxWVjTUIyMrd7Slpfbk3vFRhFDzGgH6qPIxoeRG4kd+EAKCX9hP5REv9Pl/YT+UfCCEiLEiNlrewWQChhh0v7tH5R8IIk4XJ2y0flT8IIlSnjyYtvh7/T/ADCGs1DIW4AtFYwlSVhEki0pA/Cn4RT/AKNL+7R+UfCDZE4EC7n03wYuRGNJqGytyBaIY84Sj/R5X3aPyp+EccFlfdo/KPhDgSYmJEOensF0REpMMGlfdo/In4R3+iyvukflT8IdCRF0uleMkt5oInlFJpOBSj/4pf5E/CLanBJEsDNKl9r+BPwjR09FC7pFhs5a0hCFKADWDsflonTzi6aFoR90vlYJTr0lSwf5E7e6IzujMsf+JH5E/CGlF0ZqPrp6tNiSrdrbfDqZICkuCFDeOEDj1BBy0UumMLDqwSV90j8qfhHn+iyvu0flT8I09RQQKqlaKLHscLACz5RSP/RZX3SPyp+ERODSn/dy/wAifhDs08R/V4J6OwWTGUkmYPK+7R+QfCInB5X3aPyp+EaFFATBScBLQF+ohj5pZ8klY9eFyvu0flHwiH+ly/u0flHwjVz8FIhXPoyIJFNFJ+WkJ0TmpIcOl/dp/KPhHgoZf3aPyj4QwUiKFohkBh6BAIIWSxdAE5QAYWsLbBHR7jQ+mX3f0iOiBNXmO+T90w26CedG5YGaYpiJaHHPQebQHPqStRUouTBnRhYKVo2qSG4kEFvKDcRwgzfpJIct20DVJGtt3H5JY9S2PVHzOwo9sfuq7tI+bQNMXQmx3NqvDAJklcpwFEhQcs7PZ+/yjY9BujBnzJQm5SmUoqIcF0hrFtA5Gu8xiabA5pPaTkSNVKsB3/PfH1jDJyMMw1U1XZmzR9ElXtH7JI2alR3DKNYX1JYZKY6wTuPsfn3TELpWacbm7XVsHuO9dK7pF0zw+ZU4gpU1QkyEkJSuYWGVNiUDVd81gDrs1hV026RS55lSpDiTIRkSTqdHUebDw4w4raQKwJExV1iaopO0BSi4fiQ/OEnQ3o4iqnS0k9lz1nAJGa3NiOEchftp77xwPc2fusyx7gWMoUCCfYULA6kj9+6VUMqaHUhJIAucoUPxAgp8YlWLmKUDMcqLAPawsAALAC9haPoOG1IqapU393Q0XaSkWScvskgaqJGbkw23U4XQKxOuVOndmW5Wp/sJbsg7gGBPHfBB4g8usge39vuhnw6JrTd4AvPF9OOa6fCysukWWASovoADflv2RZLp1MTlLJ1LG3M7O+PotFjCZ9RNrCMlNSJZAFusULIHnZOgzJgGorVyaaZNUAJ9c+SWNJco3UrLo6ndzvB2GMHxGTnFfHT69SiDQR2G7TeBz1PTjoMn6LJJBCSA2YhwNXvoG27ornU32kKB+sCCCnxHskcmblGwMkUdNKTK7VVUpCs6faTLLBKJR2FRISDzOyK+kpMiTKoUnOpP0k85vaWrtZXOwXUSdAEvCOqldK7eei3Ho48DJsn2wOTxxeB39lm5SZYHZHa4Oo9wZhzJ3QRTz0gMR3hyz7D4+caCtpf1SjRTS+1UVbKmNbsGyUDaHJb85ieMUuUU+HSlAHOlU+Zvmr0DbSPabcE7oxG+SJ24Ht9ey1HpIiBd5J69ByeOLwO6S5w7XJGxIKiOYSC0dLnpJAD30sR6iH1TSCdUpoKfsSJR+mULFZT+8UtW27JD/WJ3WDxGvNbVtK9lxKlHUJRtUN6lMSP4UubCH/8ANffSrWmaWMjg8Wc8DpeOvNdglxqZYNztYliQDzAbhDKiCVOA7hnBBSQ+liHaG1ZJROny6GR2ZFKM06a9w3tAK2KOhVq5VuLoMWxZVXUKVKcIIEuXcglCD7ROoS5cnkkbWFJrJM8f3nqtM0zJBgEYuyeB0vHUZrstBIlAAqOiQT4XjKYTOqaiYpSJxQ5cg3HhyaNQkBNIrMScssgnabEPzjM4DTzUyFGUHWVsSCHAABSBY74aIwAoBNOJCaV2FVSgc89wNgDO+9oE6Jz+0uSTbUPvFj88IYTplV1KQG62+Y2uBoBaxvuhPhpXLrUFYZSrEa6uH98eoNOFppJwU+nU7GBJlM5LaD1hrXp7Y5QKlIKVB9t4GJCyQjonIvU0EpV+rxNNM0HdVbSPFJg0k5rCLsHK9p0M5OgF/nfAdbjKUzBLzEKcBkh2J0BUSA/LSD8RndVKzAOUpVM4OLJfhmL90C9E8CllAmTiFTlOsAntDaFAaudfCFJALoJUmqNIagx6VMUEkrB/ia/JtvA6wTiWEtxB0O+BOl+FykKE2TlC0kFaQe923741FJlm03AXTyNwO647o3C83SG84tfO6ymymAFIjS47TbYzsxMV4J97AUF0XVYvHv8AcL/D/SI6Ox7/AHC/w/0iPYmyH1n5WVKlmFOUjUND2R0gB/eIc/aSWPfxhJJSMo10EFSaMK0LHj8YbliimaN4Tmmnmg/4nJ/T9J0oIUiWCoaKmErbiAez4gwPiGKTaheaasrUdpLjlwEASsNW+hg/9QUgAkamMRwQwm2ok2qmmw8phh3SVcuQumUkTJKi+U/VUNFJI0PlwjsOx5UhYVKSEgOCDfMFDKc3cTo0LZkltRHSxGHQRE3+62zUzBu0V9AnVP0jmJlLkgJ6pbOjtM6S4Lg5nJ1c3sNgaym6QzUy5ktJCRNASs5b5RolLeym5DDeYUoEWIQ5YXJ0G/8AzwgB08Q4H6oo1UubrOeBymU3FZpp001hKCszAXUreo7f+t0H1NRNqE55mV0oEskAuoIDgFywGr5QH2wBh6EqOXNcgZQzgFgoOdm63fDinLpyk9lSi7d9xuJFu+FJGsaOFt2qfe5pz8Drz9V2BdbUzZYCggyJYSiaEkqSkE5QxLPdnZ2cQdjGHypZmLqJoXMmhRyyRlc/bmKWo5UAt2bBxtgnCqJKJCmSVAzS/FIAyhXC5tvgGowrNO6zq5sqUpm6uWmYXCQkhkFkq1IUx1OhhckVgLul1L5JKe6gB0GTnhF4TiKmVXTghS0JTIksCkLmaAuosMoJcgAa6tAWMYQuSJdQmaJi8+YrTdKVu9tXc6k3PCwh2qlmEy1fq5TIkjLJkqN3OsyYz9sh2B4vcxfX0B/V5xVLCAoJLBT3ChrYX48eEadGSP79UGfVlr/w8fx0b/PuVm6dc5JmLQpCTOzdYkJUys75nJVm2lmIa+8x2GSZ0mYFyloBCSkdgkIf2igPqbdokm0MJlOBNUkJAYBwLBwL+TR7LlxtrW0Cjs1T3NPGecIWTRLQlaZagRNRkmhebt3Ks2ZJBBcl97x1FIEp3Lk6lmZtAANEjdDJEqFeKZpdyHfv8tp5xxzQeFl87y0gn/alNxyX1E1LE2ZtPagTo/WypaZaRMdS0kkN7JBYDmzeEBT6KYtQK+ygs/aBNtBlGnJo6mCZlSULACQjKlrX2NxYHwhyMudVqYWAAlaFfWBYVokOXexfdtjO1+Ly3M0JWZiJqcqhplHtAnj74JqsHmadaoo3E+TwNRUpX1qEDMMo22GwltotBJTQXGU5aLD8RFSBMAZ9m6CUycq1p3sRy0PnCbB53UIQUpGU6je+vmCIe1FUla0KR9nvYnRt8TmPL3lxVFrPLaB0VJlxWoQwZ+6KpkqNSSVk9EarCFxSXnCkWYy06/zOYupcHlkonlanDEDYCwfuF4XVU0qC2+yQO4GJ4fW9hRYzJZY9nVJUHU3e54PGN+55KVlj20D2UcQwWV1UybnXoos5Ym9+I08ov6P1gyzAPZBKeW7Xi/jAlfUGYjLLQpMtJBVmsVMQSN8KZGLolz5qe0EzFOCdLsQb3AzDwgjX0bHRLloOCjMZLiM/NlxpaoZ0BQu8J5kiHYJPTlNthtoXzjpAP2hf4f6RHRPpOGqpn4f6Ex0dLrKnOwSFZTeyOQ9IbYfIKi0UU1C6EFtUp9BDiTL6mUqYdmnMwR820JtkN0iarFhSrTLsSzqc/wDFhta/fGoxSkSadExIZ8iuQLPpwJjHUFD1yUzZkiepz7cpiFbA4UCxNrxsMLm5qWZL6tUsSiUBKySqyc3a4uX74kSTO3BwKZMQCz9XRJch2+d4heugKdqTu7QhniSQ4e9oEQsMxS44n/EPiQ1aZjYxwpwQoQfkv6RVUzygpULEXB3EEN88IYdUjVlDvB9QPWA6ahXNUbODbw/zBGOvJ4SeqpjaHVXdHlOvMve97X5nvjYCUMobnfk8WYF0ZCFZTc+ZGw8o0mI0CepP8LEcrP5EwpK8F2EhkBe4AQQrco5vGxHcRDmoGUBgTyjO0KlIMsj2MgHMqLq7xaNEZImAF79/ujbGtIpvKAecq+Uoa+sD4sgKl5ToSNOF/dFkulAubnfeFmJgrWgaAEHwIfyjTpCxtOXA2zhZyncrUs7VE8n2fO6LyLxfTywc38x89D5ecVzpN7Qq+qsKpo82Cr5IiU5ANjsiNMDFFRUNn5mNwepy1qvSMKCqQGYmYPqntcRoXhbjWGJ/Wuyw6xFtxI3jlt2MIlg+JFco5tXKe+/+IFxupKRLWm5Qoln+qwLesNvLbwkGseRZVpwxZ1Ce9a1D8p98MOj9H1Spxd+yH4ntE25NEUV6Vozp0DPwiVNWjqKmZrdQsdgSAII+qQwScJFTVIMlHBa/6nAHiYYV6f1dMuYCLgZxZ9nuMIqItTpP8R80gw5qadNQpczMAmVKuk/aII9B6RHY0l+FXlO1jQn9FPStiC4VEcXmBKco1PpCHC5kxEpDBvsm+/k3e8EVFdnW/wBpTd2g93jB5qXtKC830Cu6hhptt3j3a90C0NcmQSgBrsQdO4i3i0MJqTYbCQL7Bd4VzJWZL6qA/Mn3kQv8JksEwynBnJmHUAbeAGpblC2nw6XMdwC9w4cAG7CC8Nlyym6Xd/fsNohi9KmUgrlKZjdLMz8O/hHGybflSp4CDSGl0glugWBuNwPDdyhdUSmeJ4JXKmpmuPZY+v8AmLK3XnDTXu6p3REuaWlfKulg/a5n4f6Ex0e9Lj+2Tfw/0JjoYtTZRT3D3K3/AEQo5c+nQProQlxvDBj7on0sowlKJWmfM29wLd2p7oTdFlKk5Vpmay0gAB/aSCQx1IuN1hfYXuGYMqf19StZVNQUmXfNlQXCiRo7OODQnJJvJb1CqRN2048YT/AqOokIyoCDLyHqw4cqGj6Hm/lBlPSqMuaZjZlrUVNvyhHL6uyF6FTUS05soIIQiYVEAFZygqQNWJB1aDcERMlylypxTnQVey5BSbg3vdzrE5jTgjv+y7KaJWUrpDhJ4D0gFNPGiqAjq0Ek+yPSF82Shdgdd4iyFsTNa20BTyes7IG1n5Hlt98T6SYmKOWlEpusW/a+yOGx4qxzFBSS+rlEGYRq3s/5Z4R0FbKqEGVVKUCHKZnPV9dp+WjLnEG+iRoyHc5Neg3SdQrEdYc2dTObqvYN4x9crZjy1De0fH8H6OSJc6XMNZKACgQEkFRvoxVH1WZNdOvrCr5GsfjqvSN3KuiSSUpOibj3esN5aSNC0LpI2hn5wcmsDaOd0Mtb1CUc1Hyg+peBsapQZZOhTo3gYoNWsaMImqoUtLKbf/2IN5jXDaUIsI4SugkkAiL59K/zv+TBWQAlt0QROSSQ4cNbdzhKUAGu6YhLmnchQhKA5Lc4XVdRICD2jtvxgnHqgBBQz5t+wDb87oz9PhxnS8wASDobktxDsx3ecH05rDRZRZQHDc80vMAKVJmaKyzC3IsfURTjdLlSlOhUtyBuICQD3P4wDImGmKu0ynIIIYFifMe+GuHnrqSZOVdRNuASQwHfeGNpJQ/MFUhpFCpElM2T2gUtMl7FDQkbjrAS5Kv1VS0AhClHc2rN87ocU1eJcpSC+YE5BftA3S3C/kYKxaT1WHBIABAAYN7Tuff4QR7ABhAY8gm1mUlqU8G9G90GYb2pk9JLoLuN7C3nAgH7KRtOT3/4jQV+ALElE+SO1k+kT9oX7Q4tCEFbjaoau6aFVTTiuRKlJLFRIJ3JCi5PiIGrJJEzJLOY2bKdW/y0B4ZLUopQp8qiW2OEnQHdmPlGmRgcuU60vmZrnYd242B7oHKS53wtwPMTcdVXWV4QFKIL5Rl4E6wtkT+zrpccAdD3H1gfEK4rUQWLHW7+pA7olLVpy8Qb+Rgdqjp2emyrzUkHMnkU/CK67EM6SDccdR37DFZPHv3xROIIO/58Y9YR3xtrIXdHFpCZ3HRuHyYMnTeyOUA9EqpgoZCpxbRtGu5+Xg9cghLNtNhfU29YLeSpejAa4k9V8q6XKesm/g/oTHRPpnKKa2aFBiMjg/yJMeQ0OFOmoyOPufuvqvQ6TK6mn7KQrqJZUWuTlDA79INrsMzTAuUsolrVknAaXsCzj6zA833xkuimIzssrq0JUEykJ7Ssrskad5h7TV04y5gy5QtSnGYHLdiLt3GJGrtku48KnDH5keD0R9ZKC5U2lJ7aGSFNqkspCy23LYneOMC4ulMlKeq7AMrMq5N7g3PIeHGGMuvRNKZgIvLSCd6gVOATrcs8IeluIDMlDhmloJ5nMX3WvGQ4OJaOLFLbGVRIzRROUiUCpTZQAXD7B8YEkzwlKpq9EhyLdwiakS6gHIoEJN2e3lwhP0jxSUmQZcsv2k3ALEC53RZc38MUeVP3F76rhZjpH1qpgUtLGZdLEbNmpYi1o2/R39HUqdThSnTMId9vz/mPcFwgTqt1XSEug6gFW0DeEhA8YbU0mukzkskhObtkElCg7NlUXuGLi4MFZtAyFt1jgrE4r0GqaZSphAVLRfOFbN7R9DoZ46tBJsUpv3bYBxnGDUJXISBlzgLJJulNz2SLJLBIvd4q65WZgC4uRowG07hzhDUQh7htXA4gWU6FUEqY79/dE5WJgKbZ58e+M8qdcuQL7Cf8gR7+sJSAXKsz7Q4Zr6Xd+GkGaC3BXhTgtmhY114x6qfCLDsSdm+ENjNBaA6gnbYWmRi0qxTHyF5JbEhivgHFh3PvaPaZWQFbnMbuWUWOwnUcvKAFKPXZ0KGQtmN7ZSyrNxG7wjzFpkxCUKWoZu05H2RdGwMTf4mJsZJfkpp0YDaCNxyfmlzCPuy3eQPjCam6TIRKSkOSEiw4CG1RStJYlzlSDzzOYzEukSnO400/Ekj1vFTSy+XZS00HmAUluJV4nTRm2m/LZzjc4VLT+qTANAD87oxuHYaFsVZey7hSgHfal9SN3AGNLQTkyKaZLUS5fe2mwnv0h1sqVfpzVheysdlpYK2cDudn+dYJ6SVg/U0Ksysp5veMhV1zpSUgggJe1ipNuRcN3vDDF6tS6aTKIsw0u7C0bMhIyvO07W1S8pyDTttPVt+YvG6FZ+xuPuz6N6xhKJH0SeSfJcPZGMBNMkEO2of6qVepLARILy26Tuqjval+IAypNPNH1VTQeWeB63pUpacqBdod4pTgyZaWt/eP7mjNrpsii40ceOnf8I414dkokEW4Uh6OrKQQu5fXnfTvhzKpVEAhtd48DxiVPhYMonKCtweOw24gNBSJRQhykgktuLMLmPPN8BMXKwU3K8Xg84JFgX1HDUB9NNg4Qpr80tgWc6DUjv8ACNVPmDKVsWZtXTwI3kv6wiXLC0DMUggqZ7AhgNm4x5vOUNskzwbwEv6OyznKTY5vKNkKfKfMHdvjH0pCJ2cGwZJfW23kde+NnOXml5hB7G5KiwMr4j+kH/8AYz/wf+tEexX07/3878H/AK0x0NhT3j1FavohUBIRmDjIi34RG0GJyUBkITmOwD0+MYOho5iaWWUBKlLlpKSCHAa/tMQoe+xhzhOHBKMy7TC9klTX2rJLE7AwiX4jTHbrVnQs3MzaZT8HVLTT5Jivp19kHL9G5SSEjVTDN47NYJk4TJzrlVQTMm58+YW2AJy8MrWMSRjcpKKdJClGSoqJDWsQM17237uUIptYKirnqBYEHKdqmV2QNz5RfhvMDe1ro97cHH2yiND3OLXcC/undVKMpExCFAlYKQogOCxa42MfGMDI6PzSiXMWCxmBISwvq7k7GSY26JWTq3UVHKCq/wBZ+JsbC1zBM6tlqplSlsmak5k8C7oLmwS9rtrHNFOd5jkOFieMNpzFDDakJnDs5AQlg1rBuUPq6unBaQEvLZ8wFrahV2G937rQqosORVygTYgsRtSoahxteFc5pqJ0k1M5GReVKRc9lsqlBnKSb+EWy2NsYDDxwk3G3ZCY1F1Faew/ZbR2N1EDeX1uwEUGbNGjK3EHtDk9xDGhpyKaWASshNyHLnbx1hbOnMboHn74VaTW4rgo4QPVqK3LOd7AcjltB0hLM+QH+UEHvLX0iAmhRtLB7j8TBcuQ5AKMvAt5JIJ3wJz001gCuRLSGOVJ5OPS0NKaQ4t6n4RRKpCNMrbm377WER64h37Pa7Lfwm779sClmDGWVg54STFataarqhLWEAWKWSFOHO7a3JvDsaUvqEt+8zjKCp3Lgh31AY2NrwfMkJXOCmKilgX3lyfcO6CZNOFK/lIYa3Oj32atw5Qk07yHNTJcAwWulZlSAZiSlRACgdhBvGerKa6xvQ/5T/mNPUrykpe/ujO4hM7aSP4hDcAs7UF1htpTSIBmL+kCEuduoGjJ1zMALQ5w7DBOlTjmLJsx22ffaE1FmKyAklRd7gtyMbLo/RFNPNRtuWHEN37Yd3gOrqszYju1gRULKAMgtoptm8CNPU4UkUMqaLLGVzc30fhAE8JUZhAYISGuwtl+MaqbK/Y5SdXIHNy8dDraXFcm9O3KydDdCd5/uEEYbSlS8hAyILrLuFK2JG4P2iIro5bEAbMzdxhjh/tzC/2SbbxuhIZJpE1JAATGqSCgjw4EXBjP1JzztQM3aN9o1ENKjZcwtm0h60Eaa+Hz5R4MpChkAdhGTJpzdlyBoQNfk+giSZ5JYgsfHnwiiXLIsCW52aJFf1U6nbHbVjaKpGTigSgwcBW07bjZCmqXY7gGYbtT5wzmEJlpSDcvl4kEv5OYHTIBWlB2v32c+TeIjjrCUD2taR7pSJHZI2lJPfDvo3iWaXkWbtCqUoFSm0dgeUUYbNAIuwBPx8d0FjFglKTkBrfdYPp6GxCd+D/1pjo96fH/AP0J2v8A49bn92jbHQ402AVKcMlPMLqnlyUnQISLvuG6NNSqShDqbQshO1hdydBvUbAcTGfw5CDTyiLKCE3Z/qjUbRGiwejTqVGYo7VCyW3DbwF+7WJfihaHAlWvD3/hEJEqqKcxWyVl1JBB7QO8ajRg7sCCwLwTgVEZZCsgUrMUgOoXGXMTp2nIT4mBOkyAZp4Jf1+DxqZBA6os3Zfm6kufACMseJjHGRgp2Ylkd90fS0iRYoMpZ2HRXEEanwccWMD4ngypihMQQFJSywQS4FxYEcTbW4jVTaZM2U3eDuI0IgKj0Sd4L+h8IV10X+HK2RvF0prJi4HukM2lVh5l1AUVyVsmezWP1VpA1ADjubbAeK0Cp2IzESlpTnloW5cgkcuDHy2xq6KSFyl08y4IID3sTxt2TzjLdH5GStSgtnR1gUAbi0tKXJJIBYlI3W2GPozECBt4SjXltnqE5pqNchIQVBRDklmBdyWA2X8oLzlSQVAMXZynyCiNseV6SahKgoZfZA231O6zHviyYhMrKlCym1xqN5LaakxOiic1z93F4RCTQ28lBzZnVqKWHdp5RXKW6txg+dTJWleYATEhwpNgscRsNoTSqoBTK2RosRo5iU7krYG7nLZvIc3hfWyZqkAFJBAJCthJHC4vBCQFJ7JuCCA7PAOJ1M1JCFAJJYPmzFiHs1haE9QBWRhaBAy40oyKgCapKTmUTmsLC73PBjFlNjAchLdlVwrsucrWex28eEdg1KlIfZmIJO0eyCTtaLJtDmUFIIzhI7Q28DvaExGQ22pgbT6Sg5ipipnWKcOGYA2baQ0DTrqS+mcXG4/O6C5tZPzZSNpD63a9tdIVTSoBlOlQmbm5HzEN6Z5vKzqHemsLXSMNRLDJDDzPfEqGqCFqCrA6bnGwcIvzBLvr6Qtr0jKVHTKTyA18dPGFYpHMl3FLbd7aKTTJcvPMuOrWtiH0BIJ8wIbYhjEtc2VJQbbxsYWEZmTgK1gqAmKftBtHO/dsi6kpjLVJUrMFZylYIsCQ3tbToYuSZYQ3shRkPd6jxwraY/SNxX6xXST1AdY6XSySBYkb+YIiVIR14D3Jmu4YDVr7d8ByA6VAnReWwcMrUvv3QtH6UfUEPC0ay4cHd88YDJIWCz3PeLg6cI9p7SxvDg80290cJjKD7CIoPa0tx1USORzXqpYYlJt5vHqSNBFk6kBzJvmTdJ3p3QPTrSO7v+eUS7I+V9bHKC3KnKpGUSC76A3yt9YHZaL66hKe2o2AGRuLkn3mDBRkpCnsWKuN3bkPW8L8QrM6wHdKbDlGdznGknGzzZMcKiWUBCgUvbeza++BMFkjrEvpqe7te6LZqmB2j5sYrpnDNoxzNuLPfZD0DQ1jnFL68BsjQsD+kVT4jPO/q/8A1Ijor6erevnbWEsd4loB9I6GG8BS3/mKeYBP+iQNyU+gj6BRSXRcgjgPX4R80wAtkfakekfT6Gbmkghhbk3P/ETfGowdhKoeHyYIWLx5QM9Y/hI2fZc6840FJL+jkP8AdjzU+yEVTKzT1X1M0AP9lCWtshjU4b16aZJWUo6pOYJ+sSLdwZULaVpEsQHT+CrWrIMQC2+GVSCnL1iH3Zkv4O8BUkwpmTEm4Cy3Jgr3+cK6bozRhDKlX351D3xVgs0SkKDkgZspOrE9kdyUjxh/xYGWHYRkkUo8LQHEhN5GMBU1KQC4UQToGJZidOPhF+IUQTOFQCXyZctmLGx53aKcOpSpA7J56ecULxJcyrnSpiglEtIKUt7Xskkk7nFhvipt8qgl3AE4TuTTJKQr6zC9tgaz6am+sB1NNmICSz8D3nlxiMzGkoDPfYNvhC/DcVKzMW9gcoO+zkvzaMSta7hdbuaLKnXT1IUQoHhdh6XimpT1svsg503TqSRbMnjv7osViNyNm7XyMQEkDtyzZ/Z0Kd29xxhEjKPeEBSVxTfzj3GK76RMzaAW/mygJ84PTh4mG4WSfrMAw46g+PhCjpFTFKmDHKQOBuRt5QN8YfQ91zduexp6lU1uKKlJRl9lw6VaHv3PsO4xCjxualeWw0s4Dje5SwNvOAsVkpCpKAylKUMwAsm4sbsVH03R1CjLUqQSwJcEuACS130B8LQxsiY07fyg0vo/Kbtulopc8LmC5OZW0gs7DUa+AijG1AZ7P2wQeQD+6LTTsq1ztveF+JTcsojUk+FvWwgTg2/R7L53U0H4Wpk1BKi+0j0jsXSSghiXbM2xO3wDxXSV4WzJAUw7W8Na2+L6/sobaq6uURj6ZLKI03hIZPSScgJlIa4UApmIyg6vy84WCqJlpUtSirrM1zbY59IIFE8zM7FQWeAuAG8/CB8HpM6piFB8j2tv1fbFwygs3JYx06grpNY8+SSbfSs4tcq3axRRrzon6vmzdnTXW+zhHYGesnyh9kL98MsEpADUiwAa53F4WNNCyXZUevIWrcTm5OAfUmLTAM5YzG+xI8EiL5M/Y+kUYjgKdMzNhFy6ka3dJYtuO7jePVycs9KkghCn5AnXmWLiKErHtC4dj4Bomqq+iKNoUCk7m0PeC3cInztLZLCvxNMkLSOURjNb1YMpBs+zZwhckEju9IoWbEku5d/GLkjVth8tYEBQVOCPyxSor9A+pNhy28vjDTC1IlySuYDa2moJb/MKFBRmA2GUWfi+z50ic7GlFBQQwsCd7O4bw8IpRxENF8KNqZ2mR/cYXzXpQr9qmP8Aw/0pjo86SrepmH+X+kR0GoKRZW4o8HC6eRNQziSjMGbRID7n0fvMaXCpjyRb598Kehk95clP8CB/xEPcPp8gKdoJ12bzEzxwfhNPVUPDz6jSzFRMXLnAFwEmap3b95a2h3Wc6Q3lqZNP/wDCjy584hUyETJpSbj2ff7h4xKvBSqSlN8svyYh763aEIZvKmiL/n/yiqriJWnatXhq5ZDqYnjs8oZJKNjeUYunrlm4lnuSeVt8B4h0lnJJQlJLbdE8bh/cOMfRyT6d35XhTRp3uNBbusxZEsaxl8Vw4zqmRNJKMxY5SxIGgO53bl5ZOfjBKFdZlUs+yApwni2jxrKDpPTqkSjPB6yWQQkBy7MCB5QGPVNdbSESbSu07Q49Upruj3Vz1JSqYULJUEguz3IbaAecNaOgWUBCEskbLA+BuYYU+LJmTHYg7AQQW2/PGDJiSLuDygbdQ0lwOKKXcHULWbn0sxJukjuh9hFMnJmzHPuBCfMg+kSQtWawVby4mCJctJLqAJ4jXmYGZo+pCybqkRPl50jMkJYi4Ic8CbB4xWJ1UuZmdR2EsQCNSddbqPhGrx/EZMqTlWopCwRvD7ADdjtG5o+byZImE51rl5wWJS+ZbgZBlJd9/LfGJC11FuQnNCIbJlNEcI+ZSoV1KklwFpFkIFyHLkMSzvExS/tJNh2dqXGpB2tsj3B6uXS9molLQopBBWQq7aJAAawAcj7OghimmDJnge0VJULbQFJNvxR022BzenKpnVgktaccfVdLokyCTmUoKFhuLjThwhPic7M6RoSD3gN740U5WYMq1mZoQ1tMyo9CBsBCjakkuytBho6v6PK5Q2VR3M8GVRdJ2n37BE6VKFpS6XYWUN24xOYBs0Tpz2CJEht5KNGaWX6RSglBA2kJHJIc+ZiOCUJyJUjVvG7EGLcaLqbXKL8y5PugnAqpKZYFuR1fgOMOOcRCKWuXWUtmoMiqCkslXVqULBiWVbxaBjWqUtWfslYLgfaZg42QV0jn5qhQ+xKIPNiT6wjSWvu9dB88IciYXMDncqe93rNI9BKlE7H8BsiaZoIVva3j8PdAoqTly7NTxiAJMUAABhKmzynmHApA2pO3iN0F1RsWDDQceMQw9OWUgHc49PRo9qFuQ3zviZMbeV9LombY2oSagZW4e6Jp0trpHVJseOb3RELDebfGBgJ1xq0nqq1WdTWGnhbxgNcyIrmEkmOiqCSKXyjzbiVkMe/3C/w/0iOjse/3C/w/0iPY8gLY4PWTJUmWUEA5Etdj7I5esGyukCye0VObkavfVh63jOUFWciAXYISAATew4WtxhvTTJbHsM+//No27bIKeLRmNczITCXWlyWIJfUnXx1hjUVKUzgVkMlCbFySbnshN/8Au8B0dECnPlSE7C3tH4A7YoxZD1BOZQAQzAlNwNrcIg650ckoa3oDf6YVjRRmju4KbLxqZUgy5Ty0OxWfaP8ACkbObvxENKDBpMtOUJ5uTfmNPCE2GzAGH2Q+o3OfXyhrKqog6hzh6Y8BUXR0KbhV4r0PkTkul5SxoQXHeDs5NCuZhC5LJMsAhXZmEOCX2Eeb3tsjQoqLGLpVSQ4B2/PlHYNdLFh2UH1N5z8pRSpZSACdrvvY9ry0huhZguTLSQ5Sl9HYD0jgUvpG55TKd10gEguJpeSkqO1h86ekTTK5+Pw0iaxaBJ1Swv4wjI+RpoFYDNyzX6RKn6OUnesnadGb1MKMIqwZkh3VlUlgSVNe6Up4h7DaYK6ZVqCEZmJcsD1eoZ/3tv8AuAKKck1FNkYF0leUy7HrGS+R5emXZprH1nhT9umaxw7pedgYSnHTYg1BBF8o1bTc3fDGZ/tgljoFPxLf9Qr6azv2ru1tf3w3mTHkD+VJ9IsljTGQkfMIIVfXAgvuHe0B1awqx1ginpytTAbCYprMNUnYfCFdMwMi28rs8hc+02w2WUDLnygagi/cTBk6YAl9mzjxgahUShKiEksLteJ1V9fkbTEaQEyJ+PISWaPaJ3HxMGUKkgJcdph/20DVpGQB7rU3cHfzLd0WTZvVSlTDsDC7uTYNuhh/AaF0HkpBXzs0+cRoyh4MIBmpYDeb/Dyv3xZTXKio6i55qDxWtWYvv8twisxhwFLcRlVoVBUgwMoRYlUMsGUIlaeimJ6tIVewI2ODx4RMqALjQQpwmvBGUh2sP8Q0WtyANPl++JMzDuNr6jRvDoxSHnlxyTFFSrLKUp9jDmbD3+EFKDvyPnCrFZ1koD6OfQe/xjkQty7rJNkZISwJiSI9aJos7axQyvmSViukI/aF/h/pEex5j5/aF939Ij2O0hrX4RkUiUkhTCWjMUpNuy+wb4eooach0BRb7WbxdjCPB6pBlSghbLCE2sm4Ae4Z+/WGM7FkoYTVS0E/W6xnHFKXeIGqfLI+m2PZXoWMDBaaKKiEkDMB7IFwG36MODCF9TSZCFKU+cm99VNu+bwLPxhP/hyzTsyOQP5lOw5B4R4uqpnJAJTLSkuwcX2EnwtGINHK43wEV2oYxaWXNIUOTa7RYi45+UTVVKt/g+kZ2i6REDLNBcfXDlKuJtYtqIbIx6QR+8SN9x6s/cYHLppGuy1NtmY8WCn0mq7IHjr4DnYQwlTOMZbDsYE2YUyiFkB3CDyYEX3XtGnVh8xMpU1ZAyIK2FywFzue1oVf4fKcgLDpGAWSmtLMBTEurvCDBcUTMlZ0KJSCzkMSRclu9u6D5mIBIBO3zO4d8JuBB2kZQC3qEynKs0KZ5Uo5Uh1HZpx12d8TkYiVqyAHMwLFtH1d2b4Q2Vh6gGQsIJAGdnUdo1YM2bf6w3p9I+Z9vFAILphEMcr5P+k6iMlcrMoFSipwkvlZmBJ2l3gT9HaOsr5LB8pJNhYBJvoQA7eMbPFv0cJnqzT6o5Ubksw8WAFt9oslJw7C0KWg9ZOy6i6stgrKBZItt12kx9UwMDA1qmyPc82Ul6d1IFUADZhv1OtmbYPGHmGYoOrBUkLBQzu2xu+PlFXUz6qoXMloWsrUWASS3Nn+EbPBaqcmQlM2lzKQCkglSVhlXLWD3seB2QcW1oQ9oJWuwvE+2wQXy3ZmtqAXf0iyuqnBOnPZCOgGc5zLXIUT7JG++lrbLEC0ETwXZnbi4txgMUPqtvC1M5tWeU3o6aYkDLcEAu4YPsiVVMH7sHMtXtEaDcOUK5dFOKXQbDZ8HgNc+ZJJKgQSGd9+ohd+leXbiiMnBbQVuITWmIlu7W3PsF+ebyjzEKjrECWlyxdRLbNAGgjCkyFJeYpJUrUH0hnW4cES3lSwptgLONpfaYZbpminXwgvmdRaAsnMw3sqNrM7ljc7Bti2VQS2uVeUNMTow2bLoxI4bWgKjk51gIJUlyTYsBsd9C7CNtfuNIJBrKrNBL3q8oBm0A2ExqTgJDqNgfIwAqkQCwU5g1hvJQvUeEuw7DlKISm93bizdw4w9m0+UMNLOeEFUuFKlgKT7QD246gwL1+aXMmG1wG562PfEqZ5kfY4VnRvMIyVUlN/wiEVbKPWHcQG8I1CUpE5KQfaQ+otbaTpC+egMpJ/eJOoulQ2Enje+yOwO2OsomtmErdoSMoLaRDJDpCUEatAM+QHteHvMCiglfPOkAaoX+H+kR7HvSQftMz8P9Ijo1a4hF161AAmybCwsBpdnjhVqF38gfUR0dGwi2eESjHZ4DBbD+VPwjxOPTx9f/ij4R7HRg5C8CVP/wDJqlv3n/FH9sUqxqcdVA/gR8I6OjIXi4qdBj0+QvrJSwlbM+RBtroUtDKd+kbEFghU9wUlBHVyrpLuLIjo6NOyuhx7oSj6VVUuX1aJjIclsiDt3lLxOb0vq1M8122ZEN4ZdeMeR0L+THuvaL+AjCR+3k/VRR0sqgoKE05gbHKl/FuJidV00rJllzyR/KgeLJvHR0b2t7LMrnF1kqo9Jai7zMz65kpU+1+0Dd9sW0fTSrk5hLmhOZ830couDqHKCWjyOjbQBwhFxQ9F0kqJAaVMyM7MlO0ubkaE7OEEnprWlyahRcMXCS4Zm00aOjo8VwEqs9Lav70/lSPQRJHTCrAYTf8Agj+2Ojo2zHCHJlXp6f1wDCew/kl/2xXUdNqyYwXNcDTsS/cm8eR0acTS41DHpFUfb/4o+EESumdYn2Z6g3BPwjo6BIgJU0dOK0EkTrnaUSz6ptF8r9JOIJDCeAP/AIpP9kdHRoLJK9m/pHxBftTgf/pk/wBkBDpZVBQV1lxp2Jf9sdHRx64zlGD9I2IA/v8A/wDnK/sgaZ00rFAgznD5vYl67/Zjo6MbR2RtxU5/TqtWQVTrpDA5JYYdyY9HTutFhOA/+uV59i8dHR7aOy41xvlCHpLUa9Z/xR/bHv8A+U1P3n/FH9sdHR2gslAVVUqYorWXUWcsBoG0AbQR0dHRpDX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3" name="AutoShape 14" descr="data:image/jpg;base64,/9j/4AAQSkZJRgABAQAAAQABAAD/2wCEAAkGBhMSERUUExQWFRUWGBoaFxgYGBkaHRcaGhwdGhgYFxgYHSYeGBkjGhsXHy8gIycpLCwsGB4xNTAqNSYsLCkBCQoKDgwOGg8PGikkHyQsLCwsLywpLCwsLCwsKikvLCwsLCkpKSwpLCwsKSwsKSwsLCwsLCksLCwpLCwpLCwsLP/AABEIAMMBAwMBIgACEQEDEQH/xAAbAAACAwEBAQAAAAAAAAAAAAAEBQIDBgABB//EAEcQAAECBAMEBwQGCQQCAgMBAAECEQADBCEFEjFBUWFxBhMigZGhsTLB0fAjQlJTgpIHFCQzYnKy0uEVNKLxQ7NzgxY1oyX/xAAaAQADAQEBAQAAAAAAAAAAAAADBAUCAQAG/8QAMBEAAQQBAwIFAgYCAwAAAAAAAQACAxEhBBIxQVEFEyJhcZGxIzKhwdHwFOEzYoH/2gAMAwEAAhEDEQA/APmUmWMosNBsizqU7h4CPZCXSkB3YQ5ThUuUkGeoudEJ1790V3zRQtbuFk8ACyVmDSyzklpoDkk0AlAkJ+yPARdLogdEP+GH2HUlMoGYUqSlJFyXcnQNu1L8DHmIVM5CwkEJSbpyWBGzn3wodeHv8uNgB/7Y+yojwoRx+bK8kdNuefmkm/UANUD8oixNAk/UH5R8I2MyjVSyETKk51zQ8uUr7P21/WA3AEHa9mPdKKVdOJUyWWlT0BaQyRldnQWAdn122gbde9zgwRtsnnp9kR/hunaN5kdVdhf3/tFZL9QR9hP5REk0Mv7Cfyj4QSueVXLW3AQROkfRS1mxWVjTUIyMrd7Slpfbk3vFRhFDzGgH6qPIxoeRG4kd+EAKCX9hP5REv9Pl/YT+UfCCEiLEiNlrewWQChhh0v7tH5R8IIk4XJ2y0flT8IIlSnjyYtvh7/T/ADCGs1DIW4AtFYwlSVhEki0pA/Cn4RT/AKNL+7R+UfCDZE4EC7n03wYuRGNJqGytyBaIY84Sj/R5X3aPyp+EccFlfdo/KPhDgSYmJEOensF0REpMMGlfdo/In4R3+iyvukflT8IdCRF0uleMkt5oInlFJpOBSj/4pf5E/CLanBJEsDNKl9r+BPwjR09FC7pFhs5a0hCFKADWDsflonTzi6aFoR90vlYJTr0lSwf5E7e6IzujMsf+JH5E/CGlF0ZqPrp6tNiSrdrbfDqZICkuCFDeOEDj1BBy0UumMLDqwSV90j8qfhHn+iyvu0flT8I09RQQKqlaKLHscLACz5RSP/RZX3SPyp+ERODSn/dy/wAifhDs08R/V4J6OwWTGUkmYPK+7R+QfCInB5X3aPyp+EaFFATBScBLQF+ohj5pZ8klY9eFyvu0flHwiH+ly/u0flHwjVz8FIhXPoyIJFNFJ+WkJ0TmpIcOl/dp/KPhHgoZf3aPyj4QwUiKFohkBh6BAIIWSxdAE5QAYWsLbBHR7jQ+mX3f0iOiBNXmO+T90w26CedG5YGaYpiJaHHPQebQHPqStRUouTBnRhYKVo2qSG4kEFvKDcRwgzfpJIct20DVJGtt3H5JY9S2PVHzOwo9sfuq7tI+bQNMXQmx3NqvDAJklcpwFEhQcs7PZ+/yjY9BujBnzJQm5SmUoqIcF0hrFtA5Gu8xiabA5pPaTkSNVKsB3/PfH1jDJyMMw1U1XZmzR9ElXtH7JI2alR3DKNYX1JYZKY6wTuPsfn3TELpWacbm7XVsHuO9dK7pF0zw+ZU4gpU1QkyEkJSuYWGVNiUDVd81gDrs1hV026RS55lSpDiTIRkSTqdHUebDw4w4raQKwJExV1iaopO0BSi4fiQ/OEnQ3o4iqnS0k9lz1nAJGa3NiOEchftp77xwPc2fusyx7gWMoUCCfYULA6kj9+6VUMqaHUhJIAucoUPxAgp8YlWLmKUDMcqLAPawsAALAC9haPoOG1IqapU393Q0XaSkWScvskgaqJGbkw23U4XQKxOuVOndmW5Wp/sJbsg7gGBPHfBB4g8usge39vuhnw6JrTd4AvPF9OOa6fCysukWWASovoADflv2RZLp1MTlLJ1LG3M7O+PotFjCZ9RNrCMlNSJZAFusULIHnZOgzJgGorVyaaZNUAJ9c+SWNJco3UrLo6ndzvB2GMHxGTnFfHT69SiDQR2G7TeBz1PTjoMn6LJJBCSA2YhwNXvoG27ornU32kKB+sCCCnxHskcmblGwMkUdNKTK7VVUpCs6faTLLBKJR2FRISDzOyK+kpMiTKoUnOpP0k85vaWrtZXOwXUSdAEvCOqldK7eei3Ho48DJsn2wOTxxeB39lm5SZYHZHa4Oo9wZhzJ3QRTz0gMR3hyz7D4+caCtpf1SjRTS+1UVbKmNbsGyUDaHJb85ieMUuUU+HSlAHOlU+Zvmr0DbSPabcE7oxG+SJ24Ht9ey1HpIiBd5J69ByeOLwO6S5w7XJGxIKiOYSC0dLnpJAD30sR6iH1TSCdUpoKfsSJR+mULFZT+8UtW27JD/WJ3WDxGvNbVtK9lxKlHUJRtUN6lMSP4UubCH/8ANffSrWmaWMjg8Wc8DpeOvNdglxqZYNztYliQDzAbhDKiCVOA7hnBBSQ+liHaG1ZJROny6GR2ZFKM06a9w3tAK2KOhVq5VuLoMWxZVXUKVKcIIEuXcglCD7ROoS5cnkkbWFJrJM8f3nqtM0zJBgEYuyeB0vHUZrstBIlAAqOiQT4XjKYTOqaiYpSJxQ5cg3HhyaNQkBNIrMScssgnabEPzjM4DTzUyFGUHWVsSCHAABSBY74aIwAoBNOJCaV2FVSgc89wNgDO+9oE6Jz+0uSTbUPvFj88IYTplV1KQG62+Y2uBoBaxvuhPhpXLrUFYZSrEa6uH98eoNOFppJwU+nU7GBJlM5LaD1hrXp7Y5QKlIKVB9t4GJCyQjonIvU0EpV+rxNNM0HdVbSPFJg0k5rCLsHK9p0M5OgF/nfAdbjKUzBLzEKcBkh2J0BUSA/LSD8RndVKzAOUpVM4OLJfhmL90C9E8CllAmTiFTlOsAntDaFAaudfCFJALoJUmqNIagx6VMUEkrB/ia/JtvA6wTiWEtxB0O+BOl+FykKE2TlC0kFaQe923741FJlm03AXTyNwO647o3C83SG84tfO6ymymAFIjS47TbYzsxMV4J97AUF0XVYvHv8AcL/D/SI6Ox7/AHC/w/0iPYmyH1n5WVKlmFOUjUND2R0gB/eIc/aSWPfxhJJSMo10EFSaMK0LHj8YbliimaN4Tmmnmg/4nJ/T9J0oIUiWCoaKmErbiAez4gwPiGKTaheaasrUdpLjlwEASsNW+hg/9QUgAkamMRwQwm2ok2qmmw8phh3SVcuQumUkTJKi+U/VUNFJI0PlwjsOx5UhYVKSEgOCDfMFDKc3cTo0LZkltRHSxGHQRE3+62zUzBu0V9AnVP0jmJlLkgJ6pbOjtM6S4Lg5nJ1c3sNgaym6QzUy5ktJCRNASs5b5RolLeym5DDeYUoEWIQ5YXJ0G/8AzwgB08Q4H6oo1UubrOeBymU3FZpp001hKCszAXUreo7f+t0H1NRNqE55mV0oEskAuoIDgFywGr5QH2wBh6EqOXNcgZQzgFgoOdm63fDinLpyk9lSi7d9xuJFu+FJGsaOFt2qfe5pz8Drz9V2BdbUzZYCggyJYSiaEkqSkE5QxLPdnZ2cQdjGHypZmLqJoXMmhRyyRlc/bmKWo5UAt2bBxtgnCqJKJCmSVAzS/FIAyhXC5tvgGowrNO6zq5sqUpm6uWmYXCQkhkFkq1IUx1OhhckVgLul1L5JKe6gB0GTnhF4TiKmVXTghS0JTIksCkLmaAuosMoJcgAa6tAWMYQuSJdQmaJi8+YrTdKVu9tXc6k3PCwh2qlmEy1fq5TIkjLJkqN3OsyYz9sh2B4vcxfX0B/V5xVLCAoJLBT3ChrYX48eEadGSP79UGfVlr/w8fx0b/PuVm6dc5JmLQpCTOzdYkJUys75nJVm2lmIa+8x2GSZ0mYFyloBCSkdgkIf2igPqbdokm0MJlOBNUkJAYBwLBwL+TR7LlxtrW0Cjs1T3NPGecIWTRLQlaZagRNRkmhebt3Ks2ZJBBcl97x1FIEp3Lk6lmZtAANEjdDJEqFeKZpdyHfv8tp5xxzQeFl87y0gn/alNxyX1E1LE2ZtPagTo/WypaZaRMdS0kkN7JBYDmzeEBT6KYtQK+ygs/aBNtBlGnJo6mCZlSULACQjKlrX2NxYHwhyMudVqYWAAlaFfWBYVokOXexfdtjO1+Ly3M0JWZiJqcqhplHtAnj74JqsHmadaoo3E+TwNRUpX1qEDMMo22GwltotBJTQXGU5aLD8RFSBMAZ9m6CUycq1p3sRy0PnCbB53UIQUpGU6je+vmCIe1FUla0KR9nvYnRt8TmPL3lxVFrPLaB0VJlxWoQwZ+6KpkqNSSVk9EarCFxSXnCkWYy06/zOYupcHlkonlanDEDYCwfuF4XVU0qC2+yQO4GJ4fW9hRYzJZY9nVJUHU3e54PGN+55KVlj20D2UcQwWV1UybnXoos5Ym9+I08ov6P1gyzAPZBKeW7Xi/jAlfUGYjLLQpMtJBVmsVMQSN8KZGLolz5qe0EzFOCdLsQb3AzDwgjX0bHRLloOCjMZLiM/NlxpaoZ0BQu8J5kiHYJPTlNthtoXzjpAP2hf4f6RHRPpOGqpn4f6Ex0dLrKnOwSFZTeyOQ9IbYfIKi0UU1C6EFtUp9BDiTL6mUqYdmnMwR820JtkN0iarFhSrTLsSzqc/wDFhta/fGoxSkSadExIZ8iuQLPpwJjHUFD1yUzZkiepz7cpiFbA4UCxNrxsMLm5qWZL6tUsSiUBKySqyc3a4uX74kSTO3BwKZMQCz9XRJch2+d4heugKdqTu7QhniSQ4e9oEQsMxS44n/EPiQ1aZjYxwpwQoQfkv6RVUzygpULEXB3EEN88IYdUjVlDvB9QPWA6ahXNUbODbw/zBGOvJ4SeqpjaHVXdHlOvMve97X5nvjYCUMobnfk8WYF0ZCFZTc+ZGw8o0mI0CepP8LEcrP5EwpK8F2EhkBe4AQQrco5vGxHcRDmoGUBgTyjO0KlIMsj2MgHMqLq7xaNEZImAF79/ujbGtIpvKAecq+Uoa+sD4sgKl5ToSNOF/dFkulAubnfeFmJgrWgaAEHwIfyjTpCxtOXA2zhZyncrUs7VE8n2fO6LyLxfTywc38x89D5ecVzpN7Qq+qsKpo82Cr5IiU5ANjsiNMDFFRUNn5mNwepy1qvSMKCqQGYmYPqntcRoXhbjWGJ/Wuyw6xFtxI3jlt2MIlg+JFco5tXKe+/+IFxupKRLWm5Qoln+qwLesNvLbwkGseRZVpwxZ1Ce9a1D8p98MOj9H1Spxd+yH4ntE25NEUV6Vozp0DPwiVNWjqKmZrdQsdgSAII+qQwScJFTVIMlHBa/6nAHiYYV6f1dMuYCLgZxZ9nuMIqItTpP8R80gw5qadNQpczMAmVKuk/aII9B6RHY0l+FXlO1jQn9FPStiC4VEcXmBKco1PpCHC5kxEpDBvsm+/k3e8EVFdnW/wBpTd2g93jB5qXtKC830Cu6hhptt3j3a90C0NcmQSgBrsQdO4i3i0MJqTYbCQL7Bd4VzJWZL6qA/Mn3kQv8JksEwynBnJmHUAbeAGpblC2nw6XMdwC9w4cAG7CC8Nlyym6Xd/fsNohi9KmUgrlKZjdLMz8O/hHGybflSp4CDSGl0glugWBuNwPDdyhdUSmeJ4JXKmpmuPZY+v8AmLK3XnDTXu6p3REuaWlfKulg/a5n4f6Ex0e9Lj+2Tfw/0JjoYtTZRT3D3K3/AEQo5c+nQProQlxvDBj7on0sowlKJWmfM29wLd2p7oTdFlKk5Vpmay0gAB/aSCQx1IuN1hfYXuGYMqf19StZVNQUmXfNlQXCiRo7OODQnJJvJb1CqRN2048YT/AqOokIyoCDLyHqw4cqGj6Hm/lBlPSqMuaZjZlrUVNvyhHL6uyF6FTUS05soIIQiYVEAFZygqQNWJB1aDcERMlylypxTnQVey5BSbg3vdzrE5jTgjv+y7KaJWUrpDhJ4D0gFNPGiqAjq0Ek+yPSF82Shdgdd4iyFsTNa20BTyes7IG1n5Hlt98T6SYmKOWlEpusW/a+yOGx4qxzFBSS+rlEGYRq3s/5Z4R0FbKqEGVVKUCHKZnPV9dp+WjLnEG+iRoyHc5Neg3SdQrEdYc2dTObqvYN4x9crZjy1De0fH8H6OSJc6XMNZKACgQEkFRvoxVH1WZNdOvrCr5GsfjqvSN3KuiSSUpOibj3esN5aSNC0LpI2hn5wcmsDaOd0Mtb1CUc1Hyg+peBsapQZZOhTo3gYoNWsaMImqoUtLKbf/2IN5jXDaUIsI4SugkkAiL59K/zv+TBWQAlt0QROSSQ4cNbdzhKUAGu6YhLmnchQhKA5Lc4XVdRICD2jtvxgnHqgBBQz5t+wDb87oz9PhxnS8wASDobktxDsx3ecH05rDRZRZQHDc80vMAKVJmaKyzC3IsfURTjdLlSlOhUtyBuICQD3P4wDImGmKu0ynIIIYFifMe+GuHnrqSZOVdRNuASQwHfeGNpJQ/MFUhpFCpElM2T2gUtMl7FDQkbjrAS5Kv1VS0AhClHc2rN87ocU1eJcpSC+YE5BftA3S3C/kYKxaT1WHBIABAAYN7Tuff4QR7ABhAY8gm1mUlqU8G9G90GYb2pk9JLoLuN7C3nAgH7KRtOT3/4jQV+ALElE+SO1k+kT9oX7Q4tCEFbjaoau6aFVTTiuRKlJLFRIJ3JCi5PiIGrJJEzJLOY2bKdW/y0B4ZLUopQp8qiW2OEnQHdmPlGmRgcuU60vmZrnYd242B7oHKS53wtwPMTcdVXWV4QFKIL5Rl4E6wtkT+zrpccAdD3H1gfEK4rUQWLHW7+pA7olLVpy8Qb+Rgdqjp2emyrzUkHMnkU/CK67EM6SDccdR37DFZPHv3xROIIO/58Y9YR3xtrIXdHFpCZ3HRuHyYMnTeyOUA9EqpgoZCpxbRtGu5+Xg9cghLNtNhfU29YLeSpejAa4k9V8q6XKesm/g/oTHRPpnKKa2aFBiMjg/yJMeQ0OFOmoyOPufuvqvQ6TK6mn7KQrqJZUWuTlDA79INrsMzTAuUsolrVknAaXsCzj6zA833xkuimIzssrq0JUEykJ7Ssrskad5h7TV04y5gy5QtSnGYHLdiLt3GJGrtku48KnDH5keD0R9ZKC5U2lJ7aGSFNqkspCy23LYneOMC4ulMlKeq7AMrMq5N7g3PIeHGGMuvRNKZgIvLSCd6gVOATrcs8IeluIDMlDhmloJ5nMX3WvGQ4OJaOLFLbGVRIzRROUiUCpTZQAXD7B8YEkzwlKpq9EhyLdwiakS6gHIoEJN2e3lwhP0jxSUmQZcsv2k3ALEC53RZc38MUeVP3F76rhZjpH1qpgUtLGZdLEbNmpYi1o2/R39HUqdThSnTMId9vz/mPcFwgTqt1XSEug6gFW0DeEhA8YbU0mukzkskhObtkElCg7NlUXuGLi4MFZtAyFt1jgrE4r0GqaZSphAVLRfOFbN7R9DoZ46tBJsUpv3bYBxnGDUJXISBlzgLJJulNz2SLJLBIvd4q65WZgC4uRowG07hzhDUQh7htXA4gWU6FUEqY79/dE5WJgKbZ58e+M8qdcuQL7Cf8gR7+sJSAXKsz7Q4Zr6Xd+GkGaC3BXhTgtmhY114x6qfCLDsSdm+ENjNBaA6gnbYWmRi0qxTHyF5JbEhivgHFh3PvaPaZWQFbnMbuWUWOwnUcvKAFKPXZ0KGQtmN7ZSyrNxG7wjzFpkxCUKWoZu05H2RdGwMTf4mJsZJfkpp0YDaCNxyfmlzCPuy3eQPjCam6TIRKSkOSEiw4CG1RStJYlzlSDzzOYzEukSnO400/Ekj1vFTSy+XZS00HmAUluJV4nTRm2m/LZzjc4VLT+qTANAD87oxuHYaFsVZey7hSgHfal9SN3AGNLQTkyKaZLUS5fe2mwnv0h1sqVfpzVheysdlpYK2cDudn+dYJ6SVg/U0Ksysp5veMhV1zpSUgggJe1ipNuRcN3vDDF6tS6aTKIsw0u7C0bMhIyvO07W1S8pyDTttPVt+YvG6FZ+xuPuz6N6xhKJH0SeSfJcPZGMBNMkEO2of6qVepLARILy26Tuqjval+IAypNPNH1VTQeWeB63pUpacqBdod4pTgyZaWt/eP7mjNrpsii40ceOnf8I414dkokEW4Uh6OrKQQu5fXnfTvhzKpVEAhtd48DxiVPhYMonKCtweOw24gNBSJRQhykgktuLMLmPPN8BMXKwU3K8Xg84JFgX1HDUB9NNg4Qpr80tgWc6DUjv8ACNVPmDKVsWZtXTwI3kv6wiXLC0DMUggqZ7AhgNm4x5vOUNskzwbwEv6OyznKTY5vKNkKfKfMHdvjH0pCJ2cGwZJfW23kde+NnOXml5hB7G5KiwMr4j+kH/8AYz/wf+tEexX07/3878H/AK0x0NhT3j1FavohUBIRmDjIi34RG0GJyUBkITmOwD0+MYOho5iaWWUBKlLlpKSCHAa/tMQoe+xhzhOHBKMy7TC9klTX2rJLE7AwiX4jTHbrVnQs3MzaZT8HVLTT5Jivp19kHL9G5SSEjVTDN47NYJk4TJzrlVQTMm58+YW2AJy8MrWMSRjcpKKdJClGSoqJDWsQM17237uUIptYKirnqBYEHKdqmV2QNz5RfhvMDe1ro97cHH2yiND3OLXcC/undVKMpExCFAlYKQogOCxa42MfGMDI6PzSiXMWCxmBISwvq7k7GSY26JWTq3UVHKCq/wBZ+JsbC1zBM6tlqplSlsmak5k8C7oLmwS9rtrHNFOd5jkOFieMNpzFDDakJnDs5AQlg1rBuUPq6unBaQEvLZ8wFrahV2G937rQqosORVygTYgsRtSoahxteFc5pqJ0k1M5GReVKRc9lsqlBnKSb+EWy2NsYDDxwk3G3ZCY1F1Faew/ZbR2N1EDeX1uwEUGbNGjK3EHtDk9xDGhpyKaWASshNyHLnbx1hbOnMboHn74VaTW4rgo4QPVqK3LOd7AcjltB0hLM+QH+UEHvLX0iAmhRtLB7j8TBcuQ5AKMvAt5JIJ3wJz001gCuRLSGOVJ5OPS0NKaQ4t6n4RRKpCNMrbm377WER64h37Pa7Lfwm779sClmDGWVg54STFataarqhLWEAWKWSFOHO7a3JvDsaUvqEt+8zjKCp3Lgh31AY2NrwfMkJXOCmKilgX3lyfcO6CZNOFK/lIYa3Oj32atw5Qk07yHNTJcAwWulZlSAZiSlRACgdhBvGerKa6xvQ/5T/mNPUrykpe/ujO4hM7aSP4hDcAs7UF1htpTSIBmL+kCEuduoGjJ1zMALQ5w7DBOlTjmLJsx22ffaE1FmKyAklRd7gtyMbLo/RFNPNRtuWHEN37Yd3gOrqszYju1gRULKAMgtoptm8CNPU4UkUMqaLLGVzc30fhAE8JUZhAYISGuwtl+MaqbK/Y5SdXIHNy8dDraXFcm9O3KydDdCd5/uEEYbSlS8hAyILrLuFK2JG4P2iIro5bEAbMzdxhjh/tzC/2SbbxuhIZJpE1JAATGqSCgjw4EXBjP1JzztQM3aN9o1ENKjZcwtm0h60Eaa+Hz5R4MpChkAdhGTJpzdlyBoQNfk+giSZ5JYgsfHnwiiXLIsCW52aJFf1U6nbHbVjaKpGTigSgwcBW07bjZCmqXY7gGYbtT5wzmEJlpSDcvl4kEv5OYHTIBWlB2v32c+TeIjjrCUD2taR7pSJHZI2lJPfDvo3iWaXkWbtCqUoFSm0dgeUUYbNAIuwBPx8d0FjFglKTkBrfdYPp6GxCd+D/1pjo96fH/AP0J2v8A49bn92jbHQ402AVKcMlPMLqnlyUnQISLvuG6NNSqShDqbQshO1hdydBvUbAcTGfw5CDTyiLKCE3Z/qjUbRGiwejTqVGYo7VCyW3DbwF+7WJfihaHAlWvD3/hEJEqqKcxWyVl1JBB7QO8ajRg7sCCwLwTgVEZZCsgUrMUgOoXGXMTp2nIT4mBOkyAZp4Jf1+DxqZBA6os3Zfm6kufACMseJjHGRgp2Ylkd90fS0iRYoMpZ2HRXEEanwccWMD4ngypihMQQFJSywQS4FxYEcTbW4jVTaZM2U3eDuI0IgKj0Sd4L+h8IV10X+HK2RvF0prJi4HukM2lVh5l1AUVyVsmezWP1VpA1ADjubbAeK0Cp2IzESlpTnloW5cgkcuDHy2xq6KSFyl08y4IID3sTxt2TzjLdH5GStSgtnR1gUAbi0tKXJJIBYlI3W2GPozECBt4SjXltnqE5pqNchIQVBRDklmBdyWA2X8oLzlSQVAMXZynyCiNseV6SahKgoZfZA231O6zHviyYhMrKlCym1xqN5LaakxOiic1z93F4RCTQ28lBzZnVqKWHdp5RXKW6txg+dTJWleYATEhwpNgscRsNoTSqoBTK2RosRo5iU7krYG7nLZvIc3hfWyZqkAFJBAJCthJHC4vBCQFJ7JuCCA7PAOJ1M1JCFAJJYPmzFiHs1haE9QBWRhaBAy40oyKgCapKTmUTmsLC73PBjFlNjAchLdlVwrsucrWex28eEdg1KlIfZmIJO0eyCTtaLJtDmUFIIzhI7Q28DvaExGQ22pgbT6Sg5ipipnWKcOGYA2baQ0DTrqS+mcXG4/O6C5tZPzZSNpD63a9tdIVTSoBlOlQmbm5HzEN6Z5vKzqHemsLXSMNRLDJDDzPfEqGqCFqCrA6bnGwcIvzBLvr6Qtr0jKVHTKTyA18dPGFYpHMl3FLbd7aKTTJcvPMuOrWtiH0BIJ8wIbYhjEtc2VJQbbxsYWEZmTgK1gqAmKftBtHO/dsi6kpjLVJUrMFZylYIsCQ3tbToYuSZYQ3shRkPd6jxwraY/SNxX6xXST1AdY6XSySBYkb+YIiVIR14D3Jmu4YDVr7d8ByA6VAnReWwcMrUvv3QtH6UfUEPC0ay4cHd88YDJIWCz3PeLg6cI9p7SxvDg80290cJjKD7CIoPa0tx1USORzXqpYYlJt5vHqSNBFk6kBzJvmTdJ3p3QPTrSO7v+eUS7I+V9bHKC3KnKpGUSC76A3yt9YHZaL66hKe2o2AGRuLkn3mDBRkpCnsWKuN3bkPW8L8QrM6wHdKbDlGdznGknGzzZMcKiWUBCgUvbeza++BMFkjrEvpqe7te6LZqmB2j5sYrpnDNoxzNuLPfZD0DQ1jnFL68BsjQsD+kVT4jPO/q/8A1Ijor6erevnbWEsd4loB9I6GG8BS3/mKeYBP+iQNyU+gj6BRSXRcgjgPX4R80wAtkfakekfT6Gbmkghhbk3P/ETfGowdhKoeHyYIWLx5QM9Y/hI2fZc6840FJL+jkP8AdjzU+yEVTKzT1X1M0AP9lCWtshjU4b16aZJWUo6pOYJ+sSLdwZULaVpEsQHT+CrWrIMQC2+GVSCnL1iH3Zkv4O8BUkwpmTEm4Cy3Jgr3+cK6bozRhDKlX351D3xVgs0SkKDkgZspOrE9kdyUjxh/xYGWHYRkkUo8LQHEhN5GMBU1KQC4UQToGJZidOPhF+IUQTOFQCXyZctmLGx53aKcOpSpA7J56ecULxJcyrnSpiglEtIKUt7Xskkk7nFhvipt8qgl3AE4TuTTJKQr6zC9tgaz6am+sB1NNmICSz8D3nlxiMzGkoDPfYNvhC/DcVKzMW9gcoO+zkvzaMSta7hdbuaLKnXT1IUQoHhdh6XimpT1svsg503TqSRbMnjv7osViNyNm7XyMQEkDtyzZ/Z0Kd29xxhEjKPeEBSVxTfzj3GK76RMzaAW/mygJ84PTh4mG4WSfrMAw46g+PhCjpFTFKmDHKQOBuRt5QN8YfQ91zduexp6lU1uKKlJRl9lw6VaHv3PsO4xCjxualeWw0s4Dje5SwNvOAsVkpCpKAylKUMwAsm4sbsVH03R1CjLUqQSwJcEuACS130B8LQxsiY07fyg0vo/Kbtulopc8LmC5OZW0gs7DUa+AijG1AZ7P2wQeQD+6LTTsq1ztveF+JTcsojUk+FvWwgTg2/R7L53U0H4Wpk1BKi+0j0jsXSSghiXbM2xO3wDxXSV4WzJAUw7W8Na2+L6/sobaq6uURj6ZLKI03hIZPSScgJlIa4UApmIyg6vy84WCqJlpUtSirrM1zbY59IIFE8zM7FQWeAuAG8/CB8HpM6piFB8j2tv1fbFwygs3JYx06grpNY8+SSbfSs4tcq3axRRrzon6vmzdnTXW+zhHYGesnyh9kL98MsEpADUiwAa53F4WNNCyXZUevIWrcTm5OAfUmLTAM5YzG+xI8EiL5M/Y+kUYjgKdMzNhFy6ka3dJYtuO7jePVycs9KkghCn5AnXmWLiKErHtC4dj4Bomqq+iKNoUCk7m0PeC3cInztLZLCvxNMkLSOURjNb1YMpBs+zZwhckEju9IoWbEku5d/GLkjVth8tYEBQVOCPyxSor9A+pNhy28vjDTC1IlySuYDa2moJb/MKFBRmA2GUWfi+z50ic7GlFBQQwsCd7O4bw8IpRxENF8KNqZ2mR/cYXzXpQr9qmP8Aw/0pjo86SrepmH+X+kR0GoKRZW4o8HC6eRNQziSjMGbRID7n0fvMaXCpjyRb598Kehk95clP8CB/xEPcPp8gKdoJ12bzEzxwfhNPVUPDz6jSzFRMXLnAFwEmap3b95a2h3Wc6Q3lqZNP/wDCjy584hUyETJpSbj2ff7h4xKvBSqSlN8svyYh763aEIZvKmiL/n/yiqriJWnatXhq5ZDqYnjs8oZJKNjeUYunrlm4lnuSeVt8B4h0lnJJQlJLbdE8bh/cOMfRyT6d35XhTRp3uNBbusxZEsaxl8Vw4zqmRNJKMxY5SxIGgO53bl5ZOfjBKFdZlUs+yApwni2jxrKDpPTqkSjPB6yWQQkBy7MCB5QGPVNdbSESbSu07Q49Upruj3Vz1JSqYULJUEguz3IbaAecNaOgWUBCEskbLA+BuYYU+LJmTHYg7AQQW2/PGDJiSLuDygbdQ0lwOKKXcHULWbn0sxJukjuh9hFMnJmzHPuBCfMg+kSQtWawVby4mCJctJLqAJ4jXmYGZo+pCybqkRPl50jMkJYi4Ic8CbB4xWJ1UuZmdR2EsQCNSddbqPhGrx/EZMqTlWopCwRvD7ADdjtG5o+byZImE51rl5wWJS+ZbgZBlJd9/LfGJC11FuQnNCIbJlNEcI+ZSoV1KklwFpFkIFyHLkMSzvExS/tJNh2dqXGpB2tsj3B6uXS9molLQopBBWQq7aJAAawAcj7OghimmDJnge0VJULbQFJNvxR022BzenKpnVgktaccfVdLokyCTmUoKFhuLjThwhPic7M6RoSD3gN740U5WYMq1mZoQ1tMyo9CBsBCjakkuytBho6v6PK5Q2VR3M8GVRdJ2n37BE6VKFpS6XYWUN24xOYBs0Tpz2CJEht5KNGaWX6RSglBA2kJHJIc+ZiOCUJyJUjVvG7EGLcaLqbXKL8y5PugnAqpKZYFuR1fgOMOOcRCKWuXWUtmoMiqCkslXVqULBiWVbxaBjWqUtWfslYLgfaZg42QV0jn5qhQ+xKIPNiT6wjSWvu9dB88IciYXMDncqe93rNI9BKlE7H8BsiaZoIVva3j8PdAoqTly7NTxiAJMUAABhKmzynmHApA2pO3iN0F1RsWDDQceMQw9OWUgHc49PRo9qFuQ3zviZMbeV9LombY2oSagZW4e6Jp0trpHVJseOb3RELDebfGBgJ1xq0nqq1WdTWGnhbxgNcyIrmEkmOiqCSKXyjzbiVkMe/3C/w/0iOjse/3C/w/0iPY8gLY4PWTJUmWUEA5Etdj7I5esGyukCye0VObkavfVh63jOUFWciAXYISAATew4WtxhvTTJbHsM+//No27bIKeLRmNczITCXWlyWIJfUnXx1hjUVKUzgVkMlCbFySbnshN/8Au8B0dECnPlSE7C3tH4A7YoxZD1BOZQAQzAlNwNrcIg650ckoa3oDf6YVjRRmju4KbLxqZUgy5Ty0OxWfaP8ACkbObvxENKDBpMtOUJ5uTfmNPCE2GzAGH2Q+o3OfXyhrKqog6hzh6Y8BUXR0KbhV4r0PkTkul5SxoQXHeDs5NCuZhC5LJMsAhXZmEOCX2Eeb3tsjQoqLGLpVSQ4B2/PlHYNdLFh2UH1N5z8pRSpZSACdrvvY9ry0huhZguTLSQ5Sl9HYD0jgUvpG55TKd10gEguJpeSkqO1h86ekTTK5+Pw0iaxaBJ1Swv4wjI+RpoFYDNyzX6RKn6OUnesnadGb1MKMIqwZkh3VlUlgSVNe6Up4h7DaYK6ZVqCEZmJcsD1eoZ/3tv8AuAKKck1FNkYF0leUy7HrGS+R5emXZprH1nhT9umaxw7pedgYSnHTYg1BBF8o1bTc3fDGZ/tgljoFPxLf9Qr6azv2ru1tf3w3mTHkD+VJ9IsljTGQkfMIIVfXAgvuHe0B1awqx1ginpytTAbCYprMNUnYfCFdMwMi28rs8hc+02w2WUDLnygagi/cTBk6YAl9mzjxgahUShKiEksLteJ1V9fkbTEaQEyJ+PISWaPaJ3HxMGUKkgJcdph/20DVpGQB7rU3cHfzLd0WTZvVSlTDsDC7uTYNuhh/AaF0HkpBXzs0+cRoyh4MIBmpYDeb/Dyv3xZTXKio6i55qDxWtWYvv8twisxhwFLcRlVoVBUgwMoRYlUMsGUIlaeimJ6tIVewI2ODx4RMqALjQQpwmvBGUh2sP8Q0WtyANPl++JMzDuNr6jRvDoxSHnlxyTFFSrLKUp9jDmbD3+EFKDvyPnCrFZ1koD6OfQe/xjkQty7rJNkZISwJiSI9aJos7axQyvmSViukI/aF/h/pEex5j5/aF939Ij2O0hrX4RkUiUkhTCWjMUpNuy+wb4eooach0BRb7WbxdjCPB6pBlSghbLCE2sm4Ae4Z+/WGM7FkoYTVS0E/W6xnHFKXeIGqfLI+m2PZXoWMDBaaKKiEkDMB7IFwG36MODCF9TSZCFKU+cm99VNu+bwLPxhP/hyzTsyOQP5lOw5B4R4uqpnJAJTLSkuwcX2EnwtGINHK43wEV2oYxaWXNIUOTa7RYi45+UTVVKt/g+kZ2i6REDLNBcfXDlKuJtYtqIbIx6QR+8SN9x6s/cYHLppGuy1NtmY8WCn0mq7IHjr4DnYQwlTOMZbDsYE2YUyiFkB3CDyYEX3XtGnVh8xMpU1ZAyIK2FywFzue1oVf4fKcgLDpGAWSmtLMBTEurvCDBcUTMlZ0KJSCzkMSRclu9u6D5mIBIBO3zO4d8JuBB2kZQC3qEynKs0KZ5Uo5Uh1HZpx12d8TkYiVqyAHMwLFtH1d2b4Q2Vh6gGQsIJAGdnUdo1YM2bf6w3p9I+Z9vFAILphEMcr5P+k6iMlcrMoFSipwkvlZmBJ2l3gT9HaOsr5LB8pJNhYBJvoQA7eMbPFv0cJnqzT6o5Ubksw8WAFt9oslJw7C0KWg9ZOy6i6stgrKBZItt12kx9UwMDA1qmyPc82Ul6d1IFUADZhv1OtmbYPGHmGYoOrBUkLBQzu2xu+PlFXUz6qoXMloWsrUWASS3Nn+EbPBaqcmQlM2lzKQCkglSVhlXLWD3seB2QcW1oQ9oJWuwvE+2wQXy3ZmtqAXf0iyuqnBOnPZCOgGc5zLXIUT7JG++lrbLEC0ETwXZnbi4txgMUPqtvC1M5tWeU3o6aYkDLcEAu4YPsiVVMH7sHMtXtEaDcOUK5dFOKXQbDZ8HgNc+ZJJKgQSGd9+ohd+leXbiiMnBbQVuITWmIlu7W3PsF+ebyjzEKjrECWlyxdRLbNAGgjCkyFJeYpJUrUH0hnW4cES3lSwptgLONpfaYZbpminXwgvmdRaAsnMw3sqNrM7ljc7Bti2VQS2uVeUNMTow2bLoxI4bWgKjk51gIJUlyTYsBsd9C7CNtfuNIJBrKrNBL3q8oBm0A2ExqTgJDqNgfIwAqkQCwU5g1hvJQvUeEuw7DlKISm93bizdw4w9m0+UMNLOeEFUuFKlgKT7QD246gwL1+aXMmG1wG562PfEqZ5kfY4VnRvMIyVUlN/wiEVbKPWHcQG8I1CUpE5KQfaQ+otbaTpC+egMpJ/eJOoulQ2Enje+yOwO2OsomtmErdoSMoLaRDJDpCUEatAM+QHteHvMCiglfPOkAaoX+H+kR7HvSQftMz8P9Ijo1a4hF161AAmybCwsBpdnjhVqF38gfUR0dGwi2eESjHZ4DBbD+VPwjxOPTx9f/ij4R7HRg5C8CVP/wDJqlv3n/FH9sUqxqcdVA/gR8I6OjIXi4qdBj0+QvrJSwlbM+RBtroUtDKd+kbEFghU9wUlBHVyrpLuLIjo6NOyuhx7oSj6VVUuX1aJjIclsiDt3lLxOb0vq1M8122ZEN4ZdeMeR0L+THuvaL+AjCR+3k/VRR0sqgoKE05gbHKl/FuJidV00rJllzyR/KgeLJvHR0b2t7LMrnF1kqo9Jai7zMz65kpU+1+0Dd9sW0fTSrk5hLmhOZ830couDqHKCWjyOjbQBwhFxQ9F0kqJAaVMyM7MlO0ubkaE7OEEnprWlyahRcMXCS4Zm00aOjo8VwEqs9Lav70/lSPQRJHTCrAYTf8Agj+2Ojo2zHCHJlXp6f1wDCew/kl/2xXUdNqyYwXNcDTsS/cm8eR0acTS41DHpFUfb/4o+EESumdYn2Z6g3BPwjo6BIgJU0dOK0EkTrnaUSz6ptF8r9JOIJDCeAP/AIpP9kdHRoLJK9m/pHxBftTgf/pk/wBkBDpZVBQV1lxp2Jf9sdHRx64zlGD9I2IA/v8A/wDnK/sgaZ00rFAgznD5vYl67/Zjo6MbR2RtxU5/TqtWQVTrpDA5JYYdyY9HTutFhOA/+uV59i8dHR7aOy41xvlCHpLUa9Z/xR/bHv8A+U1P3n/FH9sdHR2gslAVVUqYorWXUWcsBoG0AbQR0dHRpDX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4" name="AutoShape 16" descr="data:image/jpg;base64,/9j/4AAQSkZJRgABAQAAAQABAAD/2wCEAAkGBhMSERUUExQWFRUWGBoaFxgYGBkaHRcaGhwdGhgYFxgYHSYeGBkjGhsXHy8gIycpLCwsGB4xNTAqNSYsLCkBCQoKDgwOGg8PGikkHyQsLCwsLywpLCwsLCwsKikvLCwsLCkpKSwpLCwsKSwsKSwsLCwsLCksLCwpLCwpLCwsLP/AABEIAMMBAwMBIgACEQEDEQH/xAAbAAACAwEBAQAAAAAAAAAAAAAEBQIDBgABB//EAEcQAAECBAMEBwQGCQQCAgMBAAECEQADBCEFEjFBUWFxBhMigZGhsTLB0fAjQlJTgpIHFCQzYnKy0uEVNKLxQ7NzgxY1oyX/xAAaAQADAQEBAQAAAAAAAAAAAAADBAUCAQAG/8QAMBEAAQQBAwIFAgYCAwAAAAAAAQACAxEhBBIxQVEFEyJhcZGxIzKhwdHwFOEzYoH/2gAMAwEAAhEDEQA/APmUmWMosNBsizqU7h4CPZCXSkB3YQ5ThUuUkGeoudEJ1790V3zRQtbuFk8ACyVmDSyzklpoDkk0AlAkJ+yPARdLogdEP+GH2HUlMoGYUqSlJFyXcnQNu1L8DHmIVM5CwkEJSbpyWBGzn3wodeHv8uNgB/7Y+yojwoRx+bK8kdNuefmkm/UANUD8oixNAk/UH5R8I2MyjVSyETKk51zQ8uUr7P21/WA3AEHa9mPdKKVdOJUyWWlT0BaQyRldnQWAdn122gbde9zgwRtsnnp9kR/hunaN5kdVdhf3/tFZL9QR9hP5REk0Mv7Cfyj4QSueVXLW3AQROkfRS1mxWVjTUIyMrd7Slpfbk3vFRhFDzGgH6qPIxoeRG4kd+EAKCX9hP5REv9Pl/YT+UfCCEiLEiNlrewWQChhh0v7tH5R8IIk4XJ2y0flT8IIlSnjyYtvh7/T/ADCGs1DIW4AtFYwlSVhEki0pA/Cn4RT/AKNL+7R+UfCDZE4EC7n03wYuRGNJqGytyBaIY84Sj/R5X3aPyp+EccFlfdo/KPhDgSYmJEOensF0REpMMGlfdo/In4R3+iyvukflT8IdCRF0uleMkt5oInlFJpOBSj/4pf5E/CLanBJEsDNKl9r+BPwjR09FC7pFhs5a0hCFKADWDsflonTzi6aFoR90vlYJTr0lSwf5E7e6IzujMsf+JH5E/CGlF0ZqPrp6tNiSrdrbfDqZICkuCFDeOEDj1BBy0UumMLDqwSV90j8qfhHn+iyvu0flT8I09RQQKqlaKLHscLACz5RSP/RZX3SPyp+ERODSn/dy/wAifhDs08R/V4J6OwWTGUkmYPK+7R+QfCInB5X3aPyp+EaFFATBScBLQF+ohj5pZ8klY9eFyvu0flHwiH+ly/u0flHwjVz8FIhXPoyIJFNFJ+WkJ0TmpIcOl/dp/KPhHgoZf3aPyj4QwUiKFohkBh6BAIIWSxdAE5QAYWsLbBHR7jQ+mX3f0iOiBNXmO+T90w26CedG5YGaYpiJaHHPQebQHPqStRUouTBnRhYKVo2qSG4kEFvKDcRwgzfpJIct20DVJGtt3H5JY9S2PVHzOwo9sfuq7tI+bQNMXQmx3NqvDAJklcpwFEhQcs7PZ+/yjY9BujBnzJQm5SmUoqIcF0hrFtA5Gu8xiabA5pPaTkSNVKsB3/PfH1jDJyMMw1U1XZmzR9ElXtH7JI2alR3DKNYX1JYZKY6wTuPsfn3TELpWacbm7XVsHuO9dK7pF0zw+ZU4gpU1QkyEkJSuYWGVNiUDVd81gDrs1hV026RS55lSpDiTIRkSTqdHUebDw4w4raQKwJExV1iaopO0BSi4fiQ/OEnQ3o4iqnS0k9lz1nAJGa3NiOEchftp77xwPc2fusyx7gWMoUCCfYULA6kj9+6VUMqaHUhJIAucoUPxAgp8YlWLmKUDMcqLAPawsAALAC9haPoOG1IqapU393Q0XaSkWScvskgaqJGbkw23U4XQKxOuVOndmW5Wp/sJbsg7gGBPHfBB4g8usge39vuhnw6JrTd4AvPF9OOa6fCysukWWASovoADflv2RZLp1MTlLJ1LG3M7O+PotFjCZ9RNrCMlNSJZAFusULIHnZOgzJgGorVyaaZNUAJ9c+SWNJco3UrLo6ndzvB2GMHxGTnFfHT69SiDQR2G7TeBz1PTjoMn6LJJBCSA2YhwNXvoG27ornU32kKB+sCCCnxHskcmblGwMkUdNKTK7VVUpCs6faTLLBKJR2FRISDzOyK+kpMiTKoUnOpP0k85vaWrtZXOwXUSdAEvCOqldK7eei3Ho48DJsn2wOTxxeB39lm5SZYHZHa4Oo9wZhzJ3QRTz0gMR3hyz7D4+caCtpf1SjRTS+1UVbKmNbsGyUDaHJb85ieMUuUU+HSlAHOlU+Zvmr0DbSPabcE7oxG+SJ24Ht9ey1HpIiBd5J69ByeOLwO6S5w7XJGxIKiOYSC0dLnpJAD30sR6iH1TSCdUpoKfsSJR+mULFZT+8UtW27JD/WJ3WDxGvNbVtK9lxKlHUJRtUN6lMSP4UubCH/8ANffSrWmaWMjg8Wc8DpeOvNdglxqZYNztYliQDzAbhDKiCVOA7hnBBSQ+liHaG1ZJROny6GR2ZFKM06a9w3tAK2KOhVq5VuLoMWxZVXUKVKcIIEuXcglCD7ROoS5cnkkbWFJrJM8f3nqtM0zJBgEYuyeB0vHUZrstBIlAAqOiQT4XjKYTOqaiYpSJxQ5cg3HhyaNQkBNIrMScssgnabEPzjM4DTzUyFGUHWVsSCHAABSBY74aIwAoBNOJCaV2FVSgc89wNgDO+9oE6Jz+0uSTbUPvFj88IYTplV1KQG62+Y2uBoBaxvuhPhpXLrUFYZSrEa6uH98eoNOFppJwU+nU7GBJlM5LaD1hrXp7Y5QKlIKVB9t4GJCyQjonIvU0EpV+rxNNM0HdVbSPFJg0k5rCLsHK9p0M5OgF/nfAdbjKUzBLzEKcBkh2J0BUSA/LSD8RndVKzAOUpVM4OLJfhmL90C9E8CllAmTiFTlOsAntDaFAaudfCFJALoJUmqNIagx6VMUEkrB/ia/JtvA6wTiWEtxB0O+BOl+FykKE2TlC0kFaQe923741FJlm03AXTyNwO647o3C83SG84tfO6ymymAFIjS47TbYzsxMV4J97AUF0XVYvHv8AcL/D/SI6Ox7/AHC/w/0iPYmyH1n5WVKlmFOUjUND2R0gB/eIc/aSWPfxhJJSMo10EFSaMK0LHj8YbliimaN4Tmmnmg/4nJ/T9J0oIUiWCoaKmErbiAez4gwPiGKTaheaasrUdpLjlwEASsNW+hg/9QUgAkamMRwQwm2ok2qmmw8phh3SVcuQumUkTJKi+U/VUNFJI0PlwjsOx5UhYVKSEgOCDfMFDKc3cTo0LZkltRHSxGHQRE3+62zUzBu0V9AnVP0jmJlLkgJ6pbOjtM6S4Lg5nJ1c3sNgaym6QzUy5ktJCRNASs5b5RolLeym5DDeYUoEWIQ5YXJ0G/8AzwgB08Q4H6oo1UubrOeBymU3FZpp001hKCszAXUreo7f+t0H1NRNqE55mV0oEskAuoIDgFywGr5QH2wBh6EqOXNcgZQzgFgoOdm63fDinLpyk9lSi7d9xuJFu+FJGsaOFt2qfe5pz8Drz9V2BdbUzZYCggyJYSiaEkqSkE5QxLPdnZ2cQdjGHypZmLqJoXMmhRyyRlc/bmKWo5UAt2bBxtgnCqJKJCmSVAzS/FIAyhXC5tvgGowrNO6zq5sqUpm6uWmYXCQkhkFkq1IUx1OhhckVgLul1L5JKe6gB0GTnhF4TiKmVXTghS0JTIksCkLmaAuosMoJcgAa6tAWMYQuSJdQmaJi8+YrTdKVu9tXc6k3PCwh2qlmEy1fq5TIkjLJkqN3OsyYz9sh2B4vcxfX0B/V5xVLCAoJLBT3ChrYX48eEadGSP79UGfVlr/w8fx0b/PuVm6dc5JmLQpCTOzdYkJUys75nJVm2lmIa+8x2GSZ0mYFyloBCSkdgkIf2igPqbdokm0MJlOBNUkJAYBwLBwL+TR7LlxtrW0Cjs1T3NPGecIWTRLQlaZagRNRkmhebt3Ks2ZJBBcl97x1FIEp3Lk6lmZtAANEjdDJEqFeKZpdyHfv8tp5xxzQeFl87y0gn/alNxyX1E1LE2ZtPagTo/WypaZaRMdS0kkN7JBYDmzeEBT6KYtQK+ygs/aBNtBlGnJo6mCZlSULACQjKlrX2NxYHwhyMudVqYWAAlaFfWBYVokOXexfdtjO1+Ly3M0JWZiJqcqhplHtAnj74JqsHmadaoo3E+TwNRUpX1qEDMMo22GwltotBJTQXGU5aLD8RFSBMAZ9m6CUycq1p3sRy0PnCbB53UIQUpGU6je+vmCIe1FUla0KR9nvYnRt8TmPL3lxVFrPLaB0VJlxWoQwZ+6KpkqNSSVk9EarCFxSXnCkWYy06/zOYupcHlkonlanDEDYCwfuF4XVU0qC2+yQO4GJ4fW9hRYzJZY9nVJUHU3e54PGN+55KVlj20D2UcQwWV1UybnXoos5Ym9+I08ov6P1gyzAPZBKeW7Xi/jAlfUGYjLLQpMtJBVmsVMQSN8KZGLolz5qe0EzFOCdLsQb3AzDwgjX0bHRLloOCjMZLiM/NlxpaoZ0BQu8J5kiHYJPTlNthtoXzjpAP2hf4f6RHRPpOGqpn4f6Ex0dLrKnOwSFZTeyOQ9IbYfIKi0UU1C6EFtUp9BDiTL6mUqYdmnMwR820JtkN0iarFhSrTLsSzqc/wDFhta/fGoxSkSadExIZ8iuQLPpwJjHUFD1yUzZkiepz7cpiFbA4UCxNrxsMLm5qWZL6tUsSiUBKySqyc3a4uX74kSTO3BwKZMQCz9XRJch2+d4heugKdqTu7QhniSQ4e9oEQsMxS44n/EPiQ1aZjYxwpwQoQfkv6RVUzygpULEXB3EEN88IYdUjVlDvB9QPWA6ahXNUbODbw/zBGOvJ4SeqpjaHVXdHlOvMve97X5nvjYCUMobnfk8WYF0ZCFZTc+ZGw8o0mI0CepP8LEcrP5EwpK8F2EhkBe4AQQrco5vGxHcRDmoGUBgTyjO0KlIMsj2MgHMqLq7xaNEZImAF79/ujbGtIpvKAecq+Uoa+sD4sgKl5ToSNOF/dFkulAubnfeFmJgrWgaAEHwIfyjTpCxtOXA2zhZyncrUs7VE8n2fO6LyLxfTywc38x89D5ecVzpN7Qq+qsKpo82Cr5IiU5ANjsiNMDFFRUNn5mNwepy1qvSMKCqQGYmYPqntcRoXhbjWGJ/Wuyw6xFtxI3jlt2MIlg+JFco5tXKe+/+IFxupKRLWm5Qoln+qwLesNvLbwkGseRZVpwxZ1Ce9a1D8p98MOj9H1Spxd+yH4ntE25NEUV6Vozp0DPwiVNWjqKmZrdQsdgSAII+qQwScJFTVIMlHBa/6nAHiYYV6f1dMuYCLgZxZ9nuMIqItTpP8R80gw5qadNQpczMAmVKuk/aII9B6RHY0l+FXlO1jQn9FPStiC4VEcXmBKco1PpCHC5kxEpDBvsm+/k3e8EVFdnW/wBpTd2g93jB5qXtKC830Cu6hhptt3j3a90C0NcmQSgBrsQdO4i3i0MJqTYbCQL7Bd4VzJWZL6qA/Mn3kQv8JksEwynBnJmHUAbeAGpblC2nw6XMdwC9w4cAG7CC8Nlyym6Xd/fsNohi9KmUgrlKZjdLMz8O/hHGybflSp4CDSGl0glugWBuNwPDdyhdUSmeJ4JXKmpmuPZY+v8AmLK3XnDTXu6p3REuaWlfKulg/a5n4f6Ex0e9Lj+2Tfw/0JjoYtTZRT3D3K3/AEQo5c+nQProQlxvDBj7on0sowlKJWmfM29wLd2p7oTdFlKk5Vpmay0gAB/aSCQx1IuN1hfYXuGYMqf19StZVNQUmXfNlQXCiRo7OODQnJJvJb1CqRN2048YT/AqOokIyoCDLyHqw4cqGj6Hm/lBlPSqMuaZjZlrUVNvyhHL6uyF6FTUS05soIIQiYVEAFZygqQNWJB1aDcERMlylypxTnQVey5BSbg3vdzrE5jTgjv+y7KaJWUrpDhJ4D0gFNPGiqAjq0Ek+yPSF82Shdgdd4iyFsTNa20BTyes7IG1n5Hlt98T6SYmKOWlEpusW/a+yOGx4qxzFBSS+rlEGYRq3s/5Z4R0FbKqEGVVKUCHKZnPV9dp+WjLnEG+iRoyHc5Neg3SdQrEdYc2dTObqvYN4x9crZjy1De0fH8H6OSJc6XMNZKACgQEkFRvoxVH1WZNdOvrCr5GsfjqvSN3KuiSSUpOibj3esN5aSNC0LpI2hn5wcmsDaOd0Mtb1CUc1Hyg+peBsapQZZOhTo3gYoNWsaMImqoUtLKbf/2IN5jXDaUIsI4SugkkAiL59K/zv+TBWQAlt0QROSSQ4cNbdzhKUAGu6YhLmnchQhKA5Lc4XVdRICD2jtvxgnHqgBBQz5t+wDb87oz9PhxnS8wASDobktxDsx3ecH05rDRZRZQHDc80vMAKVJmaKyzC3IsfURTjdLlSlOhUtyBuICQD3P4wDImGmKu0ynIIIYFifMe+GuHnrqSZOVdRNuASQwHfeGNpJQ/MFUhpFCpElM2T2gUtMl7FDQkbjrAS5Kv1VS0AhClHc2rN87ocU1eJcpSC+YE5BftA3S3C/kYKxaT1WHBIABAAYN7Tuff4QR7ABhAY8gm1mUlqU8G9G90GYb2pk9JLoLuN7C3nAgH7KRtOT3/4jQV+ALElE+SO1k+kT9oX7Q4tCEFbjaoau6aFVTTiuRKlJLFRIJ3JCi5PiIGrJJEzJLOY2bKdW/y0B4ZLUopQp8qiW2OEnQHdmPlGmRgcuU60vmZrnYd242B7oHKS53wtwPMTcdVXWV4QFKIL5Rl4E6wtkT+zrpccAdD3H1gfEK4rUQWLHW7+pA7olLVpy8Qb+Rgdqjp2emyrzUkHMnkU/CK67EM6SDccdR37DFZPHv3xROIIO/58Y9YR3xtrIXdHFpCZ3HRuHyYMnTeyOUA9EqpgoZCpxbRtGu5+Xg9cghLNtNhfU29YLeSpejAa4k9V8q6XKesm/g/oTHRPpnKKa2aFBiMjg/yJMeQ0OFOmoyOPufuvqvQ6TK6mn7KQrqJZUWuTlDA79INrsMzTAuUsolrVknAaXsCzj6zA833xkuimIzssrq0JUEykJ7Ssrskad5h7TV04y5gy5QtSnGYHLdiLt3GJGrtku48KnDH5keD0R9ZKC5U2lJ7aGSFNqkspCy23LYneOMC4ulMlKeq7AMrMq5N7g3PIeHGGMuvRNKZgIvLSCd6gVOATrcs8IeluIDMlDhmloJ5nMX3WvGQ4OJaOLFLbGVRIzRROUiUCpTZQAXD7B8YEkzwlKpq9EhyLdwiakS6gHIoEJN2e3lwhP0jxSUmQZcsv2k3ALEC53RZc38MUeVP3F76rhZjpH1qpgUtLGZdLEbNmpYi1o2/R39HUqdThSnTMId9vz/mPcFwgTqt1XSEug6gFW0DeEhA8YbU0mukzkskhObtkElCg7NlUXuGLi4MFZtAyFt1jgrE4r0GqaZSphAVLRfOFbN7R9DoZ46tBJsUpv3bYBxnGDUJXISBlzgLJJulNz2SLJLBIvd4q65WZgC4uRowG07hzhDUQh7htXA4gWU6FUEqY79/dE5WJgKbZ58e+M8qdcuQL7Cf8gR7+sJSAXKsz7Q4Zr6Xd+GkGaC3BXhTgtmhY114x6qfCLDsSdm+ENjNBaA6gnbYWmRi0qxTHyF5JbEhivgHFh3PvaPaZWQFbnMbuWUWOwnUcvKAFKPXZ0KGQtmN7ZSyrNxG7wjzFpkxCUKWoZu05H2RdGwMTf4mJsZJfkpp0YDaCNxyfmlzCPuy3eQPjCam6TIRKSkOSEiw4CG1RStJYlzlSDzzOYzEukSnO400/Ekj1vFTSy+XZS00HmAUluJV4nTRm2m/LZzjc4VLT+qTANAD87oxuHYaFsVZey7hSgHfal9SN3AGNLQTkyKaZLUS5fe2mwnv0h1sqVfpzVheysdlpYK2cDudn+dYJ6SVg/U0Ksysp5veMhV1zpSUgggJe1ipNuRcN3vDDF6tS6aTKIsw0u7C0bMhIyvO07W1S8pyDTttPVt+YvG6FZ+xuPuz6N6xhKJH0SeSfJcPZGMBNMkEO2of6qVepLARILy26Tuqjval+IAypNPNH1VTQeWeB63pUpacqBdod4pTgyZaWt/eP7mjNrpsii40ceOnf8I414dkokEW4Uh6OrKQQu5fXnfTvhzKpVEAhtd48DxiVPhYMonKCtweOw24gNBSJRQhykgktuLMLmPPN8BMXKwU3K8Xg84JFgX1HDUB9NNg4Qpr80tgWc6DUjv8ACNVPmDKVsWZtXTwI3kv6wiXLC0DMUggqZ7AhgNm4x5vOUNskzwbwEv6OyznKTY5vKNkKfKfMHdvjH0pCJ2cGwZJfW23kde+NnOXml5hB7G5KiwMr4j+kH/8AYz/wf+tEexX07/3878H/AK0x0NhT3j1FavohUBIRmDjIi34RG0GJyUBkITmOwD0+MYOho5iaWWUBKlLlpKSCHAa/tMQoe+xhzhOHBKMy7TC9klTX2rJLE7AwiX4jTHbrVnQs3MzaZT8HVLTT5Jivp19kHL9G5SSEjVTDN47NYJk4TJzrlVQTMm58+YW2AJy8MrWMSRjcpKKdJClGSoqJDWsQM17237uUIptYKirnqBYEHKdqmV2QNz5RfhvMDe1ro97cHH2yiND3OLXcC/undVKMpExCFAlYKQogOCxa42MfGMDI6PzSiXMWCxmBISwvq7k7GSY26JWTq3UVHKCq/wBZ+JsbC1zBM6tlqplSlsmak5k8C7oLmwS9rtrHNFOd5jkOFieMNpzFDDakJnDs5AQlg1rBuUPq6unBaQEvLZ8wFrahV2G937rQqosORVygTYgsRtSoahxteFc5pqJ0k1M5GReVKRc9lsqlBnKSb+EWy2NsYDDxwk3G3ZCY1F1Faew/ZbR2N1EDeX1uwEUGbNGjK3EHtDk9xDGhpyKaWASshNyHLnbx1hbOnMboHn74VaTW4rgo4QPVqK3LOd7AcjltB0hLM+QH+UEHvLX0iAmhRtLB7j8TBcuQ5AKMvAt5JIJ3wJz001gCuRLSGOVJ5OPS0NKaQ4t6n4RRKpCNMrbm377WER64h37Pa7Lfwm779sClmDGWVg54STFataarqhLWEAWKWSFOHO7a3JvDsaUvqEt+8zjKCp3Lgh31AY2NrwfMkJXOCmKilgX3lyfcO6CZNOFK/lIYa3Oj32atw5Qk07yHNTJcAwWulZlSAZiSlRACgdhBvGerKa6xvQ/5T/mNPUrykpe/ujO4hM7aSP4hDcAs7UF1htpTSIBmL+kCEuduoGjJ1zMALQ5w7DBOlTjmLJsx22ffaE1FmKyAklRd7gtyMbLo/RFNPNRtuWHEN37Yd3gOrqszYju1gRULKAMgtoptm8CNPU4UkUMqaLLGVzc30fhAE8JUZhAYISGuwtl+MaqbK/Y5SdXIHNy8dDraXFcm9O3KydDdCd5/uEEYbSlS8hAyILrLuFK2JG4P2iIro5bEAbMzdxhjh/tzC/2SbbxuhIZJpE1JAATGqSCgjw4EXBjP1JzztQM3aN9o1ENKjZcwtm0h60Eaa+Hz5R4MpChkAdhGTJpzdlyBoQNfk+giSZ5JYgsfHnwiiXLIsCW52aJFf1U6nbHbVjaKpGTigSgwcBW07bjZCmqXY7gGYbtT5wzmEJlpSDcvl4kEv5OYHTIBWlB2v32c+TeIjjrCUD2taR7pSJHZI2lJPfDvo3iWaXkWbtCqUoFSm0dgeUUYbNAIuwBPx8d0FjFglKTkBrfdYPp6GxCd+D/1pjo96fH/AP0J2v8A49bn92jbHQ402AVKcMlPMLqnlyUnQISLvuG6NNSqShDqbQshO1hdydBvUbAcTGfw5CDTyiLKCE3Z/qjUbRGiwejTqVGYo7VCyW3DbwF+7WJfihaHAlWvD3/hEJEqqKcxWyVl1JBB7QO8ajRg7sCCwLwTgVEZZCsgUrMUgOoXGXMTp2nIT4mBOkyAZp4Jf1+DxqZBA6os3Zfm6kufACMseJjHGRgp2Ylkd90fS0iRYoMpZ2HRXEEanwccWMD4ngypihMQQFJSywQS4FxYEcTbW4jVTaZM2U3eDuI0IgKj0Sd4L+h8IV10X+HK2RvF0prJi4HukM2lVh5l1AUVyVsmezWP1VpA1ADjubbAeK0Cp2IzESlpTnloW5cgkcuDHy2xq6KSFyl08y4IID3sTxt2TzjLdH5GStSgtnR1gUAbi0tKXJJIBYlI3W2GPozECBt4SjXltnqE5pqNchIQVBRDklmBdyWA2X8oLzlSQVAMXZynyCiNseV6SahKgoZfZA231O6zHviyYhMrKlCym1xqN5LaakxOiic1z93F4RCTQ28lBzZnVqKWHdp5RXKW6txg+dTJWleYATEhwpNgscRsNoTSqoBTK2RosRo5iU7krYG7nLZvIc3hfWyZqkAFJBAJCthJHC4vBCQFJ7JuCCA7PAOJ1M1JCFAJJYPmzFiHs1haE9QBWRhaBAy40oyKgCapKTmUTmsLC73PBjFlNjAchLdlVwrsucrWex28eEdg1KlIfZmIJO0eyCTtaLJtDmUFIIzhI7Q28DvaExGQ22pgbT6Sg5ipipnWKcOGYA2baQ0DTrqS+mcXG4/O6C5tZPzZSNpD63a9tdIVTSoBlOlQmbm5HzEN6Z5vKzqHemsLXSMNRLDJDDzPfEqGqCFqCrA6bnGwcIvzBLvr6Qtr0jKVHTKTyA18dPGFYpHMl3FLbd7aKTTJcvPMuOrWtiH0BIJ8wIbYhjEtc2VJQbbxsYWEZmTgK1gqAmKftBtHO/dsi6kpjLVJUrMFZylYIsCQ3tbToYuSZYQ3shRkPd6jxwraY/SNxX6xXST1AdY6XSySBYkb+YIiVIR14D3Jmu4YDVr7d8ByA6VAnReWwcMrUvv3QtH6UfUEPC0ay4cHd88YDJIWCz3PeLg6cI9p7SxvDg80290cJjKD7CIoPa0tx1USORzXqpYYlJt5vHqSNBFk6kBzJvmTdJ3p3QPTrSO7v+eUS7I+V9bHKC3KnKpGUSC76A3yt9YHZaL66hKe2o2AGRuLkn3mDBRkpCnsWKuN3bkPW8L8QrM6wHdKbDlGdznGknGzzZMcKiWUBCgUvbeza++BMFkjrEvpqe7te6LZqmB2j5sYrpnDNoxzNuLPfZD0DQ1jnFL68BsjQsD+kVT4jPO/q/8A1Ijor6erevnbWEsd4loB9I6GG8BS3/mKeYBP+iQNyU+gj6BRSXRcgjgPX4R80wAtkfakekfT6Gbmkghhbk3P/ETfGowdhKoeHyYIWLx5QM9Y/hI2fZc6840FJL+jkP8AdjzU+yEVTKzT1X1M0AP9lCWtshjU4b16aZJWUo6pOYJ+sSLdwZULaVpEsQHT+CrWrIMQC2+GVSCnL1iH3Zkv4O8BUkwpmTEm4Cy3Jgr3+cK6bozRhDKlX351D3xVgs0SkKDkgZspOrE9kdyUjxh/xYGWHYRkkUo8LQHEhN5GMBU1KQC4UQToGJZidOPhF+IUQTOFQCXyZctmLGx53aKcOpSpA7J56ecULxJcyrnSpiglEtIKUt7Xskkk7nFhvipt8qgl3AE4TuTTJKQr6zC9tgaz6am+sB1NNmICSz8D3nlxiMzGkoDPfYNvhC/DcVKzMW9gcoO+zkvzaMSta7hdbuaLKnXT1IUQoHhdh6XimpT1svsg503TqSRbMnjv7osViNyNm7XyMQEkDtyzZ/Z0Kd29xxhEjKPeEBSVxTfzj3GK76RMzaAW/mygJ84PTh4mG4WSfrMAw46g+PhCjpFTFKmDHKQOBuRt5QN8YfQ91zduexp6lU1uKKlJRl9lw6VaHv3PsO4xCjxualeWw0s4Dje5SwNvOAsVkpCpKAylKUMwAsm4sbsVH03R1CjLUqQSwJcEuACS130B8LQxsiY07fyg0vo/Kbtulopc8LmC5OZW0gs7DUa+AijG1AZ7P2wQeQD+6LTTsq1ztveF+JTcsojUk+FvWwgTg2/R7L53U0H4Wpk1BKi+0j0jsXSSghiXbM2xO3wDxXSV4WzJAUw7W8Na2+L6/sobaq6uURj6ZLKI03hIZPSScgJlIa4UApmIyg6vy84WCqJlpUtSirrM1zbY59IIFE8zM7FQWeAuAG8/CB8HpM6piFB8j2tv1fbFwygs3JYx06grpNY8+SSbfSs4tcq3axRRrzon6vmzdnTXW+zhHYGesnyh9kL98MsEpADUiwAa53F4WNNCyXZUevIWrcTm5OAfUmLTAM5YzG+xI8EiL5M/Y+kUYjgKdMzNhFy6ka3dJYtuO7jePVycs9KkghCn5AnXmWLiKErHtC4dj4Bomqq+iKNoUCk7m0PeC3cInztLZLCvxNMkLSOURjNb1YMpBs+zZwhckEju9IoWbEku5d/GLkjVth8tYEBQVOCPyxSor9A+pNhy28vjDTC1IlySuYDa2moJb/MKFBRmA2GUWfi+z50ic7GlFBQQwsCd7O4bw8IpRxENF8KNqZ2mR/cYXzXpQr9qmP8Aw/0pjo86SrepmH+X+kR0GoKRZW4o8HC6eRNQziSjMGbRID7n0fvMaXCpjyRb598Kehk95clP8CB/xEPcPp8gKdoJ12bzEzxwfhNPVUPDz6jSzFRMXLnAFwEmap3b95a2h3Wc6Q3lqZNP/wDCjy584hUyETJpSbj2ff7h4xKvBSqSlN8svyYh763aEIZvKmiL/n/yiqriJWnatXhq5ZDqYnjs8oZJKNjeUYunrlm4lnuSeVt8B4h0lnJJQlJLbdE8bh/cOMfRyT6d35XhTRp3uNBbusxZEsaxl8Vw4zqmRNJKMxY5SxIGgO53bl5ZOfjBKFdZlUs+yApwni2jxrKDpPTqkSjPB6yWQQkBy7MCB5QGPVNdbSESbSu07Q49Upruj3Vz1JSqYULJUEguz3IbaAecNaOgWUBCEskbLA+BuYYU+LJmTHYg7AQQW2/PGDJiSLuDygbdQ0lwOKKXcHULWbn0sxJukjuh9hFMnJmzHPuBCfMg+kSQtWawVby4mCJctJLqAJ4jXmYGZo+pCybqkRPl50jMkJYi4Ic8CbB4xWJ1UuZmdR2EsQCNSddbqPhGrx/EZMqTlWopCwRvD7ADdjtG5o+byZImE51rl5wWJS+ZbgZBlJd9/LfGJC11FuQnNCIbJlNEcI+ZSoV1KklwFpFkIFyHLkMSzvExS/tJNh2dqXGpB2tsj3B6uXS9molLQopBBWQq7aJAAawAcj7OghimmDJnge0VJULbQFJNvxR022BzenKpnVgktaccfVdLokyCTmUoKFhuLjThwhPic7M6RoSD3gN740U5WYMq1mZoQ1tMyo9CBsBCjakkuytBho6v6PK5Q2VR3M8GVRdJ2n37BE6VKFpS6XYWUN24xOYBs0Tpz2CJEht5KNGaWX6RSglBA2kJHJIc+ZiOCUJyJUjVvG7EGLcaLqbXKL8y5PugnAqpKZYFuR1fgOMOOcRCKWuXWUtmoMiqCkslXVqULBiWVbxaBjWqUtWfslYLgfaZg42QV0jn5qhQ+xKIPNiT6wjSWvu9dB88IciYXMDncqe93rNI9BKlE7H8BsiaZoIVva3j8PdAoqTly7NTxiAJMUAABhKmzynmHApA2pO3iN0F1RsWDDQceMQw9OWUgHc49PRo9qFuQ3zviZMbeV9LombY2oSagZW4e6Jp0trpHVJseOb3RELDebfGBgJ1xq0nqq1WdTWGnhbxgNcyIrmEkmOiqCSKXyjzbiVkMe/3C/w/0iOjse/3C/w/0iPY8gLY4PWTJUmWUEA5Etdj7I5esGyukCye0VObkavfVh63jOUFWciAXYISAATew4WtxhvTTJbHsM+//No27bIKeLRmNczITCXWlyWIJfUnXx1hjUVKUzgVkMlCbFySbnshN/8Au8B0dECnPlSE7C3tH4A7YoxZD1BOZQAQzAlNwNrcIg650ckoa3oDf6YVjRRmju4KbLxqZUgy5Ty0OxWfaP8ACkbObvxENKDBpMtOUJ5uTfmNPCE2GzAGH2Q+o3OfXyhrKqog6hzh6Y8BUXR0KbhV4r0PkTkul5SxoQXHeDs5NCuZhC5LJMsAhXZmEOCX2Eeb3tsjQoqLGLpVSQ4B2/PlHYNdLFh2UH1N5z8pRSpZSACdrvvY9ry0huhZguTLSQ5Sl9HYD0jgUvpG55TKd10gEguJpeSkqO1h86ekTTK5+Pw0iaxaBJ1Swv4wjI+RpoFYDNyzX6RKn6OUnesnadGb1MKMIqwZkh3VlUlgSVNe6Up4h7DaYK6ZVqCEZmJcsD1eoZ/3tv8AuAKKck1FNkYF0leUy7HrGS+R5emXZprH1nhT9umaxw7pedgYSnHTYg1BBF8o1bTc3fDGZ/tgljoFPxLf9Qr6azv2ru1tf3w3mTHkD+VJ9IsljTGQkfMIIVfXAgvuHe0B1awqx1ginpytTAbCYprMNUnYfCFdMwMi28rs8hc+02w2WUDLnygagi/cTBk6YAl9mzjxgahUShKiEksLteJ1V9fkbTEaQEyJ+PISWaPaJ3HxMGUKkgJcdph/20DVpGQB7rU3cHfzLd0WTZvVSlTDsDC7uTYNuhh/AaF0HkpBXzs0+cRoyh4MIBmpYDeb/Dyv3xZTXKio6i55qDxWtWYvv8twisxhwFLcRlVoVBUgwMoRYlUMsGUIlaeimJ6tIVewI2ODx4RMqALjQQpwmvBGUh2sP8Q0WtyANPl++JMzDuNr6jRvDoxSHnlxyTFFSrLKUp9jDmbD3+EFKDvyPnCrFZ1koD6OfQe/xjkQty7rJNkZISwJiSI9aJos7axQyvmSViukI/aF/h/pEex5j5/aF939Ij2O0hrX4RkUiUkhTCWjMUpNuy+wb4eooach0BRb7WbxdjCPB6pBlSghbLCE2sm4Ae4Z+/WGM7FkoYTVS0E/W6xnHFKXeIGqfLI+m2PZXoWMDBaaKKiEkDMB7IFwG36MODCF9TSZCFKU+cm99VNu+bwLPxhP/hyzTsyOQP5lOw5B4R4uqpnJAJTLSkuwcX2EnwtGINHK43wEV2oYxaWXNIUOTa7RYi45+UTVVKt/g+kZ2i6REDLNBcfXDlKuJtYtqIbIx6QR+8SN9x6s/cYHLppGuy1NtmY8WCn0mq7IHjr4DnYQwlTOMZbDsYE2YUyiFkB3CDyYEX3XtGnVh8xMpU1ZAyIK2FywFzue1oVf4fKcgLDpGAWSmtLMBTEurvCDBcUTMlZ0KJSCzkMSRclu9u6D5mIBIBO3zO4d8JuBB2kZQC3qEynKs0KZ5Uo5Uh1HZpx12d8TkYiVqyAHMwLFtH1d2b4Q2Vh6gGQsIJAGdnUdo1YM2bf6w3p9I+Z9vFAILphEMcr5P+k6iMlcrMoFSipwkvlZmBJ2l3gT9HaOsr5LB8pJNhYBJvoQA7eMbPFv0cJnqzT6o5Ubksw8WAFt9oslJw7C0KWg9ZOy6i6stgrKBZItt12kx9UwMDA1qmyPc82Ul6d1IFUADZhv1OtmbYPGHmGYoOrBUkLBQzu2xu+PlFXUz6qoXMloWsrUWASS3Nn+EbPBaqcmQlM2lzKQCkglSVhlXLWD3seB2QcW1oQ9oJWuwvE+2wQXy3ZmtqAXf0iyuqnBOnPZCOgGc5zLXIUT7JG++lrbLEC0ETwXZnbi4txgMUPqtvC1M5tWeU3o6aYkDLcEAu4YPsiVVMH7sHMtXtEaDcOUK5dFOKXQbDZ8HgNc+ZJJKgQSGd9+ohd+leXbiiMnBbQVuITWmIlu7W3PsF+ebyjzEKjrECWlyxdRLbNAGgjCkyFJeYpJUrUH0hnW4cES3lSwptgLONpfaYZbpminXwgvmdRaAsnMw3sqNrM7ljc7Bti2VQS2uVeUNMTow2bLoxI4bWgKjk51gIJUlyTYsBsd9C7CNtfuNIJBrKrNBL3q8oBm0A2ExqTgJDqNgfIwAqkQCwU5g1hvJQvUeEuw7DlKISm93bizdw4w9m0+UMNLOeEFUuFKlgKT7QD246gwL1+aXMmG1wG562PfEqZ5kfY4VnRvMIyVUlN/wiEVbKPWHcQG8I1CUpE5KQfaQ+otbaTpC+egMpJ/eJOoulQ2Enje+yOwO2OsomtmErdoSMoLaRDJDpCUEatAM+QHteHvMCiglfPOkAaoX+H+kR7HvSQftMz8P9Ijo1a4hF161AAmybCwsBpdnjhVqF38gfUR0dGwi2eESjHZ4DBbD+VPwjxOPTx9f/ij4R7HRg5C8CVP/wDJqlv3n/FH9sUqxqcdVA/gR8I6OjIXi4qdBj0+QvrJSwlbM+RBtroUtDKd+kbEFghU9wUlBHVyrpLuLIjo6NOyuhx7oSj6VVUuX1aJjIclsiDt3lLxOb0vq1M8122ZEN4ZdeMeR0L+THuvaL+AjCR+3k/VRR0sqgoKE05gbHKl/FuJidV00rJllzyR/KgeLJvHR0b2t7LMrnF1kqo9Jai7zMz65kpU+1+0Dd9sW0fTSrk5hLmhOZ830couDqHKCWjyOjbQBwhFxQ9F0kqJAaVMyM7MlO0ubkaE7OEEnprWlyahRcMXCS4Zm00aOjo8VwEqs9Lav70/lSPQRJHTCrAYTf8Agj+2Ojo2zHCHJlXp6f1wDCew/kl/2xXUdNqyYwXNcDTsS/cm8eR0acTS41DHpFUfb/4o+EESumdYn2Z6g3BPwjo6BIgJU0dOK0EkTrnaUSz6ptF8r9JOIJDCeAP/AIpP9kdHRoLJK9m/pHxBftTgf/pk/wBkBDpZVBQV1lxp2Jf9sdHRx64zlGD9I2IA/v8A/wDnK/sgaZ00rFAgznD5vYl67/Zjo6MbR2RtxU5/TqtWQVTrpDA5JYYdyY9HTutFhOA/+uV59i8dHR7aOy41xvlCHpLUa9Z/xR/bHv8A+U1P3n/FH9sdHR2gslAVVUqYorWXUWcsBoG0AbQR0dHRpDX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5" name="AutoShape 18" descr="data:image/jpg;base64,/9j/4AAQSkZJRgABAQAAAQABAAD/2wCEAAkGBhMSERUUExQWFRUWGBoaFxgYGBkaHRcaGhwdGhgYFxgYHSYeGBkjGhsXHy8gIycpLCwsGB4xNTAqNSYsLCkBCQoKDgwOGg8PGikkHyQsLCwsLywpLCwsLCwsKikvLCwsLCkpKSwpLCwsKSwsKSwsLCwsLCksLCwpLCwpLCwsLP/AABEIAMMBAwMBIgACEQEDEQH/xAAbAAACAwEBAQAAAAAAAAAAAAAEBQIDBgABB//EAEcQAAECBAMEBwQGCQQCAgMBAAECEQADBCEFEjFBUWFxBhMigZGhsTLB0fAjQlJTgpIHFCQzYnKy0uEVNKLxQ7NzgxY1oyX/xAAaAQADAQEBAQAAAAAAAAAAAAADBAUCAQAG/8QAMBEAAQQBAwIFAgYCAwAAAAAAAQACAxEhBBIxQVEFEyJhcZGxIzKhwdHwFOEzYoH/2gAMAwEAAhEDEQA/APmUmWMosNBsizqU7h4CPZCXSkB3YQ5ThUuUkGeoudEJ1790V3zRQtbuFk8ACyVmDSyzklpoDkk0AlAkJ+yPARdLogdEP+GH2HUlMoGYUqSlJFyXcnQNu1L8DHmIVM5CwkEJSbpyWBGzn3wodeHv8uNgB/7Y+yojwoRx+bK8kdNuefmkm/UANUD8oixNAk/UH5R8I2MyjVSyETKk51zQ8uUr7P21/WA3AEHa9mPdKKVdOJUyWWlT0BaQyRldnQWAdn122gbde9zgwRtsnnp9kR/hunaN5kdVdhf3/tFZL9QR9hP5REk0Mv7Cfyj4QSueVXLW3AQROkfRS1mxWVjTUIyMrd7Slpfbk3vFRhFDzGgH6qPIxoeRG4kd+EAKCX9hP5REv9Pl/YT+UfCCEiLEiNlrewWQChhh0v7tH5R8IIk4XJ2y0flT8IIlSnjyYtvh7/T/ADCGs1DIW4AtFYwlSVhEki0pA/Cn4RT/AKNL+7R+UfCDZE4EC7n03wYuRGNJqGytyBaIY84Sj/R5X3aPyp+EccFlfdo/KPhDgSYmJEOensF0REpMMGlfdo/In4R3+iyvukflT8IdCRF0uleMkt5oInlFJpOBSj/4pf5E/CLanBJEsDNKl9r+BPwjR09FC7pFhs5a0hCFKADWDsflonTzi6aFoR90vlYJTr0lSwf5E7e6IzujMsf+JH5E/CGlF0ZqPrp6tNiSrdrbfDqZICkuCFDeOEDj1BBy0UumMLDqwSV90j8qfhHn+iyvu0flT8I09RQQKqlaKLHscLACz5RSP/RZX3SPyp+ERODSn/dy/wAifhDs08R/V4J6OwWTGUkmYPK+7R+QfCInB5X3aPyp+EaFFATBScBLQF+ohj5pZ8klY9eFyvu0flHwiH+ly/u0flHwjVz8FIhXPoyIJFNFJ+WkJ0TmpIcOl/dp/KPhHgoZf3aPyj4QwUiKFohkBh6BAIIWSxdAE5QAYWsLbBHR7jQ+mX3f0iOiBNXmO+T90w26CedG5YGaYpiJaHHPQebQHPqStRUouTBnRhYKVo2qSG4kEFvKDcRwgzfpJIct20DVJGtt3H5JY9S2PVHzOwo9sfuq7tI+bQNMXQmx3NqvDAJklcpwFEhQcs7PZ+/yjY9BujBnzJQm5SmUoqIcF0hrFtA5Gu8xiabA5pPaTkSNVKsB3/PfH1jDJyMMw1U1XZmzR9ElXtH7JI2alR3DKNYX1JYZKY6wTuPsfn3TELpWacbm7XVsHuO9dK7pF0zw+ZU4gpU1QkyEkJSuYWGVNiUDVd81gDrs1hV026RS55lSpDiTIRkSTqdHUebDw4w4raQKwJExV1iaopO0BSi4fiQ/OEnQ3o4iqnS0k9lz1nAJGa3NiOEchftp77xwPc2fusyx7gWMoUCCfYULA6kj9+6VUMqaHUhJIAucoUPxAgp8YlWLmKUDMcqLAPawsAALAC9haPoOG1IqapU393Q0XaSkWScvskgaqJGbkw23U4XQKxOuVOndmW5Wp/sJbsg7gGBPHfBB4g8usge39vuhnw6JrTd4AvPF9OOa6fCysukWWASovoADflv2RZLp1MTlLJ1LG3M7O+PotFjCZ9RNrCMlNSJZAFusULIHnZOgzJgGorVyaaZNUAJ9c+SWNJco3UrLo6ndzvB2GMHxGTnFfHT69SiDQR2G7TeBz1PTjoMn6LJJBCSA2YhwNXvoG27ornU32kKB+sCCCnxHskcmblGwMkUdNKTK7VVUpCs6faTLLBKJR2FRISDzOyK+kpMiTKoUnOpP0k85vaWrtZXOwXUSdAEvCOqldK7eei3Ho48DJsn2wOTxxeB39lm5SZYHZHa4Oo9wZhzJ3QRTz0gMR3hyz7D4+caCtpf1SjRTS+1UVbKmNbsGyUDaHJb85ieMUuUU+HSlAHOlU+Zvmr0DbSPabcE7oxG+SJ24Ht9ey1HpIiBd5J69ByeOLwO6S5w7XJGxIKiOYSC0dLnpJAD30sR6iH1TSCdUpoKfsSJR+mULFZT+8UtW27JD/WJ3WDxGvNbVtK9lxKlHUJRtUN6lMSP4UubCH/8ANffSrWmaWMjg8Wc8DpeOvNdglxqZYNztYliQDzAbhDKiCVOA7hnBBSQ+liHaG1ZJROny6GR2ZFKM06a9w3tAK2KOhVq5VuLoMWxZVXUKVKcIIEuXcglCD7ROoS5cnkkbWFJrJM8f3nqtM0zJBgEYuyeB0vHUZrstBIlAAqOiQT4XjKYTOqaiYpSJxQ5cg3HhyaNQkBNIrMScssgnabEPzjM4DTzUyFGUHWVsSCHAABSBY74aIwAoBNOJCaV2FVSgc89wNgDO+9oE6Jz+0uSTbUPvFj88IYTplV1KQG62+Y2uBoBaxvuhPhpXLrUFYZSrEa6uH98eoNOFppJwU+nU7GBJlM5LaD1hrXp7Y5QKlIKVB9t4GJCyQjonIvU0EpV+rxNNM0HdVbSPFJg0k5rCLsHK9p0M5OgF/nfAdbjKUzBLzEKcBkh2J0BUSA/LSD8RndVKzAOUpVM4OLJfhmL90C9E8CllAmTiFTlOsAntDaFAaudfCFJALoJUmqNIagx6VMUEkrB/ia/JtvA6wTiWEtxB0O+BOl+FykKE2TlC0kFaQe923741FJlm03AXTyNwO647o3C83SG84tfO6ymymAFIjS47TbYzsxMV4J97AUF0XVYvHv8AcL/D/SI6Ox7/AHC/w/0iPYmyH1n5WVKlmFOUjUND2R0gB/eIc/aSWPfxhJJSMo10EFSaMK0LHj8YbliimaN4Tmmnmg/4nJ/T9J0oIUiWCoaKmErbiAez4gwPiGKTaheaasrUdpLjlwEASsNW+hg/9QUgAkamMRwQwm2ok2qmmw8phh3SVcuQumUkTJKi+U/VUNFJI0PlwjsOx5UhYVKSEgOCDfMFDKc3cTo0LZkltRHSxGHQRE3+62zUzBu0V9AnVP0jmJlLkgJ6pbOjtM6S4Lg5nJ1c3sNgaym6QzUy5ktJCRNASs5b5RolLeym5DDeYUoEWIQ5YXJ0G/8AzwgB08Q4H6oo1UubrOeBymU3FZpp001hKCszAXUreo7f+t0H1NRNqE55mV0oEskAuoIDgFywGr5QH2wBh6EqOXNcgZQzgFgoOdm63fDinLpyk9lSi7d9xuJFu+FJGsaOFt2qfe5pz8Drz9V2BdbUzZYCggyJYSiaEkqSkE5QxLPdnZ2cQdjGHypZmLqJoXMmhRyyRlc/bmKWo5UAt2bBxtgnCqJKJCmSVAzS/FIAyhXC5tvgGowrNO6zq5sqUpm6uWmYXCQkhkFkq1IUx1OhhckVgLul1L5JKe6gB0GTnhF4TiKmVXTghS0JTIksCkLmaAuosMoJcgAa6tAWMYQuSJdQmaJi8+YrTdKVu9tXc6k3PCwh2qlmEy1fq5TIkjLJkqN3OsyYz9sh2B4vcxfX0B/V5xVLCAoJLBT3ChrYX48eEadGSP79UGfVlr/w8fx0b/PuVm6dc5JmLQpCTOzdYkJUys75nJVm2lmIa+8x2GSZ0mYFyloBCSkdgkIf2igPqbdokm0MJlOBNUkJAYBwLBwL+TR7LlxtrW0Cjs1T3NPGecIWTRLQlaZagRNRkmhebt3Ks2ZJBBcl97x1FIEp3Lk6lmZtAANEjdDJEqFeKZpdyHfv8tp5xxzQeFl87y0gn/alNxyX1E1LE2ZtPagTo/WypaZaRMdS0kkN7JBYDmzeEBT6KYtQK+ygs/aBNtBlGnJo6mCZlSULACQjKlrX2NxYHwhyMudVqYWAAlaFfWBYVokOXexfdtjO1+Ly3M0JWZiJqcqhplHtAnj74JqsHmadaoo3E+TwNRUpX1qEDMMo22GwltotBJTQXGU5aLD8RFSBMAZ9m6CUycq1p3sRy0PnCbB53UIQUpGU6je+vmCIe1FUla0KR9nvYnRt8TmPL3lxVFrPLaB0VJlxWoQwZ+6KpkqNSSVk9EarCFxSXnCkWYy06/zOYupcHlkonlanDEDYCwfuF4XVU0qC2+yQO4GJ4fW9hRYzJZY9nVJUHU3e54PGN+55KVlj20D2UcQwWV1UybnXoos5Ym9+I08ov6P1gyzAPZBKeW7Xi/jAlfUGYjLLQpMtJBVmsVMQSN8KZGLolz5qe0EzFOCdLsQb3AzDwgjX0bHRLloOCjMZLiM/NlxpaoZ0BQu8J5kiHYJPTlNthtoXzjpAP2hf4f6RHRPpOGqpn4f6Ex0dLrKnOwSFZTeyOQ9IbYfIKi0UU1C6EFtUp9BDiTL6mUqYdmnMwR820JtkN0iarFhSrTLsSzqc/wDFhta/fGoxSkSadExIZ8iuQLPpwJjHUFD1yUzZkiepz7cpiFbA4UCxNrxsMLm5qWZL6tUsSiUBKySqyc3a4uX74kSTO3BwKZMQCz9XRJch2+d4heugKdqTu7QhniSQ4e9oEQsMxS44n/EPiQ1aZjYxwpwQoQfkv6RVUzygpULEXB3EEN88IYdUjVlDvB9QPWA6ahXNUbODbw/zBGOvJ4SeqpjaHVXdHlOvMve97X5nvjYCUMobnfk8WYF0ZCFZTc+ZGw8o0mI0CepP8LEcrP5EwpK8F2EhkBe4AQQrco5vGxHcRDmoGUBgTyjO0KlIMsj2MgHMqLq7xaNEZImAF79/ujbGtIpvKAecq+Uoa+sD4sgKl5ToSNOF/dFkulAubnfeFmJgrWgaAEHwIfyjTpCxtOXA2zhZyncrUs7VE8n2fO6LyLxfTywc38x89D5ecVzpN7Qq+qsKpo82Cr5IiU5ANjsiNMDFFRUNn5mNwepy1qvSMKCqQGYmYPqntcRoXhbjWGJ/Wuyw6xFtxI3jlt2MIlg+JFco5tXKe+/+IFxupKRLWm5Qoln+qwLesNvLbwkGseRZVpwxZ1Ce9a1D8p98MOj9H1Spxd+yH4ntE25NEUV6Vozp0DPwiVNWjqKmZrdQsdgSAII+qQwScJFTVIMlHBa/6nAHiYYV6f1dMuYCLgZxZ9nuMIqItTpP8R80gw5qadNQpczMAmVKuk/aII9B6RHY0l+FXlO1jQn9FPStiC4VEcXmBKco1PpCHC5kxEpDBvsm+/k3e8EVFdnW/wBpTd2g93jB5qXtKC830Cu6hhptt3j3a90C0NcmQSgBrsQdO4i3i0MJqTYbCQL7Bd4VzJWZL6qA/Mn3kQv8JksEwynBnJmHUAbeAGpblC2nw6XMdwC9w4cAG7CC8Nlyym6Xd/fsNohi9KmUgrlKZjdLMz8O/hHGybflSp4CDSGl0glugWBuNwPDdyhdUSmeJ4JXKmpmuPZY+v8AmLK3XnDTXu6p3REuaWlfKulg/a5n4f6Ex0e9Lj+2Tfw/0JjoYtTZRT3D3K3/AEQo5c+nQProQlxvDBj7on0sowlKJWmfM29wLd2p7oTdFlKk5Vpmay0gAB/aSCQx1IuN1hfYXuGYMqf19StZVNQUmXfNlQXCiRo7OODQnJJvJb1CqRN2048YT/AqOokIyoCDLyHqw4cqGj6Hm/lBlPSqMuaZjZlrUVNvyhHL6uyF6FTUS05soIIQiYVEAFZygqQNWJB1aDcERMlylypxTnQVey5BSbg3vdzrE5jTgjv+y7KaJWUrpDhJ4D0gFNPGiqAjq0Ek+yPSF82Shdgdd4iyFsTNa20BTyes7IG1n5Hlt98T6SYmKOWlEpusW/a+yOGx4qxzFBSS+rlEGYRq3s/5Z4R0FbKqEGVVKUCHKZnPV9dp+WjLnEG+iRoyHc5Neg3SdQrEdYc2dTObqvYN4x9crZjy1De0fH8H6OSJc6XMNZKACgQEkFRvoxVH1WZNdOvrCr5GsfjqvSN3KuiSSUpOibj3esN5aSNC0LpI2hn5wcmsDaOd0Mtb1CUc1Hyg+peBsapQZZOhTo3gYoNWsaMImqoUtLKbf/2IN5jXDaUIsI4SugkkAiL59K/zv+TBWQAlt0QROSSQ4cNbdzhKUAGu6YhLmnchQhKA5Lc4XVdRICD2jtvxgnHqgBBQz5t+wDb87oz9PhxnS8wASDobktxDsx3ecH05rDRZRZQHDc80vMAKVJmaKyzC3IsfURTjdLlSlOhUtyBuICQD3P4wDImGmKu0ynIIIYFifMe+GuHnrqSZOVdRNuASQwHfeGNpJQ/MFUhpFCpElM2T2gUtMl7FDQkbjrAS5Kv1VS0AhClHc2rN87ocU1eJcpSC+YE5BftA3S3C/kYKxaT1WHBIABAAYN7Tuff4QR7ABhAY8gm1mUlqU8G9G90GYb2pk9JLoLuN7C3nAgH7KRtOT3/4jQV+ALElE+SO1k+kT9oX7Q4tCEFbjaoau6aFVTTiuRKlJLFRIJ3JCi5PiIGrJJEzJLOY2bKdW/y0B4ZLUopQp8qiW2OEnQHdmPlGmRgcuU60vmZrnYd242B7oHKS53wtwPMTcdVXWV4QFKIL5Rl4E6wtkT+zrpccAdD3H1gfEK4rUQWLHW7+pA7olLVpy8Qb+Rgdqjp2emyrzUkHMnkU/CK67EM6SDccdR37DFZPHv3xROIIO/58Y9YR3xtrIXdHFpCZ3HRuHyYMnTeyOUA9EqpgoZCpxbRtGu5+Xg9cghLNtNhfU29YLeSpejAa4k9V8q6XKesm/g/oTHRPpnKKa2aFBiMjg/yJMeQ0OFOmoyOPufuvqvQ6TK6mn7KQrqJZUWuTlDA79INrsMzTAuUsolrVknAaXsCzj6zA833xkuimIzssrq0JUEykJ7Ssrskad5h7TV04y5gy5QtSnGYHLdiLt3GJGrtku48KnDH5keD0R9ZKC5U2lJ7aGSFNqkspCy23LYneOMC4ulMlKeq7AMrMq5N7g3PIeHGGMuvRNKZgIvLSCd6gVOATrcs8IeluIDMlDhmloJ5nMX3WvGQ4OJaOLFLbGVRIzRROUiUCpTZQAXD7B8YEkzwlKpq9EhyLdwiakS6gHIoEJN2e3lwhP0jxSUmQZcsv2k3ALEC53RZc38MUeVP3F76rhZjpH1qpgUtLGZdLEbNmpYi1o2/R39HUqdThSnTMId9vz/mPcFwgTqt1XSEug6gFW0DeEhA8YbU0mukzkskhObtkElCg7NlUXuGLi4MFZtAyFt1jgrE4r0GqaZSphAVLRfOFbN7R9DoZ46tBJsUpv3bYBxnGDUJXISBlzgLJJulNz2SLJLBIvd4q65WZgC4uRowG07hzhDUQh7htXA4gWU6FUEqY79/dE5WJgKbZ58e+M8qdcuQL7Cf8gR7+sJSAXKsz7Q4Zr6Xd+GkGaC3BXhTgtmhY114x6qfCLDsSdm+ENjNBaA6gnbYWmRi0qxTHyF5JbEhivgHFh3PvaPaZWQFbnMbuWUWOwnUcvKAFKPXZ0KGQtmN7ZSyrNxG7wjzFpkxCUKWoZu05H2RdGwMTf4mJsZJfkpp0YDaCNxyfmlzCPuy3eQPjCam6TIRKSkOSEiw4CG1RStJYlzlSDzzOYzEukSnO400/Ekj1vFTSy+XZS00HmAUluJV4nTRm2m/LZzjc4VLT+qTANAD87oxuHYaFsVZey7hSgHfal9SN3AGNLQTkyKaZLUS5fe2mwnv0h1sqVfpzVheysdlpYK2cDudn+dYJ6SVg/U0Ksysp5veMhV1zpSUgggJe1ipNuRcN3vDDF6tS6aTKIsw0u7C0bMhIyvO07W1S8pyDTttPVt+YvG6FZ+xuPuz6N6xhKJH0SeSfJcPZGMBNMkEO2of6qVepLARILy26Tuqjval+IAypNPNH1VTQeWeB63pUpacqBdod4pTgyZaWt/eP7mjNrpsii40ceOnf8I414dkokEW4Uh6OrKQQu5fXnfTvhzKpVEAhtd48DxiVPhYMonKCtweOw24gNBSJRQhykgktuLMLmPPN8BMXKwU3K8Xg84JFgX1HDUB9NNg4Qpr80tgWc6DUjv8ACNVPmDKVsWZtXTwI3kv6wiXLC0DMUggqZ7AhgNm4x5vOUNskzwbwEv6OyznKTY5vKNkKfKfMHdvjH0pCJ2cGwZJfW23kde+NnOXml5hB7G5KiwMr4j+kH/8AYz/wf+tEexX07/3878H/AK0x0NhT3j1FavohUBIRmDjIi34RG0GJyUBkITmOwD0+MYOho5iaWWUBKlLlpKSCHAa/tMQoe+xhzhOHBKMy7TC9klTX2rJLE7AwiX4jTHbrVnQs3MzaZT8HVLTT5Jivp19kHL9G5SSEjVTDN47NYJk4TJzrlVQTMm58+YW2AJy8MrWMSRjcpKKdJClGSoqJDWsQM17237uUIptYKirnqBYEHKdqmV2QNz5RfhvMDe1ro97cHH2yiND3OLXcC/undVKMpExCFAlYKQogOCxa42MfGMDI6PzSiXMWCxmBISwvq7k7GSY26JWTq3UVHKCq/wBZ+JsbC1zBM6tlqplSlsmak5k8C7oLmwS9rtrHNFOd5jkOFieMNpzFDDakJnDs5AQlg1rBuUPq6unBaQEvLZ8wFrahV2G937rQqosORVygTYgsRtSoahxteFc5pqJ0k1M5GReVKRc9lsqlBnKSb+EWy2NsYDDxwk3G3ZCY1F1Faew/ZbR2N1EDeX1uwEUGbNGjK3EHtDk9xDGhpyKaWASshNyHLnbx1hbOnMboHn74VaTW4rgo4QPVqK3LOd7AcjltB0hLM+QH+UEHvLX0iAmhRtLB7j8TBcuQ5AKMvAt5JIJ3wJz001gCuRLSGOVJ5OPS0NKaQ4t6n4RRKpCNMrbm377WER64h37Pa7Lfwm779sClmDGWVg54STFataarqhLWEAWKWSFOHO7a3JvDsaUvqEt+8zjKCp3Lgh31AY2NrwfMkJXOCmKilgX3lyfcO6CZNOFK/lIYa3Oj32atw5Qk07yHNTJcAwWulZlSAZiSlRACgdhBvGerKa6xvQ/5T/mNPUrykpe/ujO4hM7aSP4hDcAs7UF1htpTSIBmL+kCEuduoGjJ1zMALQ5w7DBOlTjmLJsx22ffaE1FmKyAklRd7gtyMbLo/RFNPNRtuWHEN37Yd3gOrqszYju1gRULKAMgtoptm8CNPU4UkUMqaLLGVzc30fhAE8JUZhAYISGuwtl+MaqbK/Y5SdXIHNy8dDraXFcm9O3KydDdCd5/uEEYbSlS8hAyILrLuFK2JG4P2iIro5bEAbMzdxhjh/tzC/2SbbxuhIZJpE1JAATGqSCgjw4EXBjP1JzztQM3aN9o1ENKjZcwtm0h60Eaa+Hz5R4MpChkAdhGTJpzdlyBoQNfk+giSZ5JYgsfHnwiiXLIsCW52aJFf1U6nbHbVjaKpGTigSgwcBW07bjZCmqXY7gGYbtT5wzmEJlpSDcvl4kEv5OYHTIBWlB2v32c+TeIjjrCUD2taR7pSJHZI2lJPfDvo3iWaXkWbtCqUoFSm0dgeUUYbNAIuwBPx8d0FjFglKTkBrfdYPp6GxCd+D/1pjo96fH/AP0J2v8A49bn92jbHQ402AVKcMlPMLqnlyUnQISLvuG6NNSqShDqbQshO1hdydBvUbAcTGfw5CDTyiLKCE3Z/qjUbRGiwejTqVGYo7VCyW3DbwF+7WJfihaHAlWvD3/hEJEqqKcxWyVl1JBB7QO8ajRg7sCCwLwTgVEZZCsgUrMUgOoXGXMTp2nIT4mBOkyAZp4Jf1+DxqZBA6os3Zfm6kufACMseJjHGRgp2Ylkd90fS0iRYoMpZ2HRXEEanwccWMD4ngypihMQQFJSywQS4FxYEcTbW4jVTaZM2U3eDuI0IgKj0Sd4L+h8IV10X+HK2RvF0prJi4HukM2lVh5l1AUVyVsmezWP1VpA1ADjubbAeK0Cp2IzESlpTnloW5cgkcuDHy2xq6KSFyl08y4IID3sTxt2TzjLdH5GStSgtnR1gUAbi0tKXJJIBYlI3W2GPozECBt4SjXltnqE5pqNchIQVBRDklmBdyWA2X8oLzlSQVAMXZynyCiNseV6SahKgoZfZA231O6zHviyYhMrKlCym1xqN5LaakxOiic1z93F4RCTQ28lBzZnVqKWHdp5RXKW6txg+dTJWleYATEhwpNgscRsNoTSqoBTK2RosRo5iU7krYG7nLZvIc3hfWyZqkAFJBAJCthJHC4vBCQFJ7JuCCA7PAOJ1M1JCFAJJYPmzFiHs1haE9QBWRhaBAy40oyKgCapKTmUTmsLC73PBjFlNjAchLdlVwrsucrWex28eEdg1KlIfZmIJO0eyCTtaLJtDmUFIIzhI7Q28DvaExGQ22pgbT6Sg5ipipnWKcOGYA2baQ0DTrqS+mcXG4/O6C5tZPzZSNpD63a9tdIVTSoBlOlQmbm5HzEN6Z5vKzqHemsLXSMNRLDJDDzPfEqGqCFqCrA6bnGwcIvzBLvr6Qtr0jKVHTKTyA18dPGFYpHMl3FLbd7aKTTJcvPMuOrWtiH0BIJ8wIbYhjEtc2VJQbbxsYWEZmTgK1gqAmKftBtHO/dsi6kpjLVJUrMFZylYIsCQ3tbToYuSZYQ3shRkPd6jxwraY/SNxX6xXST1AdY6XSySBYkb+YIiVIR14D3Jmu4YDVr7d8ByA6VAnReWwcMrUvv3QtH6UfUEPC0ay4cHd88YDJIWCz3PeLg6cI9p7SxvDg80290cJjKD7CIoPa0tx1USORzXqpYYlJt5vHqSNBFk6kBzJvmTdJ3p3QPTrSO7v+eUS7I+V9bHKC3KnKpGUSC76A3yt9YHZaL66hKe2o2AGRuLkn3mDBRkpCnsWKuN3bkPW8L8QrM6wHdKbDlGdznGknGzzZMcKiWUBCgUvbeza++BMFkjrEvpqe7te6LZqmB2j5sYrpnDNoxzNuLPfZD0DQ1jnFL68BsjQsD+kVT4jPO/q/8A1Ijor6erevnbWEsd4loB9I6GG8BS3/mKeYBP+iQNyU+gj6BRSXRcgjgPX4R80wAtkfakekfT6Gbmkghhbk3P/ETfGowdhKoeHyYIWLx5QM9Y/hI2fZc6840FJL+jkP8AdjzU+yEVTKzT1X1M0AP9lCWtshjU4b16aZJWUo6pOYJ+sSLdwZULaVpEsQHT+CrWrIMQC2+GVSCnL1iH3Zkv4O8BUkwpmTEm4Cy3Jgr3+cK6bozRhDKlX351D3xVgs0SkKDkgZspOrE9kdyUjxh/xYGWHYRkkUo8LQHEhN5GMBU1KQC4UQToGJZidOPhF+IUQTOFQCXyZctmLGx53aKcOpSpA7J56ecULxJcyrnSpiglEtIKUt7Xskkk7nFhvipt8qgl3AE4TuTTJKQr6zC9tgaz6am+sB1NNmICSz8D3nlxiMzGkoDPfYNvhC/DcVKzMW9gcoO+zkvzaMSta7hdbuaLKnXT1IUQoHhdh6XimpT1svsg503TqSRbMnjv7osViNyNm7XyMQEkDtyzZ/Z0Kd29xxhEjKPeEBSVxTfzj3GK76RMzaAW/mygJ84PTh4mG4WSfrMAw46g+PhCjpFTFKmDHKQOBuRt5QN8YfQ91zduexp6lU1uKKlJRl9lw6VaHv3PsO4xCjxualeWw0s4Dje5SwNvOAsVkpCpKAylKUMwAsm4sbsVH03R1CjLUqQSwJcEuACS130B8LQxsiY07fyg0vo/Kbtulopc8LmC5OZW0gs7DUa+AijG1AZ7P2wQeQD+6LTTsq1ztveF+JTcsojUk+FvWwgTg2/R7L53U0H4Wpk1BKi+0j0jsXSSghiXbM2xO3wDxXSV4WzJAUw7W8Na2+L6/sobaq6uURj6ZLKI03hIZPSScgJlIa4UApmIyg6vy84WCqJlpUtSirrM1zbY59IIFE8zM7FQWeAuAG8/CB8HpM6piFB8j2tv1fbFwygs3JYx06grpNY8+SSbfSs4tcq3axRRrzon6vmzdnTXW+zhHYGesnyh9kL98MsEpADUiwAa53F4WNNCyXZUevIWrcTm5OAfUmLTAM5YzG+xI8EiL5M/Y+kUYjgKdMzNhFy6ka3dJYtuO7jePVycs9KkghCn5AnXmWLiKErHtC4dj4Bomqq+iKNoUCk7m0PeC3cInztLZLCvxNMkLSOURjNb1YMpBs+zZwhckEju9IoWbEku5d/GLkjVth8tYEBQVOCPyxSor9A+pNhy28vjDTC1IlySuYDa2moJb/MKFBRmA2GUWfi+z50ic7GlFBQQwsCd7O4bw8IpRxENF8KNqZ2mR/cYXzXpQr9qmP8Aw/0pjo86SrepmH+X+kR0GoKRZW4o8HC6eRNQziSjMGbRID7n0fvMaXCpjyRb598Kehk95clP8CB/xEPcPp8gKdoJ12bzEzxwfhNPVUPDz6jSzFRMXLnAFwEmap3b95a2h3Wc6Q3lqZNP/wDCjy584hUyETJpSbj2ff7h4xKvBSqSlN8svyYh763aEIZvKmiL/n/yiqriJWnatXhq5ZDqYnjs8oZJKNjeUYunrlm4lnuSeVt8B4h0lnJJQlJLbdE8bh/cOMfRyT6d35XhTRp3uNBbusxZEsaxl8Vw4zqmRNJKMxY5SxIGgO53bl5ZOfjBKFdZlUs+yApwni2jxrKDpPTqkSjPB6yWQQkBy7MCB5QGPVNdbSESbSu07Q49Upruj3Vz1JSqYULJUEguz3IbaAecNaOgWUBCEskbLA+BuYYU+LJmTHYg7AQQW2/PGDJiSLuDygbdQ0lwOKKXcHULWbn0sxJukjuh9hFMnJmzHPuBCfMg+kSQtWawVby4mCJctJLqAJ4jXmYGZo+pCybqkRPl50jMkJYi4Ic8CbB4xWJ1UuZmdR2EsQCNSddbqPhGrx/EZMqTlWopCwRvD7ADdjtG5o+byZImE51rl5wWJS+ZbgZBlJd9/LfGJC11FuQnNCIbJlNEcI+ZSoV1KklwFpFkIFyHLkMSzvExS/tJNh2dqXGpB2tsj3B6uXS9molLQopBBWQq7aJAAawAcj7OghimmDJnge0VJULbQFJNvxR022BzenKpnVgktaccfVdLokyCTmUoKFhuLjThwhPic7M6RoSD3gN740U5WYMq1mZoQ1tMyo9CBsBCjakkuytBho6v6PK5Q2VR3M8GVRdJ2n37BE6VKFpS6XYWUN24xOYBs0Tpz2CJEht5KNGaWX6RSglBA2kJHJIc+ZiOCUJyJUjVvG7EGLcaLqbXKL8y5PugnAqpKZYFuR1fgOMOOcRCKWuXWUtmoMiqCkslXVqULBiWVbxaBjWqUtWfslYLgfaZg42QV0jn5qhQ+xKIPNiT6wjSWvu9dB88IciYXMDncqe93rNI9BKlE7H8BsiaZoIVva3j8PdAoqTly7NTxiAJMUAABhKmzynmHApA2pO3iN0F1RsWDDQceMQw9OWUgHc49PRo9qFuQ3zviZMbeV9LombY2oSagZW4e6Jp0trpHVJseOb3RELDebfGBgJ1xq0nqq1WdTWGnhbxgNcyIrmEkmOiqCSKXyjzbiVkMe/3C/w/0iOjse/3C/w/0iPY8gLY4PWTJUmWUEA5Etdj7I5esGyukCye0VObkavfVh63jOUFWciAXYISAATew4WtxhvTTJbHsM+//No27bIKeLRmNczITCXWlyWIJfUnXx1hjUVKUzgVkMlCbFySbnshN/8Au8B0dECnPlSE7C3tH4A7YoxZD1BOZQAQzAlNwNrcIg650ckoa3oDf6YVjRRmju4KbLxqZUgy5Ty0OxWfaP8ACkbObvxENKDBpMtOUJ5uTfmNPCE2GzAGH2Q+o3OfXyhrKqog6hzh6Y8BUXR0KbhV4r0PkTkul5SxoQXHeDs5NCuZhC5LJMsAhXZmEOCX2Eeb3tsjQoqLGLpVSQ4B2/PlHYNdLFh2UH1N5z8pRSpZSACdrvvY9ry0huhZguTLSQ5Sl9HYD0jgUvpG55TKd10gEguJpeSkqO1h86ekTTK5+Pw0iaxaBJ1Swv4wjI+RpoFYDNyzX6RKn6OUnesnadGb1MKMIqwZkh3VlUlgSVNe6Up4h7DaYK6ZVqCEZmJcsD1eoZ/3tv8AuAKKck1FNkYF0leUy7HrGS+R5emXZprH1nhT9umaxw7pedgYSnHTYg1BBF8o1bTc3fDGZ/tgljoFPxLf9Qr6azv2ru1tf3w3mTHkD+VJ9IsljTGQkfMIIVfXAgvuHe0B1awqx1ginpytTAbCYprMNUnYfCFdMwMi28rs8hc+02w2WUDLnygagi/cTBk6YAl9mzjxgahUShKiEksLteJ1V9fkbTEaQEyJ+PISWaPaJ3HxMGUKkgJcdph/20DVpGQB7rU3cHfzLd0WTZvVSlTDsDC7uTYNuhh/AaF0HkpBXzs0+cRoyh4MIBmpYDeb/Dyv3xZTXKio6i55qDxWtWYvv8twisxhwFLcRlVoVBUgwMoRYlUMsGUIlaeimJ6tIVewI2ODx4RMqALjQQpwmvBGUh2sP8Q0WtyANPl++JMzDuNr6jRvDoxSHnlxyTFFSrLKUp9jDmbD3+EFKDvyPnCrFZ1koD6OfQe/xjkQty7rJNkZISwJiSI9aJos7axQyvmSViukI/aF/h/pEex5j5/aF939Ij2O0hrX4RkUiUkhTCWjMUpNuy+wb4eooach0BRb7WbxdjCPB6pBlSghbLCE2sm4Ae4Z+/WGM7FkoYTVS0E/W6xnHFKXeIGqfLI+m2PZXoWMDBaaKKiEkDMB7IFwG36MODCF9TSZCFKU+cm99VNu+bwLPxhP/hyzTsyOQP5lOw5B4R4uqpnJAJTLSkuwcX2EnwtGINHK43wEV2oYxaWXNIUOTa7RYi45+UTVVKt/g+kZ2i6REDLNBcfXDlKuJtYtqIbIx6QR+8SN9x6s/cYHLppGuy1NtmY8WCn0mq7IHjr4DnYQwlTOMZbDsYE2YUyiFkB3CDyYEX3XtGnVh8xMpU1ZAyIK2FywFzue1oVf4fKcgLDpGAWSmtLMBTEurvCDBcUTMlZ0KJSCzkMSRclu9u6D5mIBIBO3zO4d8JuBB2kZQC3qEynKs0KZ5Uo5Uh1HZpx12d8TkYiVqyAHMwLFtH1d2b4Q2Vh6gGQsIJAGdnUdo1YM2bf6w3p9I+Z9vFAILphEMcr5P+k6iMlcrMoFSipwkvlZmBJ2l3gT9HaOsr5LB8pJNhYBJvoQA7eMbPFv0cJnqzT6o5Ubksw8WAFt9oslJw7C0KWg9ZOy6i6stgrKBZItt12kx9UwMDA1qmyPc82Ul6d1IFUADZhv1OtmbYPGHmGYoOrBUkLBQzu2xu+PlFXUz6qoXMloWsrUWASS3Nn+EbPBaqcmQlM2lzKQCkglSVhlXLWD3seB2QcW1oQ9oJWuwvE+2wQXy3ZmtqAXf0iyuqnBOnPZCOgGc5zLXIUT7JG++lrbLEC0ETwXZnbi4txgMUPqtvC1M5tWeU3o6aYkDLcEAu4YPsiVVMH7sHMtXtEaDcOUK5dFOKXQbDZ8HgNc+ZJJKgQSGd9+ohd+leXbiiMnBbQVuITWmIlu7W3PsF+ebyjzEKjrECWlyxdRLbNAGgjCkyFJeYpJUrUH0hnW4cES3lSwptgLONpfaYZbpminXwgvmdRaAsnMw3sqNrM7ljc7Bti2VQS2uVeUNMTow2bLoxI4bWgKjk51gIJUlyTYsBsd9C7CNtfuNIJBrKrNBL3q8oBm0A2ExqTgJDqNgfIwAqkQCwU5g1hvJQvUeEuw7DlKISm93bizdw4w9m0+UMNLOeEFUuFKlgKT7QD246gwL1+aXMmG1wG562PfEqZ5kfY4VnRvMIyVUlN/wiEVbKPWHcQG8I1CUpE5KQfaQ+otbaTpC+egMpJ/eJOoulQ2Enje+yOwO2OsomtmErdoSMoLaRDJDpCUEatAM+QHteHvMCiglfPOkAaoX+H+kR7HvSQftMz8P9Ijo1a4hF161AAmybCwsBpdnjhVqF38gfUR0dGwi2eESjHZ4DBbD+VPwjxOPTx9f/ij4R7HRg5C8CVP/wDJqlv3n/FH9sUqxqcdVA/gR8I6OjIXi4qdBj0+QvrJSwlbM+RBtroUtDKd+kbEFghU9wUlBHVyrpLuLIjo6NOyuhx7oSj6VVUuX1aJjIclsiDt3lLxOb0vq1M8122ZEN4ZdeMeR0L+THuvaL+AjCR+3k/VRR0sqgoKE05gbHKl/FuJidV00rJllzyR/KgeLJvHR0b2t7LMrnF1kqo9Jai7zMz65kpU+1+0Dd9sW0fTSrk5hLmhOZ830couDqHKCWjyOjbQBwhFxQ9F0kqJAaVMyM7MlO0ubkaE7OEEnprWlyahRcMXCS4Zm00aOjo8VwEqs9Lav70/lSPQRJHTCrAYTf8Agj+2Ojo2zHCHJlXp6f1wDCew/kl/2xXUdNqyYwXNcDTsS/cm8eR0acTS41DHpFUfb/4o+EESumdYn2Z6g3BPwjo6BIgJU0dOK0EkTrnaUSz6ptF8r9JOIJDCeAP/AIpP9kdHRoLJK9m/pHxBftTgf/pk/wBkBDpZVBQV1lxp2Jf9sdHRx64zlGD9I2IA/v8A/wDnK/sgaZ00rFAgznD5vYl67/Zjo6MbR2RtxU5/TqtWQVTrpDA5JYYdyY9HTutFhOA/+uV59i8dHR7aOy41xvlCHpLUa9Z/xR/bHv8A+U1P3n/FH9sdHR2gslAVVUqYorWXUWcsBoG0AbQR0dHRpDX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6" name="AutoShape 24" descr="data:image/jpg;base64,/9j/4AAQSkZJRgABAQAAAQABAAD/2wCEAAkGBhQSEBUUEhQWFRUUGBcVFBQVFxQXGBYUGBgVFBYYFRcYHCYeGBokGRQVHy8gIygpLCwsFR4xNTAqNSYrLCkBCQoKDgwOGA8PFywcHBwpKSkpKSkpKSkpKSwpKSkpKSkpKSkpKSwpLCkpKSkpLCkpKSkpLCksKS8pKS8pMSksNv/AABEIALkBEAMBIgACEQEDEQH/xAAcAAABBQEBAQAAAAAAAAAAAAADAAIEBQYBBwj/xABCEAABAwIDBQUFBAkDBAMAAAABAAIRAyEEEjEFBkFRYRMiMnGBkaGxwfAjQnLRBxQkM1JiguHxU5KyFTRjohZDRP/EABkBAAMBAQEAAAAAAAAAAAAAAAABAwIEBf/EACQRAQEAAgICAgMBAAMAAAAAAAABAhEDEiExMkETIlEEUnGx/9oADAMBAAIRAxEAPwDBZV3Ki5Usq9XTzwsq7lRIXYT0Asq7lRA1dyo0AsqWRGyruVAAyJZUbKllQYORLIjZVzKggsqWVGypZUALIlkRQ1dyoMHIu5EXKu5UiCDF3Ki5Ug1GjCLFzIjZUsqNEBlSyo2VcyoMOFyEXKuFqAHlSyokJQkBK+zajCA5hksbUsJ+zcMzXGNARe6GMI8iQxxHPKSOevktdgt86barKr6dRzmU6FPxyPs2OpvgEx3g4GSJFxxlPwW/3Z9mAKuWmcN3Q+AW0ab6dQRMQ8uaY/luuT8nL/wepf8AP/m+uT/xkqmzajQyWH7RnaMgTLJIzQNBLTryUbKtfgd8KbH0Hvp1HOoU6dNvftNOt2hIEwczO7fwkAweEfHbZp1KVFtRhILqmcsc0VDQD3uosMghpDnv9Gt6Ix5eTessRn/m4LLcOT0zIpzYC/JJ1IgwQQRqCII9FqqG9waKRDHCo2i+lUeCAXOFOpRoOHEZWvv5Ko27tL9YrmrB7zaYOYySWU2U3EnjJaT6quGeeWWrjqOfm4uLDHeGe6g5UsqJlXcq6HEFlShFypZUAPKu5U/KuhqCMhKETKu5UALKlCLlSDUALKllRcqWRACDV0NRMq7kQAsqWVFypZUGHkSDUTpmH4fvefl80siUuzvgzKllT8i7lTZDhLKiZUi1ACypQiZUsqAFC5lRYXMqDCypZUTKllSGw4XIRcq5kQA4ShFypZEGFC7CJkSyoI7Ku5U/Ku5UyDypZUXKkKzKZa6oHFgcMwaJJE6aj4pW6m6cm7oMBdyq727vdhsRSDW0hTLPAezywAYIljnCOhVOAsceczjWePWmwlCfCUKrBmVdyp8JQgGZUoT4ShAMhKE+EoQDMqfRw5cQ1oJJsANSpuytkVMRUDKbZPE8GjmSvUNgbnUsM0EgPqH7zxx4gC4A87qPJyzD/tTDC5Mcz9H57HM6vSbU1yF/d0Jg8Jsb8IKy2Jwjqbi14hzTBB5/Ne+toN4AewfkqXeDdWjiW3GR3B7AJHmNHC65uPmsvn7Xy45Z4eLwlCtds7AqYZ+V4sfC8aOHTkeirsq7pZZuOWzQULsJ8JQgg8qUIkLmVMBwuQiFq5lSAcJZUSFzKgGhq5lVzsHe3DYdjs9M1C+Q4hjTDOQNRwBE6iD8FUuxbKjnOptc1uYwHCI8rm3qpY8kyysUuFk2ZCUJ8LkKqZsJQnQlCAKAllToXYTBmVdBpj96SGGxgSTPD/KdCm7Hoh1emCJBcJETPHTiln6rWPtAxAwliwlrhmN2Fo7zg46cIt53Syrb75YKmaQOUZhEGI46aaXKxmVQ4N6rfKHC6Gp+VdyrpRDhLKi5VzKgB5UoRcqWVACyp1OkXEAakgDzT8qkbPgVGnkVnK6jUm3o27Wzm0KQa2JN3u5mNSZ9nKFohXA1BPKBp1WLwu0rRMg6j3/NWTNtht8oE/dLhoPLTQLzsvPmuueGibihxJIJjS3kSeCc+sBzOsf54LMt2ww2JbrOok6TbNA5J1fawOmUk2kOB/OFnR7Sd4sOysxzHmAbtjXQwfT61XlWJw5Y9zTq0wVvMXtUQecC3la31xWN2nUzVCfJdXBdXSPJPG0DKuQiZUsq60A8q5CLlTcqAHCWVEyrhCAHCWVPhchIO4elhnGX5nOI+4zPo5rh4oGrb802oaZJ7InLJs4ZSDqR71sNzcI3ISQLkzpfkqPeOiG4l4AgWNrcAuXj33q+fxVMJZU6EoXSgZC6AnwkAmZ0LsJ0LuVA0bCsdgD9pp/iCggKdsevTp1mvqvaxoN803ERaAeazndY08Z5azez9wbNgA6EG/ksLC1u3t4MPVpZWVWExA8Q66uWUF7i4UeC+1OWGwuwnZV3KulEyEsqflRa2EcyM7XNkAjMCJB0InggI+VLKpraBDHaXDTaD94i/I2QxR7lR0EloEAEC5MRcH5LPaNdWi3T3PFcCpVdDdWsAMuA4uMiB6yVN3j3KFNwq0YLQ5ualBFpE5bzEcJ/JZTBb5YljHllKm1lFrc8l7iwE5RmM6kiLI43yxD3URVYzJWgscC8EtnLmZwMH4Lgy5bcnVjhNHYXAnWtVDByzcOQH91a0tm4f+J7vwsc7j0B4K4wm7TWGWtpttrnBPO5IlTDhHNvLDpaWH4t0/NSaUP6jhxctrQNfsnxxOuT8PvQcRgcNe9Rv4mEAaRq0dVpmhx8PZ9f3Z+LIXTh3nhTvOjmD/i1Aef47Atv2FYGOBMfMhXe7W53bkVKpDKcN7rZOd0NzcbCZ4+XNXWJ3XbV8babjyziZ0sQLeizWN29iMPiThcNTaSADEuc4hrZOh0AGvROZXH0Ljta7zbitY11XDkQ0S6lfQa5SSb8YKxMKZX38xVSlny0zTzBhcA8AvjNlJnWLoFHvUg5zS1xdpmBAETy+a6uHk3NVDlw+4DlXC1TadAuYAI8R/hGjZ19NECnRLjDQXHgACSfQLplR60AtXIRS1NLVogsqWVEyrkJG126I+z9SPITeVS70j9pd5D8vkrHd7blCgyH1Wg9JNv6dPr0rtv42lWq56VRrwQJAmRrwPC65OOzuvlP1U8JQiELkLrRMhKE+F3KgHQugLoC7lSDkKfsbCtqV2Ne0OEzB0sCVCyq23ZZOJZPX4LOfxp4+1xvLsKiaRIphpuQWgCDflr5LIhtrWW/2/IpOA0A6z5HQSsIAo8P2pyGZV2E7KuwulE0DkQDwJiAeZm0KRjcZWqOHbVmVYBy5MlrxfL0APqU2hTlzQdCQCPVX++OFY2pTLWtHdIsADqNYUM/nFMfjQ9kuFPI86FgFssk5nfxIezdltDCyo97oaLhsENDi8dOd54IzKzaWEZU4mR1MEwOXr0VxuzXbVDHtHiLwQYGjdDFouVzZZftV5PCtr7s0y2q0sdFXsy8DLfsi0t48YM/iMKTi9nU8zX9iAWs7OmwNZlbLm1CWtBs7ua+fNQ94t9n0azqdOS5riHFznQDMlrQCPKf8q93f263F4eo4ghzYDmudmgwTIJ4ED4qPaWt+Uo4YOxMP0ytMAwZjSPNNp0qJHhqC9u+OQNvQz5KUQHYi2oYIBg2jULK7f3l7N2Vgl8XkmGze8GSb6ddbwi3QkaM5B3Qx/qQdNfJOc2kADlcLcwf5T+S8vr7ZrvdnNR09CQB6C0K72LvaXPayt5NeLRMgSNJ7xv1S7DTbMptHZuYIL73iZmBoIj1VTi8Cx2KDzT77HVCDlHfa8GkWvnVsA26dVciT2JmJcev3iePoh7WxwoUKlV0gMcbtsT3iA0eZPHmtfRM27dWlFRopkNqVWVixoa1oewEQ0CzWmTbqYhRMfssMaQwubJdDokNdlIiByB04803CfpHf2kVAWsMAZXElo0kzZ2t9Fqt5mtDM5FgwuJifCAZ808cv4LP6yvZgsosBk02Q6YkkUy2RF7qnwOKrUqgdQexjwDJfl0ibSeYA9Vd7MxzcQHcCwOIB10JBta8RCi7sYJlTEtztDgAbEA8hxV8bvCp2ftFVicxe4vc1ziSXObEEkzIiyDlVltnDhmIqNaAAHmABAHGwUAhdWPqIZewoShEhchaJod1NiUnNl1NriTYumOMAclA3kwNOnW+zaGgtEgcwSFf7qMmmBEj4ekFVm+DT2zZ/hj2FcnH818vizsLkJ8JQutAyF2F2EoQDwugKqx+8DKTi0hxiJjn05qxwuIFRge3R1wpzOW6jXWjAKVs3aTaFVr3Mc/UAMA1PqooVvuuP2ltp19OqWfnGnj7H2rvjTc2OwqU54mLzHGfqFRUnyARIHCReFutuDNTcCBFwQST7RyWHaLKPD4rfJ6KEoXV1dW0T8OQHtJMAEEm9hPRWu8m02VXsyuJhsAFr2k8zcRFm36qvwDZqsHNzfiFo9+aUOpk8iPZyUM7+8Vx+NPwGz218HTpv0JIkeId50R9c1K3Q2aaBcx98lR8HmIbceiFsyt2eDpvJAAzXgcHON5Vvsyuar2vLpBsPDpE/dGl1zZ/Kr4+mI2nuw6riMVWecrBVcJjM5xn7oke2eBWh3T3fdhmYhriHNdkLSOIyvmRwN1a7T2lQpTTq5Yc4uLZJJJN3EBsibn0UmlVZVpOdTggixaZvB6WIuPVR8Nn0wDiASI7g+B09i8k2pXnEVZ1FR4/9iLL1ymf2gD/AMY9uVeS4zC5sRVsSTUfp+J2lk6SrqYsg8IHv0RHP6LSYf8ARzXqNL+zLZuA54BMxoMtvVVWO2S6mctRjmHrbn0uloPTcDTmjhXH+ST5wT80He3Auq4GrTYO857TyE9q0kk+inbLpzhsKTqA3XyCkPdDXTYB7uOX7x1MG1k76Dyp25r8j3U3B7qfjbBGk+CT3tNFvN6qc4V1r9i8D/aEXB7Ywxc5tOA58yA4gPmbAlsH+6nbVEBnRpta/hgXEe7gjEVnNmbD/VaRafG5mZ5jQlroaD9cVQ7v7RZRxDS90AgjRxMHkAL8FqKON7UOIdMNeNGG8fy+63FUe5//AHIP8pjpoujD4VLL5RW7ZxDald72GWk2MEctQVBLVc70iMVUjjB9wVQV1Y39Yhl7MITXWE/DX0T0oTtJZ7G3sp0W5RSe89APffz9ijbW24zEPEU6jHNBkOAiD1laLdSmABAAtJJgcdb8VE3xyl7S0cCNOAK5cN9vboy9M1C5CckuvaBkJQnQkEbGnn21zNd/LNHSLjj5LUbpv+wI5PcPgbe1ZLaDiKzjr3jHt4/XBazdN37Pw8btPRcPF8l8p+q8AVzuqycQPI/JUoK0e62EJcHtBJuNQBaCdLrozuonjPLRbeZFMmIgEuiRYXMmbrzrC4ttRuZhkSVqv0g419PBPBblzy2+pJIJAHkHGOiqNzd0g/CNeS4uqEuhuWOQ9w9658M9ZKZY7iEuwr/amwqeHpOq1RWDWwDGQkkkAR6lD2PsiniqYqUe1yklveyAgiDeARF1f8uKf46rMFPaNygE5hAJgTNpI0Ct97G187DVbTAiBkc8gRPAgCb6+XJUOw9uUKuNZSayp4jkcXMOZzZMFobYHKYuVbbyb5YZ+Ibh6gqhzHBpc3s8rXGBBnkTeBaFLLkxtlbxxsli4w2ANfZ9NjTDs3dmYBzv1U7cvDOZSyvs5lZ7T/tb7r+9ZzYe+DWYz9Sax5yOewP7QCXtzOcIDdLO81sqVWSHspuIdBs7MDI1J5QBfoFG/tluKzxNMHtzBVquPxAYCcrzJtDRYCXGwWg3Iw9SmzEsqBzT3CJHMPEjgdBfop+Kwgcyow03ZqrsznCSbkAxLYIkBGNY5A0Mc2Wi+a+okw4dI9VOYXbW4uqNI9oCR9xt/wCm6z+7uw2t7Ws5svc+plJ4AOeLdSQZ9FYU69XKMrWkaSXPzT5hsTdBomqKZbls8vObO+weXOJaMnN3Lgt6LaNjMY5lU3AyTDYEHutd3jrN1eY3ZDK1N1Oo2QdDxaeBb14qhxOxnveakvvOjyBduQ27MjSCM0wWj1s6eIqkaGeJz1Bfp3I9ko1RuJWFwxbSotH3IBHlafmqre1jv1KsGzJeIgSb1WiIGsqXTxNRojIDEXLnzpaYbb+64M4nNTLu8D4/K0xoCJ5pWUbjzHG7HxFNpc5pAFiYByn+aDLfVekbxM/ZnOGooPPkezsZ+tVFwtKc8UnntpLiXWHibwuTBm/NExQc6GOYcsZC3N4tQeHLkljjYdqj3a2W5lJ732LmAtHJpDtRz0VTu+yr+sN7JrSReXOc0aEXgGRf3LZ7RxZp03VKjezYyMzn1IaBoPF1P/tCp9m06WFrMBf9pWH2TC5vfGoywOIhVxusbKxfN2o9vl/bu7VrWvEA5SXA9ZKrSt1tHdrt6pqOztngC06HqqTam7go0qrz2n2bXv8AuQQ0Egz6K+PJJEssLb4Z6VxYGrjXF0lxJPHqvTN29nsr4WnUc9+d2YEAM1aS3iQeCzhzzK60Lx6Xm79drGtL3NbIDWyYvNuI1PBA3yPebaNfZZYvf2ab8O0SMrM1y0/etYE8ittvAw1KTHEGzZ7oEHugzd0rGGX7N5TwzCULhXHGx8iuvaGmY2lvFUbXLGkANMRGsea0WFxAexrx94T/AGXnFVxLpvqdTK3W75/Z2ev/ACK5uLO3KyqZY6jHbcLTiHEXBcdLT9SrXdrarKbHtIgXeOJOgyqj2lPauJkGdOV/JFwtCKZfIIEiOPD1PBc/ezzFLPDSf/LQD+7t+K/wW5/R7vFTru7IONKoMzgSRBaRwJi8jTqvGxW9Pf8AX91abuEPxDWmct5ykh2hAiLkzGnJH5M/s8cJt6L+mHaAaaVNrw8RmJkE5hIAMW8LtfNVWyP0knD4NtGlT+0aLPLhlkuJMsy315+qzm8TmllMCMwz5jmzE96R5RoB06qnGEqnwseeRDT8YWN3fhpud6t9XYnB0G9oC+pmdXY3wtc1xFMchYZovHdupu4287qeDxLRScadP7QubUYHAPaGRDiCRabSb9F53UpOGVpEGAYdwBurzdfMaWMa0znotDW27zu1pxc6Ad539Kf2EHZW3MmLpVnz3arXvIuTDpcR119qZvFtMVcVWqtkB9R7hm1ykkiY4wq6thC2rkIh5dlgkazHsvqm46iWPLXQCLGL+w8R1S0F5sPbAGObVquygl+Zwn7zHg2HV3BaR+/b6WAwlKhV77ATUtJblJDWXEEZYPoOqweBw3aVQ2cvXWBHGOfzUzH4Hs8oY4vmbxpy0KPRbekYz9Is1MNVFmObW7Ske9D2uLWXFwPCfUq+we+Acxr35b4ZtdwaZLX53MyAZpOhMa3Xi7cC+3r8QDf2lWuC2dVgQCDEHXnOvuT7U/D23DbbovFNwrRmbmDe7Dw0NDpJNpzDgEZuOZ/qh2biS2xBg2zexePYLZjqY+0cBLS3vcpBtfmEV2AjwtqOniQQNeFpW+1GpXsrMQ3uuzEC0AQc5knSeQtdRsdt6nSaC4udrYFjiCBm0m0zGnt0XlVTAVcoltSD4RJvrMenxRMF29NxjtRLY59yLTPAEkxzRbdHJHqG0t5qGHomo5xeNe5lcTAm97C5uq/Cb70KuFqV2zLWlxpvgRAzag63ItysvM8ZgBVByPEkC0mfUHmb+qrK2x6rGFoBM+cadJWbbB4jZb4b+V8Niq9Gi9uQNpik5oYS0wx5dN80jMIMxI5LFbQ3tr1nMc+o7Oym6nmmCQ9zy7SIJDgPQKtx+FqZiYJ0Gt+I43UPsXi5aRrw9SsW0tx6PV3jFXYJY6o3tW1G08pd3zTBzgwTMaCf5Qg71bxNFTZtRgE0aNJxDeYcDlnoGj2rENZNHNOjiMtyYI1nhBEeqNixmdRALQXNaLOMCzW94nS4J5CU905p9AYHenC1aQqtxLGtiXBzg1zSYs5pMzcBeL7b3+qvxVdwe/saralMMJJAYWOY2xsDJDlTbUwD6TQ5zmmSR3XTyKZU3cqdn2kEtgvMDVtjqOie7fZekJrxw+uGvqvW9hbapYPY1Nz3ntKgrdk1ozd6TlzROUSW6/48ea2DafdGqt8UHBrW5XQGiLGJgE8FndnoObQ2zVq1A+uS8gQDAHdEwIAHNenbU32oP2e2o0kv/dGmbfaFgkfg8V+MQvHa7u9B96dWpFrQcwOc6cRY2In6halsJdVt66k2gen5lEZvY+DLWmxjULNF/wBfJKi+DOo+hdPvn/WOrlS8czf1JutrsKp+yaxAcJ5ambeaxpEu4zy066fWqua7/wBmzNaQMtzJgyQD0m/vWsM+t21ZKibbwzQ9xY4PBgtg5vMGOIhWexTSbTPaMLi4khoa4gNiIkwOajVWl8DKbHWyRq1j/wDUfUqXYdlw2tQ1bhva2n+ZT/8AqTW+Gi0f7R8GqqZTqDUD/Y781JbRcQe7HUkt+JR3o7VB3ixZqFriGiLW+ZP+FY09tPgAVBYAd0NOg6yhDDSYsfK/wU3D7PEXEH0j2RKJ2pbtU+1abq3ezEuiBMRHXRLZuHcwaGTrB/LzV9T2dGrh6NHzCKzAM4385/wn0yp6qjrbKzVA8wCOcX5GJmUZ2xe08TSesED4haGnSAsI9i7WxbGDvua3z19mpW/x/wBo6qijsHmAOupU6lspo5npZBxe3coGUROhqSJ/CxvecOtggUGV8TZsweLoDR5NFvbmKfWQakTHYilTFhPURA/qJj3o+DFauYpNytP33yBExI4n0hEwWwGUn/antHN4m7eGgPqtbgXtLdPC0R8YTg2HsjdelTIc6KznANc+oAYkXyN0FjE6qazZVC57KlI8Pcb/ABSVJZo0dJUOjXEOHEE/OFvwyNWqN/WKLY+68mecgc+XwUithWPaAbC+hI1t+SzuNxf7WwcmH70ag/d46G6vmVWgTKPBg4zd/D1aOQtALfA9tnNm9jrrwNrrJ47YmIoAub9tTGseMeY4jyhbSkbA80HFvim/oR7EUbefsx9N5gi/IiSPSJ9x81wbPpPEtAg8WmQpu2dm06peS2+oI1lU+L2bXw8Ey9pEhwJDwPxi/wDuDgseK0diNhA6R5EfXwULEbIIIOWY0i8fXkp+C20HwDBdplMMqef8D/Qg9FIZtKmSW5spHB4LT+Q9UrhBqVQYnZ2cQSOcSAZ/qXJLRlvpETFtFqKjCReIPFQqmzWHhHUSFm8d+i6/xjKeyjnkkRyBOk9QtE3bFQDx2HRvyCk19lTo/wBon3iCgVtlwLXPMW9oMrNmQ/ZUbRxZqVAZBLgGmLWE6+hVtT2gwNANFhgAcPm0qA+k5viEechPbh3RYA+RB9wKzulupZxGHPiw7fQM19yhbVo4d1F3ZU8r7RZ3O+hI0TA46fkgOZU4OEdR+SfajspIg2M3WwwOCY6gGms5uZsOYHtiLmADpqs//wBNc55Jg30bKnu+pCfaHuJuFoB/07T1KlO2eB4R65vkArDs+oSDVSYQ9K5mzBxJPkI+MqVSwjR90Hzujx5IjAToJWphPoeIYG/UQutb9SlisVTpfvHgH+Fved/b1VWd5S8ltCkS7g494j00/Jb1obXAp8SIHM2HtKh4jbdJlgS88A0WnzPylZ/EYjvfbVTUdf7OmQ4iL3d4W8rSnU3vcYYBRB1DJNQ+bzf2QEi3pOxe16ujyKIOjGiah9JkeZhQ6dJ7j3AW/wAzu8/26N9BPVTMHsxo1F/aSep4qzNICA2EdWbmj4DZDB3nHM7Ul0knz5rTbPAA1AVXQpSrDD0jFiB04p6Z2NXe3NMz7SpuAxAAKqKrb/XuUjDfXRZ0e17+ujhy+oVTVr3PW6eaoHL3T04qNUMnz0RQi1doj9Ya3syXRAqz3Q03iI14eqs/1gkaqsyjOHZmknRodLvUKW13mg1zRrHI0A6JuKqyxw5qIyoYEFcxFaRx8o+MaJhXPFypGNMsHQRw/NRjUR8RVJbcW8vqyUgtUuJ2Gyo2SL+SpnMfTGWBUYPuVJMfgeO834LUNccumv15KA1omImeCfUtqBuMDXRSc6k7/TqEZT+F/hPqAp7NvZTlrUy0/wAQi/WPyQ8fswGRHpwVSGVKQLWu7uvZVO8z0nwnqLpem5k1WGxDKn7twJ5aO9hv7E9w4fJY79YpOMOmg7+aXUyejh3m+9WFPaNeiBJzMOhJFRh8ni48pTPa/NGUGpsxp1aPZB9yi0N5KbvG0s6jvN/Me9WFKsHiWOa4dD8tUrD3Kr6mw2nQke9NbsbnlPWCD7nK0nmlmWesHWKLE7OIHdafOJHtmVC7J3IiOnzWozDmhVcO12oaZ5gLF49lcTWl3BPeyBme4NHNxRqGh8lkt4/3g8/kVcWrXFbx0WDuzUPPwt99yqsbaxGIJayQ3iG91oHMuPzKoquo8yr3/wDF6u/5FK0oj1qtOn43ds7+Cme7/U/j6e1L7WoIMU2f6bLT56k+pKrdkeNXmC8YWSt0JhNmAcMo9pKtKFGB3Qk3T66I7dD9cSqyJW7cay/+EbOeM9FGpeJSK3Dy+ZTESKLj9f4U2jWPH69FX0PmEdug8vmkaRVf80qdUjQcr9dEyj4T6/AI1NZpnPr8/mhF8X8/YlS8XoUJ2hWaYbaDWuz5xJmBnnU8BP1KlMKyOA/e0vxNWro6+jvgEodTqFS2pTajjGvnJshj69iG/j6/FaIPMSZTqzzlidPO3kg0/wAvgU/gPJOFQg+x+aj9mZT6fy+a6dPX8lqemQcRTMz+SgVqMi46qfiNfVAqfktfRKXE4LpIPA/XxUKlSfSJNF5b/Exwlp6EHULQO09ir8ZqzzKllNN45VXfr1N3dqt7F38TBLD/AEzb0MdE+pgqjWl7Iezi+mZjiMw1b6iEPa37r+r80bcr94Prisqn4TeOo3WKjeuo9RdWuH27Rqak0zyN2+0fNZvan/dP/Go9XxfXNalFbzKYkHMOYMj3JnbKp3Q1f6K5xmqetjdj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7" name="AutoShape 26" descr="data:image/jpg;base64,/9j/4AAQSkZJRgABAQAAAQABAAD/2wCEAAkGBhQSEBUUEhQWFRUUGBcVFBQVFxQXGBYUGBgVFBYYFRcYHCYeGBokGRQVHy8gIygpLCwsFR4xNTAqNSYrLCkBCQoKDgwOGA8PFywcHBwpKSkpKSkpKSkpKSwpKSkpKSkpKSkpKSwpLCkpKSkpLCkpKSkpLCksKS8pKS8pMSksNv/AABEIALkBEAMBIgACEQEDEQH/xAAcAAABBQEBAQAAAAAAAAAAAAADAAIEBQYBBwj/xABCEAABAwIDBQUFBAkDBAMAAAABAAIRAyEEEjEFBkFRYRMiMnGBkaGxwfAjQnLRBxQkM1JiguHxU5KyFTRjohZDRP/EABkBAAMBAQEAAAAAAAAAAAAAAAABAwIEBf/EACQRAQEAAgICAgMBAAMAAAAAAAABAhEDEiExMkETIlEEUnGx/9oADAMBAAIRAxEAPwDBZV3Ki5Usq9XTzwsq7lRIXYT0Asq7lRA1dyo0AsqWRGyruVAAyJZUbKllQYORLIjZVzKggsqWVGypZUALIlkRQ1dyoMHIu5EXKu5UiCDF3Ki5Ug1GjCLFzIjZUsqNEBlSyo2VcyoMOFyEXKuFqAHlSyokJQkBK+zajCA5hksbUsJ+zcMzXGNARe6GMI8iQxxHPKSOevktdgt86barKr6dRzmU6FPxyPs2OpvgEx3g4GSJFxxlPwW/3Z9mAKuWmcN3Q+AW0ab6dQRMQ8uaY/luuT8nL/wepf8AP/m+uT/xkqmzajQyWH7RnaMgTLJIzQNBLTryUbKtfgd8KbH0Hvp1HOoU6dNvftNOt2hIEwczO7fwkAweEfHbZp1KVFtRhILqmcsc0VDQD3uosMghpDnv9Gt6Ix5eTessRn/m4LLcOT0zIpzYC/JJ1IgwQQRqCII9FqqG9waKRDHCo2i+lUeCAXOFOpRoOHEZWvv5Ko27tL9YrmrB7zaYOYySWU2U3EnjJaT6quGeeWWrjqOfm4uLDHeGe6g5UsqJlXcq6HEFlShFypZUAPKu5U/KuhqCMhKETKu5UALKlCLlSDUALKllRcqWRACDV0NRMq7kQAsqWVFypZUGHkSDUTpmH4fvefl80siUuzvgzKllT8i7lTZDhLKiZUi1ACypQiZUsqAFC5lRYXMqDCypZUTKllSGw4XIRcq5kQA4ShFypZEGFC7CJkSyoI7Ku5U/Ku5UyDypZUXKkKzKZa6oHFgcMwaJJE6aj4pW6m6cm7oMBdyq727vdhsRSDW0hTLPAezywAYIljnCOhVOAsceczjWePWmwlCfCUKrBmVdyp8JQgGZUoT4ShAMhKE+EoQDMqfRw5cQ1oJJsANSpuytkVMRUDKbZPE8GjmSvUNgbnUsM0EgPqH7zxx4gC4A87qPJyzD/tTDC5Mcz9H57HM6vSbU1yF/d0Jg8Jsb8IKy2Jwjqbi14hzTBB5/Ne+toN4AewfkqXeDdWjiW3GR3B7AJHmNHC65uPmsvn7Xy45Z4eLwlCtds7AqYZ+V4sfC8aOHTkeirsq7pZZuOWzQULsJ8JQgg8qUIkLmVMBwuQiFq5lSAcJZUSFzKgGhq5lVzsHe3DYdjs9M1C+Q4hjTDOQNRwBE6iD8FUuxbKjnOptc1uYwHCI8rm3qpY8kyysUuFk2ZCUJ8LkKqZsJQnQlCAKAllToXYTBmVdBpj96SGGxgSTPD/KdCm7Hoh1emCJBcJETPHTiln6rWPtAxAwliwlrhmN2Fo7zg46cIt53Syrb75YKmaQOUZhEGI46aaXKxmVQ4N6rfKHC6Gp+VdyrpRDhLKi5VzKgB5UoRcqWVACyp1OkXEAakgDzT8qkbPgVGnkVnK6jUm3o27Wzm0KQa2JN3u5mNSZ9nKFohXA1BPKBp1WLwu0rRMg6j3/NWTNtht8oE/dLhoPLTQLzsvPmuueGibihxJIJjS3kSeCc+sBzOsf54LMt2ww2JbrOok6TbNA5J1fawOmUk2kOB/OFnR7Sd4sOysxzHmAbtjXQwfT61XlWJw5Y9zTq0wVvMXtUQecC3la31xWN2nUzVCfJdXBdXSPJPG0DKuQiZUsq60A8q5CLlTcqAHCWVEyrhCAHCWVPhchIO4elhnGX5nOI+4zPo5rh4oGrb802oaZJ7InLJs4ZSDqR71sNzcI3ISQLkzpfkqPeOiG4l4AgWNrcAuXj33q+fxVMJZU6EoXSgZC6AnwkAmZ0LsJ0LuVA0bCsdgD9pp/iCggKdsevTp1mvqvaxoN803ERaAeazndY08Z5azez9wbNgA6EG/ksLC1u3t4MPVpZWVWExA8Q66uWUF7i4UeC+1OWGwuwnZV3KulEyEsqflRa2EcyM7XNkAjMCJB0InggI+VLKpraBDHaXDTaD94i/I2QxR7lR0EloEAEC5MRcH5LPaNdWi3T3PFcCpVdDdWsAMuA4uMiB6yVN3j3KFNwq0YLQ5ualBFpE5bzEcJ/JZTBb5YljHllKm1lFrc8l7iwE5RmM6kiLI43yxD3URVYzJWgscC8EtnLmZwMH4Lgy5bcnVjhNHYXAnWtVDByzcOQH91a0tm4f+J7vwsc7j0B4K4wm7TWGWtpttrnBPO5IlTDhHNvLDpaWH4t0/NSaUP6jhxctrQNfsnxxOuT8PvQcRgcNe9Rv4mEAaRq0dVpmhx8PZ9f3Z+LIXTh3nhTvOjmD/i1Aef47Atv2FYGOBMfMhXe7W53bkVKpDKcN7rZOd0NzcbCZ4+XNXWJ3XbV8babjyziZ0sQLeizWN29iMPiThcNTaSADEuc4hrZOh0AGvROZXH0Ljta7zbitY11XDkQ0S6lfQa5SSb8YKxMKZX38xVSlny0zTzBhcA8AvjNlJnWLoFHvUg5zS1xdpmBAETy+a6uHk3NVDlw+4DlXC1TadAuYAI8R/hGjZ19NECnRLjDQXHgACSfQLplR60AtXIRS1NLVogsqWVEyrkJG126I+z9SPITeVS70j9pd5D8vkrHd7blCgyH1Wg9JNv6dPr0rtv42lWq56VRrwQJAmRrwPC65OOzuvlP1U8JQiELkLrRMhKE+F3KgHQugLoC7lSDkKfsbCtqV2Ne0OEzB0sCVCyq23ZZOJZPX4LOfxp4+1xvLsKiaRIphpuQWgCDflr5LIhtrWW/2/IpOA0A6z5HQSsIAo8P2pyGZV2E7KuwulE0DkQDwJiAeZm0KRjcZWqOHbVmVYBy5MlrxfL0APqU2hTlzQdCQCPVX++OFY2pTLWtHdIsADqNYUM/nFMfjQ9kuFPI86FgFssk5nfxIezdltDCyo97oaLhsENDi8dOd54IzKzaWEZU4mR1MEwOXr0VxuzXbVDHtHiLwQYGjdDFouVzZZftV5PCtr7s0y2q0sdFXsy8DLfsi0t48YM/iMKTi9nU8zX9iAWs7OmwNZlbLm1CWtBs7ua+fNQ94t9n0azqdOS5riHFznQDMlrQCPKf8q93f263F4eo4ghzYDmudmgwTIJ4ED4qPaWt+Uo4YOxMP0ytMAwZjSPNNp0qJHhqC9u+OQNvQz5KUQHYi2oYIBg2jULK7f3l7N2Vgl8XkmGze8GSb6ddbwi3QkaM5B3Qx/qQdNfJOc2kADlcLcwf5T+S8vr7ZrvdnNR09CQB6C0K72LvaXPayt5NeLRMgSNJ7xv1S7DTbMptHZuYIL73iZmBoIj1VTi8Cx2KDzT77HVCDlHfa8GkWvnVsA26dVciT2JmJcev3iePoh7WxwoUKlV0gMcbtsT3iA0eZPHmtfRM27dWlFRopkNqVWVixoa1oewEQ0CzWmTbqYhRMfssMaQwubJdDokNdlIiByB04803CfpHf2kVAWsMAZXElo0kzZ2t9Fqt5mtDM5FgwuJifCAZ808cv4LP6yvZgsosBk02Q6YkkUy2RF7qnwOKrUqgdQexjwDJfl0ibSeYA9Vd7MxzcQHcCwOIB10JBta8RCi7sYJlTEtztDgAbEA8hxV8bvCp2ftFVicxe4vc1ziSXObEEkzIiyDlVltnDhmIqNaAAHmABAHGwUAhdWPqIZewoShEhchaJod1NiUnNl1NriTYumOMAclA3kwNOnW+zaGgtEgcwSFf7qMmmBEj4ekFVm+DT2zZ/hj2FcnH818vizsLkJ8JQutAyF2F2EoQDwugKqx+8DKTi0hxiJjn05qxwuIFRge3R1wpzOW6jXWjAKVs3aTaFVr3Mc/UAMA1PqooVvuuP2ltp19OqWfnGnj7H2rvjTc2OwqU54mLzHGfqFRUnyARIHCReFutuDNTcCBFwQST7RyWHaLKPD4rfJ6KEoXV1dW0T8OQHtJMAEEm9hPRWu8m02VXsyuJhsAFr2k8zcRFm36qvwDZqsHNzfiFo9+aUOpk8iPZyUM7+8Vx+NPwGz218HTpv0JIkeId50R9c1K3Q2aaBcx98lR8HmIbceiFsyt2eDpvJAAzXgcHON5Vvsyuar2vLpBsPDpE/dGl1zZ/Kr4+mI2nuw6riMVWecrBVcJjM5xn7oke2eBWh3T3fdhmYhriHNdkLSOIyvmRwN1a7T2lQpTTq5Yc4uLZJJJN3EBsibn0UmlVZVpOdTggixaZvB6WIuPVR8Nn0wDiASI7g+B09i8k2pXnEVZ1FR4/9iLL1ymf2gD/AMY9uVeS4zC5sRVsSTUfp+J2lk6SrqYsg8IHv0RHP6LSYf8ARzXqNL+zLZuA54BMxoMtvVVWO2S6mctRjmHrbn0uloPTcDTmjhXH+ST5wT80He3Auq4GrTYO857TyE9q0kk+inbLpzhsKTqA3XyCkPdDXTYB7uOX7x1MG1k76Dyp25r8j3U3B7qfjbBGk+CT3tNFvN6qc4V1r9i8D/aEXB7Ywxc5tOA58yA4gPmbAlsH+6nbVEBnRpta/hgXEe7gjEVnNmbD/VaRafG5mZ5jQlroaD9cVQ7v7RZRxDS90AgjRxMHkAL8FqKON7UOIdMNeNGG8fy+63FUe5//AHIP8pjpoujD4VLL5RW7ZxDald72GWk2MEctQVBLVc70iMVUjjB9wVQV1Y39Yhl7MITXWE/DX0T0oTtJZ7G3sp0W5RSe89APffz9ijbW24zEPEU6jHNBkOAiD1laLdSmABAAtJJgcdb8VE3xyl7S0cCNOAK5cN9vboy9M1C5CckuvaBkJQnQkEbGnn21zNd/LNHSLjj5LUbpv+wI5PcPgbe1ZLaDiKzjr3jHt4/XBazdN37Pw8btPRcPF8l8p+q8AVzuqycQPI/JUoK0e62EJcHtBJuNQBaCdLrozuonjPLRbeZFMmIgEuiRYXMmbrzrC4ttRuZhkSVqv0g419PBPBblzy2+pJIJAHkHGOiqNzd0g/CNeS4uqEuhuWOQ9w9658M9ZKZY7iEuwr/amwqeHpOq1RWDWwDGQkkkAR6lD2PsiniqYqUe1yklveyAgiDeARF1f8uKf46rMFPaNygE5hAJgTNpI0Ct97G187DVbTAiBkc8gRPAgCb6+XJUOw9uUKuNZSayp4jkcXMOZzZMFobYHKYuVbbyb5YZ+Ibh6gqhzHBpc3s8rXGBBnkTeBaFLLkxtlbxxsli4w2ANfZ9NjTDs3dmYBzv1U7cvDOZSyvs5lZ7T/tb7r+9ZzYe+DWYz9Sax5yOewP7QCXtzOcIDdLO81sqVWSHspuIdBs7MDI1J5QBfoFG/tluKzxNMHtzBVquPxAYCcrzJtDRYCXGwWg3Iw9SmzEsqBzT3CJHMPEjgdBfop+Kwgcyow03ZqrsznCSbkAxLYIkBGNY5A0Mc2Wi+a+okw4dI9VOYXbW4uqNI9oCR9xt/wCm6z+7uw2t7Ws5svc+plJ4AOeLdSQZ9FYU69XKMrWkaSXPzT5hsTdBomqKZbls8vObO+weXOJaMnN3Lgt6LaNjMY5lU3AyTDYEHutd3jrN1eY3ZDK1N1Oo2QdDxaeBb14qhxOxnveakvvOjyBduQ27MjSCM0wWj1s6eIqkaGeJz1Bfp3I9ko1RuJWFwxbSotH3IBHlafmqre1jv1KsGzJeIgSb1WiIGsqXTxNRojIDEXLnzpaYbb+64M4nNTLu8D4/K0xoCJ5pWUbjzHG7HxFNpc5pAFiYByn+aDLfVekbxM/ZnOGooPPkezsZ+tVFwtKc8UnntpLiXWHibwuTBm/NExQc6GOYcsZC3N4tQeHLkljjYdqj3a2W5lJ732LmAtHJpDtRz0VTu+yr+sN7JrSReXOc0aEXgGRf3LZ7RxZp03VKjezYyMzn1IaBoPF1P/tCp9m06WFrMBf9pWH2TC5vfGoywOIhVxusbKxfN2o9vl/bu7VrWvEA5SXA9ZKrSt1tHdrt6pqOztngC06HqqTam7go0qrz2n2bXv8AuQQ0Egz6K+PJJEssLb4Z6VxYGrjXF0lxJPHqvTN29nsr4WnUc9+d2YEAM1aS3iQeCzhzzK60Lx6Xm79drGtL3NbIDWyYvNuI1PBA3yPebaNfZZYvf2ab8O0SMrM1y0/etYE8ittvAw1KTHEGzZ7oEHugzd0rGGX7N5TwzCULhXHGx8iuvaGmY2lvFUbXLGkANMRGsea0WFxAexrx94T/AGXnFVxLpvqdTK3W75/Z2ev/ACK5uLO3KyqZY6jHbcLTiHEXBcdLT9SrXdrarKbHtIgXeOJOgyqj2lPauJkGdOV/JFwtCKZfIIEiOPD1PBc/ezzFLPDSf/LQD+7t+K/wW5/R7vFTru7IONKoMzgSRBaRwJi8jTqvGxW9Pf8AX91abuEPxDWmct5ykh2hAiLkzGnJH5M/s8cJt6L+mHaAaaVNrw8RmJkE5hIAMW8LtfNVWyP0knD4NtGlT+0aLPLhlkuJMsy315+qzm8TmllMCMwz5jmzE96R5RoB06qnGEqnwseeRDT8YWN3fhpud6t9XYnB0G9oC+pmdXY3wtc1xFMchYZovHdupu4287qeDxLRScadP7QubUYHAPaGRDiCRabSb9F53UpOGVpEGAYdwBurzdfMaWMa0znotDW27zu1pxc6Ad539Kf2EHZW3MmLpVnz3arXvIuTDpcR119qZvFtMVcVWqtkB9R7hm1ykkiY4wq6thC2rkIh5dlgkazHsvqm46iWPLXQCLGL+w8R1S0F5sPbAGObVquygl+Zwn7zHg2HV3BaR+/b6WAwlKhV77ATUtJblJDWXEEZYPoOqweBw3aVQ2cvXWBHGOfzUzH4Hs8oY4vmbxpy0KPRbekYz9Is1MNVFmObW7Ske9D2uLWXFwPCfUq+we+Acxr35b4ZtdwaZLX53MyAZpOhMa3Xi7cC+3r8QDf2lWuC2dVgQCDEHXnOvuT7U/D23DbbovFNwrRmbmDe7Dw0NDpJNpzDgEZuOZ/qh2biS2xBg2zexePYLZjqY+0cBLS3vcpBtfmEV2AjwtqOniQQNeFpW+1GpXsrMQ3uuzEC0AQc5knSeQtdRsdt6nSaC4udrYFjiCBm0m0zGnt0XlVTAVcoltSD4RJvrMenxRMF29NxjtRLY59yLTPAEkxzRbdHJHqG0t5qGHomo5xeNe5lcTAm97C5uq/Cb70KuFqV2zLWlxpvgRAzag63ItysvM8ZgBVByPEkC0mfUHmb+qrK2x6rGFoBM+cadJWbbB4jZb4b+V8Niq9Gi9uQNpik5oYS0wx5dN80jMIMxI5LFbQ3tr1nMc+o7Oym6nmmCQ9zy7SIJDgPQKtx+FqZiYJ0Gt+I43UPsXi5aRrw9SsW0tx6PV3jFXYJY6o3tW1G08pd3zTBzgwTMaCf5Qg71bxNFTZtRgE0aNJxDeYcDlnoGj2rENZNHNOjiMtyYI1nhBEeqNixmdRALQXNaLOMCzW94nS4J5CU905p9AYHenC1aQqtxLGtiXBzg1zSYs5pMzcBeL7b3+qvxVdwe/saralMMJJAYWOY2xsDJDlTbUwD6TQ5zmmSR3XTyKZU3cqdn2kEtgvMDVtjqOie7fZekJrxw+uGvqvW9hbapYPY1Nz3ntKgrdk1ozd6TlzROUSW6/48ea2DafdGqt8UHBrW5XQGiLGJgE8FndnoObQ2zVq1A+uS8gQDAHdEwIAHNenbU32oP2e2o0kv/dGmbfaFgkfg8V+MQvHa7u9B96dWpFrQcwOc6cRY2In6halsJdVt66k2gen5lEZvY+DLWmxjULNF/wBfJKi+DOo+hdPvn/WOrlS8czf1JutrsKp+yaxAcJ5ambeaxpEu4zy066fWqua7/wBmzNaQMtzJgyQD0m/vWsM+t21ZKibbwzQ9xY4PBgtg5vMGOIhWexTSbTPaMLi4khoa4gNiIkwOajVWl8DKbHWyRq1j/wDUfUqXYdlw2tQ1bhva2n+ZT/8AqTW+Gi0f7R8GqqZTqDUD/Y781JbRcQe7HUkt+JR3o7VB3ixZqFriGiLW+ZP+FY09tPgAVBYAd0NOg6yhDDSYsfK/wU3D7PEXEH0j2RKJ2pbtU+1abq3ezEuiBMRHXRLZuHcwaGTrB/LzV9T2dGrh6NHzCKzAM4385/wn0yp6qjrbKzVA8wCOcX5GJmUZ2xe08TSesED4haGnSAsI9i7WxbGDvua3z19mpW/x/wBo6qijsHmAOupU6lspo5npZBxe3coGUROhqSJ/CxvecOtggUGV8TZsweLoDR5NFvbmKfWQakTHYilTFhPURA/qJj3o+DFauYpNytP33yBExI4n0hEwWwGUn/antHN4m7eGgPqtbgXtLdPC0R8YTg2HsjdelTIc6KznANc+oAYkXyN0FjE6qazZVC57KlI8Pcb/ABSVJZo0dJUOjXEOHEE/OFvwyNWqN/WKLY+68mecgc+XwUithWPaAbC+hI1t+SzuNxf7WwcmH70ag/d46G6vmVWgTKPBg4zd/D1aOQtALfA9tnNm9jrrwNrrJ47YmIoAub9tTGseMeY4jyhbSkbA80HFvim/oR7EUbefsx9N5gi/IiSPSJ9x81wbPpPEtAg8WmQpu2dm06peS2+oI1lU+L2bXw8Ey9pEhwJDwPxi/wDuDgseK0diNhA6R5EfXwULEbIIIOWY0i8fXkp+C20HwDBdplMMqef8D/Qg9FIZtKmSW5spHB4LT+Q9UrhBqVQYnZ2cQSOcSAZ/qXJLRlvpETFtFqKjCReIPFQqmzWHhHUSFm8d+i6/xjKeyjnkkRyBOk9QtE3bFQDx2HRvyCk19lTo/wBon3iCgVtlwLXPMW9oMrNmQ/ZUbRxZqVAZBLgGmLWE6+hVtT2gwNANFhgAcPm0qA+k5viEechPbh3RYA+RB9wKzulupZxGHPiw7fQM19yhbVo4d1F3ZU8r7RZ3O+hI0TA46fkgOZU4OEdR+SfajspIg2M3WwwOCY6gGms5uZsOYHtiLmADpqs//wBNc55Jg30bKnu+pCfaHuJuFoB/07T1KlO2eB4R65vkArDs+oSDVSYQ9K5mzBxJPkI+MqVSwjR90Hzujx5IjAToJWphPoeIYG/UQutb9SlisVTpfvHgH+Fved/b1VWd5S8ltCkS7g494j00/Jb1obXAp8SIHM2HtKh4jbdJlgS88A0WnzPylZ/EYjvfbVTUdf7OmQ4iL3d4W8rSnU3vcYYBRB1DJNQ+bzf2QEi3pOxe16ujyKIOjGiah9JkeZhQ6dJ7j3AW/wAzu8/26N9BPVTMHsxo1F/aSep4qzNICA2EdWbmj4DZDB3nHM7Ul0knz5rTbPAA1AVXQpSrDD0jFiB04p6Z2NXe3NMz7SpuAxAAKqKrb/XuUjDfXRZ0e17+ujhy+oVTVr3PW6eaoHL3T04qNUMnz0RQi1doj9Ya3syXRAqz3Q03iI14eqs/1gkaqsyjOHZmknRodLvUKW13mg1zRrHI0A6JuKqyxw5qIyoYEFcxFaRx8o+MaJhXPFypGNMsHQRw/NRjUR8RVJbcW8vqyUgtUuJ2Gyo2SL+SpnMfTGWBUYPuVJMfgeO834LUNccumv15KA1omImeCfUtqBuMDXRSc6k7/TqEZT+F/hPqAp7NvZTlrUy0/wAQi/WPyQ8fswGRHpwVSGVKQLWu7uvZVO8z0nwnqLpem5k1WGxDKn7twJ5aO9hv7E9w4fJY79YpOMOmg7+aXUyejh3m+9WFPaNeiBJzMOhJFRh8ni48pTPa/NGUGpsxp1aPZB9yi0N5KbvG0s6jvN/Me9WFKsHiWOa4dD8tUrD3Kr6mw2nQke9NbsbnlPWCD7nK0nmlmWesHWKLE7OIHdafOJHtmVC7J3IiOnzWozDmhVcO12oaZ5gLF49lcTWl3BPeyBme4NHNxRqGh8lkt4/3g8/kVcWrXFbx0WDuzUPPwt99yqsbaxGIJayQ3iG91oHMuPzKoquo8yr3/wDF6u/5FK0oj1qtOn43ds7+Cme7/U/j6e1L7WoIMU2f6bLT56k+pKrdkeNXmC8YWSt0JhNmAcMo9pKtKFGB3Qk3T66I7dD9cSqyJW7cay/+EbOeM9FGpeJSK3Dy+ZTESKLj9f4U2jWPH69FX0PmEdug8vmkaRVf80qdUjQcr9dEyj4T6/AI1NZpnPr8/mhF8X8/YlS8XoUJ2hWaYbaDWuz5xJmBnnU8BP1KlMKyOA/e0vxNWro6+jvgEodTqFS2pTajjGvnJshj69iG/j6/FaIPMSZTqzzlidPO3kg0/wAvgU/gPJOFQg+x+aj9mZT6fy+a6dPX8lqemQcRTMz+SgVqMi46qfiNfVAqfktfRKXE4LpIPA/XxUKlSfSJNF5b/Exwlp6EHULQO09ir8ZqzzKllNN45VXfr1N3dqt7F38TBLD/AEzb0MdE+pgqjWl7Iezi+mZjiMw1b6iEPa37r+r80bcr94Prisqn4TeOo3WKjeuo9RdWuH27Rqak0zyN2+0fNZvan/dP/Go9XxfXNalFbzKYkHMOYMj3JnbKp3Q1f6K5xmqetjdj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8" name="AutoShape 28" descr="data:image/jpg;base64,/9j/4AAQSkZJRgABAQAAAQABAAD/2wCEAAkGBhQSEBUUEhQWFRUUGBcVFBQVFxQXGBYUGBgVFBYYFRcYHCYeGBokGRQVHy8gIygpLCwsFR4xNTAqNSYrLCkBCQoKDgwOGA8PFywcHBwpKSkpKSkpKSkpKSwpKSkpKSkpKSkpKSwpLCkpKSkpLCkpKSkpLCksKS8pKS8pMSksNv/AABEIALkBEAMBIgACEQEDEQH/xAAcAAABBQEBAQAAAAAAAAAAAAADAAIEBQYBBwj/xABCEAABAwIDBQUFBAkDBAMAAAABAAIRAyEEEjEFBkFRYRMiMnGBkaGxwfAjQnLRBxQkM1JiguHxU5KyFTRjohZDRP/EABkBAAMBAQEAAAAAAAAAAAAAAAABAwIEBf/EACQRAQEAAgICAgMBAAMAAAAAAAABAhEDEiExMkETIlEEUnGx/9oADAMBAAIRAxEAPwDBZV3Ki5Usq9XTzwsq7lRIXYT0Asq7lRA1dyo0AsqWRGyruVAAyJZUbKllQYORLIjZVzKggsqWVGypZUALIlkRQ1dyoMHIu5EXKu5UiCDF3Ki5Ug1GjCLFzIjZUsqNEBlSyo2VcyoMOFyEXKuFqAHlSyokJQkBK+zajCA5hksbUsJ+zcMzXGNARe6GMI8iQxxHPKSOevktdgt86barKr6dRzmU6FPxyPs2OpvgEx3g4GSJFxxlPwW/3Z9mAKuWmcN3Q+AW0ab6dQRMQ8uaY/luuT8nL/wepf8AP/m+uT/xkqmzajQyWH7RnaMgTLJIzQNBLTryUbKtfgd8KbH0Hvp1HOoU6dNvftNOt2hIEwczO7fwkAweEfHbZp1KVFtRhILqmcsc0VDQD3uosMghpDnv9Gt6Ix5eTessRn/m4LLcOT0zIpzYC/JJ1IgwQQRqCII9FqqG9waKRDHCo2i+lUeCAXOFOpRoOHEZWvv5Ko27tL9YrmrB7zaYOYySWU2U3EnjJaT6quGeeWWrjqOfm4uLDHeGe6g5UsqJlXcq6HEFlShFypZUAPKu5U/KuhqCMhKETKu5UALKlCLlSDUALKllRcqWRACDV0NRMq7kQAsqWVFypZUGHkSDUTpmH4fvefl80siUuzvgzKllT8i7lTZDhLKiZUi1ACypQiZUsqAFC5lRYXMqDCypZUTKllSGw4XIRcq5kQA4ShFypZEGFC7CJkSyoI7Ku5U/Ku5UyDypZUXKkKzKZa6oHFgcMwaJJE6aj4pW6m6cm7oMBdyq727vdhsRSDW0hTLPAezywAYIljnCOhVOAsceczjWePWmwlCfCUKrBmVdyp8JQgGZUoT4ShAMhKE+EoQDMqfRw5cQ1oJJsANSpuytkVMRUDKbZPE8GjmSvUNgbnUsM0EgPqH7zxx4gC4A87qPJyzD/tTDC5Mcz9H57HM6vSbU1yF/d0Jg8Jsb8IKy2Jwjqbi14hzTBB5/Ne+toN4AewfkqXeDdWjiW3GR3B7AJHmNHC65uPmsvn7Xy45Z4eLwlCtds7AqYZ+V4sfC8aOHTkeirsq7pZZuOWzQULsJ8JQgg8qUIkLmVMBwuQiFq5lSAcJZUSFzKgGhq5lVzsHe3DYdjs9M1C+Q4hjTDOQNRwBE6iD8FUuxbKjnOptc1uYwHCI8rm3qpY8kyysUuFk2ZCUJ8LkKqZsJQnQlCAKAllToXYTBmVdBpj96SGGxgSTPD/KdCm7Hoh1emCJBcJETPHTiln6rWPtAxAwliwlrhmN2Fo7zg46cIt53Syrb75YKmaQOUZhEGI46aaXKxmVQ4N6rfKHC6Gp+VdyrpRDhLKi5VzKgB5UoRcqWVACyp1OkXEAakgDzT8qkbPgVGnkVnK6jUm3o27Wzm0KQa2JN3u5mNSZ9nKFohXA1BPKBp1WLwu0rRMg6j3/NWTNtht8oE/dLhoPLTQLzsvPmuueGibihxJIJjS3kSeCc+sBzOsf54LMt2ww2JbrOok6TbNA5J1fawOmUk2kOB/OFnR7Sd4sOysxzHmAbtjXQwfT61XlWJw5Y9zTq0wVvMXtUQecC3la31xWN2nUzVCfJdXBdXSPJPG0DKuQiZUsq60A8q5CLlTcqAHCWVEyrhCAHCWVPhchIO4elhnGX5nOI+4zPo5rh4oGrb802oaZJ7InLJs4ZSDqR71sNzcI3ISQLkzpfkqPeOiG4l4AgWNrcAuXj33q+fxVMJZU6EoXSgZC6AnwkAmZ0LsJ0LuVA0bCsdgD9pp/iCggKdsevTp1mvqvaxoN803ERaAeazndY08Z5azez9wbNgA6EG/ksLC1u3t4MPVpZWVWExA8Q66uWUF7i4UeC+1OWGwuwnZV3KulEyEsqflRa2EcyM7XNkAjMCJB0InggI+VLKpraBDHaXDTaD94i/I2QxR7lR0EloEAEC5MRcH5LPaNdWi3T3PFcCpVdDdWsAMuA4uMiB6yVN3j3KFNwq0YLQ5ualBFpE5bzEcJ/JZTBb5YljHllKm1lFrc8l7iwE5RmM6kiLI43yxD3URVYzJWgscC8EtnLmZwMH4Lgy5bcnVjhNHYXAnWtVDByzcOQH91a0tm4f+J7vwsc7j0B4K4wm7TWGWtpttrnBPO5IlTDhHNvLDpaWH4t0/NSaUP6jhxctrQNfsnxxOuT8PvQcRgcNe9Rv4mEAaRq0dVpmhx8PZ9f3Z+LIXTh3nhTvOjmD/i1Aef47Atv2FYGOBMfMhXe7W53bkVKpDKcN7rZOd0NzcbCZ4+XNXWJ3XbV8babjyziZ0sQLeizWN29iMPiThcNTaSADEuc4hrZOh0AGvROZXH0Ljta7zbitY11XDkQ0S6lfQa5SSb8YKxMKZX38xVSlny0zTzBhcA8AvjNlJnWLoFHvUg5zS1xdpmBAETy+a6uHk3NVDlw+4DlXC1TadAuYAI8R/hGjZ19NECnRLjDQXHgACSfQLplR60AtXIRS1NLVogsqWVEyrkJG126I+z9SPITeVS70j9pd5D8vkrHd7blCgyH1Wg9JNv6dPr0rtv42lWq56VRrwQJAmRrwPC65OOzuvlP1U8JQiELkLrRMhKE+F3KgHQugLoC7lSDkKfsbCtqV2Ne0OEzB0sCVCyq23ZZOJZPX4LOfxp4+1xvLsKiaRIphpuQWgCDflr5LIhtrWW/2/IpOA0A6z5HQSsIAo8P2pyGZV2E7KuwulE0DkQDwJiAeZm0KRjcZWqOHbVmVYBy5MlrxfL0APqU2hTlzQdCQCPVX++OFY2pTLWtHdIsADqNYUM/nFMfjQ9kuFPI86FgFssk5nfxIezdltDCyo97oaLhsENDi8dOd54IzKzaWEZU4mR1MEwOXr0VxuzXbVDHtHiLwQYGjdDFouVzZZftV5PCtr7s0y2q0sdFXsy8DLfsi0t48YM/iMKTi9nU8zX9iAWs7OmwNZlbLm1CWtBs7ua+fNQ94t9n0azqdOS5riHFznQDMlrQCPKf8q93f263F4eo4ghzYDmudmgwTIJ4ED4qPaWt+Uo4YOxMP0ytMAwZjSPNNp0qJHhqC9u+OQNvQz5KUQHYi2oYIBg2jULK7f3l7N2Vgl8XkmGze8GSb6ddbwi3QkaM5B3Qx/qQdNfJOc2kADlcLcwf5T+S8vr7ZrvdnNR09CQB6C0K72LvaXPayt5NeLRMgSNJ7xv1S7DTbMptHZuYIL73iZmBoIj1VTi8Cx2KDzT77HVCDlHfa8GkWvnVsA26dVciT2JmJcev3iePoh7WxwoUKlV0gMcbtsT3iA0eZPHmtfRM27dWlFRopkNqVWVixoa1oewEQ0CzWmTbqYhRMfssMaQwubJdDokNdlIiByB04803CfpHf2kVAWsMAZXElo0kzZ2t9Fqt5mtDM5FgwuJifCAZ808cv4LP6yvZgsosBk02Q6YkkUy2RF7qnwOKrUqgdQexjwDJfl0ibSeYA9Vd7MxzcQHcCwOIB10JBta8RCi7sYJlTEtztDgAbEA8hxV8bvCp2ftFVicxe4vc1ziSXObEEkzIiyDlVltnDhmIqNaAAHmABAHGwUAhdWPqIZewoShEhchaJod1NiUnNl1NriTYumOMAclA3kwNOnW+zaGgtEgcwSFf7qMmmBEj4ekFVm+DT2zZ/hj2FcnH818vizsLkJ8JQutAyF2F2EoQDwugKqx+8DKTi0hxiJjn05qxwuIFRge3R1wpzOW6jXWjAKVs3aTaFVr3Mc/UAMA1PqooVvuuP2ltp19OqWfnGnj7H2rvjTc2OwqU54mLzHGfqFRUnyARIHCReFutuDNTcCBFwQST7RyWHaLKPD4rfJ6KEoXV1dW0T8OQHtJMAEEm9hPRWu8m02VXsyuJhsAFr2k8zcRFm36qvwDZqsHNzfiFo9+aUOpk8iPZyUM7+8Vx+NPwGz218HTpv0JIkeId50R9c1K3Q2aaBcx98lR8HmIbceiFsyt2eDpvJAAzXgcHON5Vvsyuar2vLpBsPDpE/dGl1zZ/Kr4+mI2nuw6riMVWecrBVcJjM5xn7oke2eBWh3T3fdhmYhriHNdkLSOIyvmRwN1a7T2lQpTTq5Yc4uLZJJJN3EBsibn0UmlVZVpOdTggixaZvB6WIuPVR8Nn0wDiASI7g+B09i8k2pXnEVZ1FR4/9iLL1ymf2gD/AMY9uVeS4zC5sRVsSTUfp+J2lk6SrqYsg8IHv0RHP6LSYf8ARzXqNL+zLZuA54BMxoMtvVVWO2S6mctRjmHrbn0uloPTcDTmjhXH+ST5wT80He3Auq4GrTYO857TyE9q0kk+inbLpzhsKTqA3XyCkPdDXTYB7uOX7x1MG1k76Dyp25r8j3U3B7qfjbBGk+CT3tNFvN6qc4V1r9i8D/aEXB7Ywxc5tOA58yA4gPmbAlsH+6nbVEBnRpta/hgXEe7gjEVnNmbD/VaRafG5mZ5jQlroaD9cVQ7v7RZRxDS90AgjRxMHkAL8FqKON7UOIdMNeNGG8fy+63FUe5//AHIP8pjpoujD4VLL5RW7ZxDald72GWk2MEctQVBLVc70iMVUjjB9wVQV1Y39Yhl7MITXWE/DX0T0oTtJZ7G3sp0W5RSe89APffz9ijbW24zEPEU6jHNBkOAiD1laLdSmABAAtJJgcdb8VE3xyl7S0cCNOAK5cN9vboy9M1C5CckuvaBkJQnQkEbGnn21zNd/LNHSLjj5LUbpv+wI5PcPgbe1ZLaDiKzjr3jHt4/XBazdN37Pw8btPRcPF8l8p+q8AVzuqycQPI/JUoK0e62EJcHtBJuNQBaCdLrozuonjPLRbeZFMmIgEuiRYXMmbrzrC4ttRuZhkSVqv0g419PBPBblzy2+pJIJAHkHGOiqNzd0g/CNeS4uqEuhuWOQ9w9658M9ZKZY7iEuwr/amwqeHpOq1RWDWwDGQkkkAR6lD2PsiniqYqUe1yklveyAgiDeARF1f8uKf46rMFPaNygE5hAJgTNpI0Ct97G187DVbTAiBkc8gRPAgCb6+XJUOw9uUKuNZSayp4jkcXMOZzZMFobYHKYuVbbyb5YZ+Ibh6gqhzHBpc3s8rXGBBnkTeBaFLLkxtlbxxsli4w2ANfZ9NjTDs3dmYBzv1U7cvDOZSyvs5lZ7T/tb7r+9ZzYe+DWYz9Sax5yOewP7QCXtzOcIDdLO81sqVWSHspuIdBs7MDI1J5QBfoFG/tluKzxNMHtzBVquPxAYCcrzJtDRYCXGwWg3Iw9SmzEsqBzT3CJHMPEjgdBfop+Kwgcyow03ZqrsznCSbkAxLYIkBGNY5A0Mc2Wi+a+okw4dI9VOYXbW4uqNI9oCR9xt/wCm6z+7uw2t7Ws5svc+plJ4AOeLdSQZ9FYU69XKMrWkaSXPzT5hsTdBomqKZbls8vObO+weXOJaMnN3Lgt6LaNjMY5lU3AyTDYEHutd3jrN1eY3ZDK1N1Oo2QdDxaeBb14qhxOxnveakvvOjyBduQ27MjSCM0wWj1s6eIqkaGeJz1Bfp3I9ko1RuJWFwxbSotH3IBHlafmqre1jv1KsGzJeIgSb1WiIGsqXTxNRojIDEXLnzpaYbb+64M4nNTLu8D4/K0xoCJ5pWUbjzHG7HxFNpc5pAFiYByn+aDLfVekbxM/ZnOGooPPkezsZ+tVFwtKc8UnntpLiXWHibwuTBm/NExQc6GOYcsZC3N4tQeHLkljjYdqj3a2W5lJ732LmAtHJpDtRz0VTu+yr+sN7JrSReXOc0aEXgGRf3LZ7RxZp03VKjezYyMzn1IaBoPF1P/tCp9m06WFrMBf9pWH2TC5vfGoywOIhVxusbKxfN2o9vl/bu7VrWvEA5SXA9ZKrSt1tHdrt6pqOztngC06HqqTam7go0qrz2n2bXv8AuQQ0Egz6K+PJJEssLb4Z6VxYGrjXF0lxJPHqvTN29nsr4WnUc9+d2YEAM1aS3iQeCzhzzK60Lx6Xm79drGtL3NbIDWyYvNuI1PBA3yPebaNfZZYvf2ab8O0SMrM1y0/etYE8ittvAw1KTHEGzZ7oEHugzd0rGGX7N5TwzCULhXHGx8iuvaGmY2lvFUbXLGkANMRGsea0WFxAexrx94T/AGXnFVxLpvqdTK3W75/Z2ev/ACK5uLO3KyqZY6jHbcLTiHEXBcdLT9SrXdrarKbHtIgXeOJOgyqj2lPauJkGdOV/JFwtCKZfIIEiOPD1PBc/ezzFLPDSf/LQD+7t+K/wW5/R7vFTru7IONKoMzgSRBaRwJi8jTqvGxW9Pf8AX91abuEPxDWmct5ykh2hAiLkzGnJH5M/s8cJt6L+mHaAaaVNrw8RmJkE5hIAMW8LtfNVWyP0knD4NtGlT+0aLPLhlkuJMsy315+qzm8TmllMCMwz5jmzE96R5RoB06qnGEqnwseeRDT8YWN3fhpud6t9XYnB0G9oC+pmdXY3wtc1xFMchYZovHdupu4287qeDxLRScadP7QubUYHAPaGRDiCRabSb9F53UpOGVpEGAYdwBurzdfMaWMa0znotDW27zu1pxc6Ad539Kf2EHZW3MmLpVnz3arXvIuTDpcR119qZvFtMVcVWqtkB9R7hm1ykkiY4wq6thC2rkIh5dlgkazHsvqm46iWPLXQCLGL+w8R1S0F5sPbAGObVquygl+Zwn7zHg2HV3BaR+/b6WAwlKhV77ATUtJblJDWXEEZYPoOqweBw3aVQ2cvXWBHGOfzUzH4Hs8oY4vmbxpy0KPRbekYz9Is1MNVFmObW7Ske9D2uLWXFwPCfUq+we+Acxr35b4ZtdwaZLX53MyAZpOhMa3Xi7cC+3r8QDf2lWuC2dVgQCDEHXnOvuT7U/D23DbbovFNwrRmbmDe7Dw0NDpJNpzDgEZuOZ/qh2biS2xBg2zexePYLZjqY+0cBLS3vcpBtfmEV2AjwtqOniQQNeFpW+1GpXsrMQ3uuzEC0AQc5knSeQtdRsdt6nSaC4udrYFjiCBm0m0zGnt0XlVTAVcoltSD4RJvrMenxRMF29NxjtRLY59yLTPAEkxzRbdHJHqG0t5qGHomo5xeNe5lcTAm97C5uq/Cb70KuFqV2zLWlxpvgRAzag63ItysvM8ZgBVByPEkC0mfUHmb+qrK2x6rGFoBM+cadJWbbB4jZb4b+V8Niq9Gi9uQNpik5oYS0wx5dN80jMIMxI5LFbQ3tr1nMc+o7Oym6nmmCQ9zy7SIJDgPQKtx+FqZiYJ0Gt+I43UPsXi5aRrw9SsW0tx6PV3jFXYJY6o3tW1G08pd3zTBzgwTMaCf5Qg71bxNFTZtRgE0aNJxDeYcDlnoGj2rENZNHNOjiMtyYI1nhBEeqNixmdRALQXNaLOMCzW94nS4J5CU905p9AYHenC1aQqtxLGtiXBzg1zSYs5pMzcBeL7b3+qvxVdwe/saralMMJJAYWOY2xsDJDlTbUwD6TQ5zmmSR3XTyKZU3cqdn2kEtgvMDVtjqOie7fZekJrxw+uGvqvW9hbapYPY1Nz3ntKgrdk1ozd6TlzROUSW6/48ea2DafdGqt8UHBrW5XQGiLGJgE8FndnoObQ2zVq1A+uS8gQDAHdEwIAHNenbU32oP2e2o0kv/dGmbfaFgkfg8V+MQvHa7u9B96dWpFrQcwOc6cRY2In6halsJdVt66k2gen5lEZvY+DLWmxjULNF/wBfJKi+DOo+hdPvn/WOrlS8czf1JutrsKp+yaxAcJ5ambeaxpEu4zy066fWqua7/wBmzNaQMtzJgyQD0m/vWsM+t21ZKibbwzQ9xY4PBgtg5vMGOIhWexTSbTPaMLi4khoa4gNiIkwOajVWl8DKbHWyRq1j/wDUfUqXYdlw2tQ1bhva2n+ZT/8AqTW+Gi0f7R8GqqZTqDUD/Y781JbRcQe7HUkt+JR3o7VB3ixZqFriGiLW+ZP+FY09tPgAVBYAd0NOg6yhDDSYsfK/wU3D7PEXEH0j2RKJ2pbtU+1abq3ezEuiBMRHXRLZuHcwaGTrB/LzV9T2dGrh6NHzCKzAM4385/wn0yp6qjrbKzVA8wCOcX5GJmUZ2xe08TSesED4haGnSAsI9i7WxbGDvua3z19mpW/x/wBo6qijsHmAOupU6lspo5npZBxe3coGUROhqSJ/CxvecOtggUGV8TZsweLoDR5NFvbmKfWQakTHYilTFhPURA/qJj3o+DFauYpNytP33yBExI4n0hEwWwGUn/antHN4m7eGgPqtbgXtLdPC0R8YTg2HsjdelTIc6KznANc+oAYkXyN0FjE6qazZVC57KlI8Pcb/ABSVJZo0dJUOjXEOHEE/OFvwyNWqN/WKLY+68mecgc+XwUithWPaAbC+hI1t+SzuNxf7WwcmH70ag/d46G6vmVWgTKPBg4zd/D1aOQtALfA9tnNm9jrrwNrrJ47YmIoAub9tTGseMeY4jyhbSkbA80HFvim/oR7EUbefsx9N5gi/IiSPSJ9x81wbPpPEtAg8WmQpu2dm06peS2+oI1lU+L2bXw8Ey9pEhwJDwPxi/wDuDgseK0diNhA6R5EfXwULEbIIIOWY0i8fXkp+C20HwDBdplMMqef8D/Qg9FIZtKmSW5spHB4LT+Q9UrhBqVQYnZ2cQSOcSAZ/qXJLRlvpETFtFqKjCReIPFQqmzWHhHUSFm8d+i6/xjKeyjnkkRyBOk9QtE3bFQDx2HRvyCk19lTo/wBon3iCgVtlwLXPMW9oMrNmQ/ZUbRxZqVAZBLgGmLWE6+hVtT2gwNANFhgAcPm0qA+k5viEechPbh3RYA+RB9wKzulupZxGHPiw7fQM19yhbVo4d1F3ZU8r7RZ3O+hI0TA46fkgOZU4OEdR+SfajspIg2M3WwwOCY6gGms5uZsOYHtiLmADpqs//wBNc55Jg30bKnu+pCfaHuJuFoB/07T1KlO2eB4R65vkArDs+oSDVSYQ9K5mzBxJPkI+MqVSwjR90Hzujx5IjAToJWphPoeIYG/UQutb9SlisVTpfvHgH+Fved/b1VWd5S8ltCkS7g494j00/Jb1obXAp8SIHM2HtKh4jbdJlgS88A0WnzPylZ/EYjvfbVTUdf7OmQ4iL3d4W8rSnU3vcYYBRB1DJNQ+bzf2QEi3pOxe16ujyKIOjGiah9JkeZhQ6dJ7j3AW/wAzu8/26N9BPVTMHsxo1F/aSep4qzNICA2EdWbmj4DZDB3nHM7Ul0knz5rTbPAA1AVXQpSrDD0jFiB04p6Z2NXe3NMz7SpuAxAAKqKrb/XuUjDfXRZ0e17+ujhy+oVTVr3PW6eaoHL3T04qNUMnz0RQi1doj9Ya3syXRAqz3Q03iI14eqs/1gkaqsyjOHZmknRodLvUKW13mg1zRrHI0A6JuKqyxw5qIyoYEFcxFaRx8o+MaJhXPFypGNMsHQRw/NRjUR8RVJbcW8vqyUgtUuJ2Gyo2SL+SpnMfTGWBUYPuVJMfgeO834LUNccumv15KA1omImeCfUtqBuMDXRSc6k7/TqEZT+F/hPqAp7NvZTlrUy0/wAQi/WPyQ8fswGRHpwVSGVKQLWu7uvZVO8z0nwnqLpem5k1WGxDKn7twJ5aO9hv7E9w4fJY79YpOMOmg7+aXUyejh3m+9WFPaNeiBJzMOhJFRh8ni48pTPa/NGUGpsxp1aPZB9yi0N5KbvG0s6jvN/Me9WFKsHiWOa4dD8tUrD3Kr6mw2nQke9NbsbnlPWCD7nK0nmlmWesHWKLE7OIHdafOJHtmVC7J3IiOnzWozDmhVcO12oaZ5gLF49lcTWl3BPeyBme4NHNxRqGh8lkt4/3g8/kVcWrXFbx0WDuzUPPwt99yqsbaxGIJayQ3iG91oHMuPzKoquo8yr3/wDF6u/5FK0oj1qtOn43ds7+Cme7/U/j6e1L7WoIMU2f6bLT56k+pKrdkeNXmC8YWSt0JhNmAcMo9pKtKFGB3Qk3T66I7dD9cSqyJW7cay/+EbOeM9FGpeJSK3Dy+ZTESKLj9f4U2jWPH69FX0PmEdug8vmkaRVf80qdUjQcr9dEyj4T6/AI1NZpnPr8/mhF8X8/YlS8XoUJ2hWaYbaDWuz5xJmBnnU8BP1KlMKyOA/e0vxNWro6+jvgEodTqFS2pTajjGvnJshj69iG/j6/FaIPMSZTqzzlidPO3kg0/wAvgU/gPJOFQg+x+aj9mZT6fy+a6dPX8lqemQcRTMz+SgVqMi46qfiNfVAqfktfRKXE4LpIPA/XxUKlSfSJNF5b/Exwlp6EHULQO09ir8ZqzzKllNN45VXfr1N3dqt7F38TBLD/AEzb0MdE+pgqjWl7Iezi+mZjiMw1b6iEPa37r+r80bcr94Prisqn4TeOo3WKjeuo9RdWuH27Rqak0zyN2+0fNZvan/dP/Go9XxfXNalFbzKYkHMOYMj3JnbKp3Q1f6K5xmqetjdj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9" name="AutoShape 4" descr="data:image/jpg;base64,/9j/4AAQSkZJRgABAQAAAQABAAD/2wCEAAkGBhQSERQUExQWFRQWFxgXFxgYFxgVGBcYFxgXFxgXGBcYGyYeFxojHBcXHy8gIycpLCwsFR4xNTAqNSYrLCkBCQoKDgwOGg8PGikgHyQsLCwsLCwsLCwsLCwsLCwsLCwsLCwsLCwsKSwsLCwsLCwsLCwsLCwsKSwsLCwsLCwsLP/AABEIAMIBAwMBIgACEQEDEQH/xAAbAAABBQEBAAAAAAAAAAAAAAAEAAIDBQYBB//EAD0QAAEDAgQDBAcIAQQCAwAAAAEAAhEDIQQSMUEFUWEicYGRBhMyobHB8BQVQlJi0eHxkgcjgqJDcjNjsv/EABoBAAMBAQEBAAAAAAAAAAAAAAIDBAEABQb/xAAwEQACAgEDAwIEBQQDAAAAAAAAAQIRAxIhMQRBURMiFDKB8EJSYXGhkbHB0QUjM//aAAwDAQACEQMRAD8A8fhKF2EoQj6OQlCdC6Ass3SNhKE6EoXWbRyEk6FyFhtHF2F1JcbRyE5q4uhYakOkJ9KsW6EhRgJ7aZOyF13DTd7BVKq+JuQTE6yeXei8LSLj1mOsjZCUGuAIg3gjoRv5Eo/1Ly8PiDY6b6k+JU2TSinHrCPu4QCFLSw7mkdkOnSDtzCNFTskEWNwORv8oTW4jLlOX2XEz0Ow8yoNbexZprclY6NCG99/6U9PGEe1l1jlfrOirBxik4FruybC+kc55pmNxzJcWvHaPfbl0S/QcnUka8tbpl3UqsdmtERfrfX65qCkyHEEAga3Q1LjVCX5mxmbFiDLpcZ6ajmlV4hSIOQkTTDdvaHdt1Qei1tTN9Wx+JrtExItO3MDZCnHGGxcuEj3yPgofvIFxkSCI7tPdZMLmksIjsiDHj+6qjiitmhEpye6C6GKJLcwsTqPL4qdlUHW5mPHkqukYyajKZ8JlE0nm4F+2HTbQZf2WSxxBU5B1NxJ1+v6RwaA2Z0E/JVNGqQ45mmM2YEHTT9l37UYcweyQYk6EzMHlokvFYXqNFm6iJ9pR1mwNPH4dyFfUzTtLdeR0XX1Jm+rQI6j696asK7sU8rO1mO5HWPHUISswxpYzHIwjWSXNduMvuEeISfheyACIE2gyJvvrt5J6ikhOpsq/UlJHfZSkttHUYYhKE4hKF6RPQ2EoXYSXGUJphPzjdMXVjQabQ4gJsJALoCw7kULkJ0LsLrNoaAnBqSkYhbNSO06SNwtF0hQ06sK0w+ObF2ypsspVsivFCPdk9NkxKtsJhwbEoHDY+mTy71YsZN2/FeTmb4ex6WNLlbh1LCCI1PuUZ4YyCHNDDzaSJ7wbJjKz2pzOLfmCirJ2Yx13KDG+jwJOvQxA8dlnsRgSw8xzW1xHFgNoB56eKrcWxjxIAM8l63T9RkjtPgiy4YS45Mr6xdzlWD8GHGGX8VDVw5brA6QvRWSLItDQM2sdlLSxhkCJPdN9gr30b9CK2PcTThlFkesqG4bP4QLZnHlYcyF6/6NeiOCwLmZKbHPPabWqvY6odPZhpy3kQ2NN5SsmfHHZ8ipNx2R4s+o9hAqsfTJuA5rmE9QHDRT0cQP6XvtfAUMVNPENZVDZgPLakZrSMzZb+G7SNByXk3pl/pm7DtfWwmd9Fk56bhL2ATLg4e20Rv2h1glTxnCfGxsc3ZlNSxbOfhoVDiMSBoPkqqjjPzX66/FTnEtN85HSJCP02mPUo9xO4rUBtHkpmcYqEaN8kylWYRJud4hvuUZeCbTH1sj/SgXFcph9Pijh+AE+KJp8Vc78EeJPyVPUxQkWITzxZzbg3+K1QFtmgFY9Elnz6SO5N8klvpg6ikLE3Ir37slRVOGHkjXURKX0rKYtXIVi/BEKB2GKcsiYh4WgVKFKaKbkR2L0NDYXVI1ikbRQuQagyEBdhFtwZRFPhTjoJSpZYrljFhkytyJwpFWtDAOB0RlLhd7hKl1EUNj07ZUYfBuOitcPwnWZlaHA4CnFhfmjaHC80gAjr+y8vL1/wBC2HTKPJRt4HlaDeDvdKnTAJs7rF4961FHhRaInTr8ELxRmUSGhx/Vkv4gSo49U5yq7HaIrgpm8TpgQ4OI8PgoK3qn3aXNPUEfBTgTYsA5xOvS6a7EAWLRH5iCPhPwVKpP23f7nV5f8Ff9hdmlpDvEIbEYR5OkK/oBp0yHnBIP/YCVOaDdgR7/AHFH8S4vdAvApLYxruHO5SrH0e9Ea+MqhjBlYPbqusymOZJiTybqe66vjTEgdqSY9kLVMx9KnTyNo5qbCHEk5XWIkgaOJsb8+gTPjpeCHqIKGy5LvA8HwrW08P651RrGhop0nFwkak+qHOCSXG5JKhqYDDvYWMove+m7KZY/MO3cOJeJJE76GFXYr0prPAc1tNjbCCT2IggudMF2+nLvQlXiTvXZqdaGvfH+43ND2tuRdsNIJuY+Ckcr7EOll4ypgw5j2te005nNTq0wJBBJLYadhfkrnC02NeX06j3tfcubUFRvatpO0TZY1vEq4e9nrKb2VO0HVs1N1yZIAsJI07oglTfeQfSpgeuw72VGgvDGtAcP/sADHT2bctlqfcxxKL/UX/Tj1c4jDMlhJ9YxpByEH2miZg3JaJywdtPOqVPlde+O4uRVdSeM1UBrmPLYbUaT7LyJGcEGDqJkbrD8U9HqJcK8NAqF0gEdl7SJkAQCZBsTrO6tj1emO47D7npZ56Z5fAKdrDv8Ctk30boEzJHQIs4Ci2CAZH6v4Qvrk9oxZasCW7kYgYUu1t9dVFV4JUmwJ7rrdPe0aMHjdROxp0iO4IoZ8z+WP8nTWHu7MSOAVfynySWzOMPN3mkm+pn8IRpweGVgpwn5eilo03clY0cFOy8yeVR5PXUbKZ2FadlC/hYWjPC+ijdgCEMeqrhnOCZlqvB0FV4URsticKVE/DdFRDrJIVLp4sxhwRCeymtNVwA5KB3DeSpXVp8in09cFfhaUqzoYY8lCMO5p0VrhMYBq2fcps2R8xHQhXI2ngidkTT4cS7n7kZ9qECGx3z8lJQ9IWMPbou7xHwP8rzZZMj+VDHt2JsHw4DZFOMeyE7DekuDeY9ZkPJ4Lffp5lWmDbRqkinUY8jXK4O+C8/JLInc4tfQQ8yXJQYiq8GzRPOECXVSYyzzBbHkRqtvX4R2SW5c0WkWnqslifSasx5Y/DtJBjM0Okc7EmfA+BTcE3k2hFfU6OZS+UGNMEdpuX/k4QdrNElMGGpO0rZT1a4fEXCtMLxfDPfD3NaTFiyq2/UuaAr4+jrTfL/KKed43Uk19/qbLPFcmVpcBbqKgPKACimcPtzHd/K0rOFtp7IHiDBHtZR5FT/Eym6sFZ1Lgy+IZleDJgHSI2SxFB7yZMBwAsDmHde7rfFLEYEkgh8wRq5W2KoCZ0tb+vLdepjlSRFn5Kf7EXty5iAJtvI6xJtB/bRQ1+BtIEvMxeXGQefQHTy3V1gWiOzOnazWaNTBjcXvMb2lCHjFFz8ueJP4ZcZF8xInXmE+MpdiZlU/BFhzMeQd8xJE851Hh70sJxV12V8xY8FriIMNeb+RvrY7qxqYlpachDgTF5tptzItCjq8JzBrdQbnvKNT/MZQdQ4jmd9lp1y/MAaLqgJLXNE5XkASOy0gxo6FX8ZxjX0s0Zajj6x5BJb6wRTqNEWbPZcRzCDo1302OawiaT/XAP0IAdPVziPGGnoisTgajhUeDTph5OVjnkOeXgB2XPAu6Xbam2iakkzOGVFKq47lEuqoJtR0kGxFiORFoU9M81bHGrGvI6JrzYroY4KPNdPFQp6ikJlJjsp5JJ/rVxGAaOnwqNkdR4fGyX3qwWCQ4yBsvhJPLLse+5SfAYzBgahB1qIcYaFFX433Ialxm+oWQxZOQVqW7H1cCRsh3YXorahjw/UI1mDGq15pQ+ZBetXJmW8PDtl1/AitUOHjkpmYMIH1kuwD6pLgxv3EeSX3OWz2ZgTYSfAbrZ5GDdNcaaJdXkfYH4p+DGfZ2ZiHAthuYkwABbW9tRrzRlChT0zsIvY5Xez7W9o3VpjcBSqNe2XHM4F0OgyGhsW0GWLdVXYjhLCcsvByzAc4Wzl2bvzPN+qd6ikt7QazSkiL7vw1ZmbsttNyRAAaZjNZvaHml9wNc8NqFhOxBId2pIGsmzTtoOia7hrdBmMQIzTEFro7uw2x2Ce94z+t7UhwbvGb/wCMAW17RFtyZ6Hcvwyf3wZc/JZUsBRYcorFrpIAFS8tAkQ4mSB3IhtKm+zajHmASTDjB00Np2KzX2Vj+0c5Y5trn8Udq/6cscom6Lo1QxxILgSADP6ZjoP4HJBLBf4nYup+Syrej7XbM95Pmb+9V9X0ZqAktNuTXvb7hUACIbxJ8dl3wXafF3mxJH1zCFetDiQaeT9AU4CsAQ19emdj617m7agud7huoaVLE0+3UeKzPy5RmPcS0RHVWb31R/5SPEfNBV8fVGlQu8v2RxnOW2z+/JtX2RXcTr+uENZUaOhaJ6EEWUfEmMsGuPrMs/yTeR4bKLG8ZrmZj/FGUuBtc5jj7TmtPdIBcRrG8L0cUdC32/bcizEHpGXGjTAgZozAHnGo5eap+H42lTlrhliTmiM2ukkZvHmtZxyhmzlujBNoJgfpME7eSpeHeqqXIbBIk+zG1o7x5qjHL2U0SgjeKNef9tpmdYPhIOvgr/hbXPc1ztZgyI0vp3I9raLKQyAT+I8x5W1suUntHskONj7rgc9tUuck+EEjMekNY08SQAyHCDANhrMHe5mZ36KoocRqVKhc4AtDSMpAcA3lfSefNWHHm56pqDWmASJ9ofi/5QPdCir0fVUw4e0QIjrMGO4E+HVVwpRXkBq2Mw+GPij6OBJ2VTTxzm7KdvF3AclS5vsNUCbFYRzTohi4hNdxp24BXWcTYdRCOLl3BaQ31h5rinGNpdfNdTNb8AaUa6lhAiXYdoElUdHF39pFYmqbBpJnUr5LJhkpU2e1CWpWip4uA50zHRCYOm6d4Vu3h2Y3VlhaLRaFU+oUIaVuY4W7BcK/JCvsJxO2vmq1+Aaeaiq4Nw9kjuKkk4ZPmBcbL/7U7+k9tfms42o9uoKl++3D+lywx7ULeN+C+FRm6Bx3DKdV85y05QIEG2abgnQ3Hiq2txWo9pDS1pIsdIKGp4asab4cA95AzEknK1obYgki8nx5mUcVo3Tox4mXX3IzK1oe61Qv6mdATuQIE9EO3hDqWUNktaRrrbNad82aD/69bBVzUl+R+SwaO0+9gS4AC199TG2/XOdYjEPDhmMmSBJc4ACDYf7f+JXa8n5v4O9NrsEVKOWr61zTOYuykBoJLcgEjpA6wOVwWYAbOh3QiAdSQD+sZhyM803EYqo5zj60loyloOYwQw3ki/bymeQPNS0MNmY4ZiXui5J7ItOWbz7V+o5LblFbvx9/QOMV4HnhzABnfuDFpIb+HqLgdwaNlA7gbHNjPfmRf28251Nhy7OmybW4W+7s7ZEkAOM+0CAJECzGi+5KGZhaoDSa5aYEglzjIJOsaXIjkRuEUW6tTCpeC3p4UMHtN9xUdbFFv5T1ACGwtbK0Nc5ryPxGSTc66dF0PbuGx0J+aXpd77jST7zJ/IY7/wB1HieLtA9gA80x9CkDMoTEYgfhgjkfkUyOOLeyBYNi+LhwggqSviHOY2HZczRBnQRoqvFydR5J2BdnaWO/CLdxIt4FelHGoq0QZnZ0+tsX4l4bP4beEldwWLp0qhDX55BiNBee1Gl/gosS2HHLQBOmgIHUdUMygQDOUE3sIFttlSkmt/8ABJ3LVnFHSYO/nM/PZF4HGnfbba6zRxEXJ+fT5IzC4y9vr+EE8O2xqYZhXf7tQC+lvKfC6k9IXua6mBoWkxHRo+MoH0Y4g0Yt7XE3MeMSPCZHii/SPDGk+kwElrWODf8A1zExy325LXCp0/H+DYP3EWGcHAAiCpsVgmhsmQUFQw7naNKnqcPqxeUtwd3dFymqKjENANiohRndGVuGP5J+G4c78sq2MlXJLJAv2E9ElbfYv0lJFqAomZSdMifBabhuHOSTJ7zKy1Fzy6BJC1XDGPyiNF4PXN1yengVRC24aEypVa1KsIFyq2tiQF50IOQ8MrcRAFkBWxp2KCxWNnZAPxHRXY+mAcki6Zi/1nz/AHRVGve5nwHyWW+09F37edreKa+lb4B9RGtq+rOmWeRBVbWAEkNHgqxtdx1JSxL3BsiXGw8yBJjZDDA4urN1bBeIxDspaC4TA12JAJBPSVAX1SGkO7Vy72TBJFtdAMwtyCBOOqQ4Bp/EBY62i56nXoVK7EvhsMuWybGxjSYtf4qhY3HwLcrCcTiaodDTYmAbHaSTO1nDxEIvBVqhc3NYXzaW1gCDPLzVZSxdQ5iWu7LRAg9omPOI25ol1WqDAZOt4MWaDFucxfkUMobaaRqvks8E1/8A5AIyjlMmDty7Q/x6okub/apvttUSMkwYtMGwJ+J8WkKKhxKq4kOZlgddZOk22S/R1b7Gami3qAdFGWjkgDiXldzuRrCgXNk9SmEK9cDHOMC3UmAlSpg1AwFznHpeYJhrRv3+QVEcdE08wO5pcey0nuBKFfhqgMta4HnEj9lpBgarqYsXVJAe2RIBILszD2gIgaQpuJ8NqgMtmBbIydswOWXQjRMUq7E7m5GUx3HHUxdmusz1VFi+OZunON1ecRw+5uOg8lWuwIn42AIPKSVVi9NK6AdgeGzVNrTqfjC1fCuHnI+LuLY0Mm49m1o1UfB/R17yPwt0l2s87AR3XXpXAeFMw7ebiLne3Xb+EvNk1OkZelHm9H0MqO9ZnpuDnFjmO9mImbmLEH3BGfcdWkO210Df2h/leF6BVLXXJBB0n+D1Uj8dEtFuvyWKbfzMHVXCMPhBy+SsqVEqyxFKm83aCeYsfGFWYnDll2GQNt/Dmscb4GrKic4IHVoTXcPHJA0+LopnEQf7Q6JIZqRz7EPqElJ9v6FdXVI60YvC8VymdEaONPHsukLOmi7knsY4dF0+nxy3KseScVRfu4642KEdxA6ygQHrjqJQRwQiMc5MIOMJ3S9aUKKLpsjKOCe5HJRiClJiLxuQu0y07omjwQnqjG8BI1U8s2NdxqhIB9a1uWxMnbw15aruExWfKNyJM95+vFWlHhcdFNUwbKTc7piQLCTfoEh5ocLdjKaKWhjBaRM5RNh7QDvg4IrD4ljg4zYAutHsi0d8gnyVjWrMbFjHa2I9kAjwM69yTi0NLzIaHZSYMTpY7ibTzWPJF9mLt+UAPxTQwOANw46iwbaeskjzUbuKGbAxD9SLlsRcaXDh4KzpuaXZRMyAJBiTNp/4u8imUmNzerY2+YzrAiQTO92x/C5Sh3R1y8ldU4xEiDadI2mT0uCPLmuO4q0Nc7YRy1cAfmESa4MWib6Em4YQANyc7PNFO4M+fZtGs3nlCP1McOVQLjJ9yndxu4aGwS4AT3gH3KR+MJOkI2pwxw2WcxeLGcmbAx3gb+N/cqcM45H7ESZvYgx3FBBM5QBY7CQbneARPkhcHxp9OoajXPYGjsiRqfaPO/Xmq6liQ985SY0Eax+bYdyO4vVpHD5XNLaxcSHNJtOUBpbMGw77+Kt0JOmuSGy64B6aOfWqPcbmxOmYs0nnfNAM6omhx+ox1QNc4GnVztkmcr4IabjM2HAx+k6KixvCKWHwzK1Ivzesa12cghweCDAAEdodVPUA9de4q0I59oWtOtnAWSpQjdx4/wBGouq5FUl4blDrgcuny8EsPgm2hvaB11Q2Crj1QcTByiBrPQ3U9PEhpbNheSSfhGl9ZSaDNbgsE1oHMCT9bJ+J4iNAYAPP6i50VX94DKc0CYMG/QwQO8zyUXrhFjOtjHl3RzJWAfuW2WwJOhm0DMYi/MX+CrsXxCJLZJOl7crToNNtkytjIaNBrF/2EjbVVuKxUX5C567jXVEjAzE48gXNwb9LnQ93mgW4hznwwgEDc2IAnTw1VLiq+ZroJ0mZ8B3/ABXKuLJDSbDSfhsPd/CdFGMsauP1jJnnQjMOV9yOsojA8YBHaosno2FnfXQNLnyHL5I3hM1Xltg6J5yPorZKNXIOEnwaH7xb+Rvkkohwap0SU/qYfJRUhjqeG5+5cFLDc1mxUTw9SfDP8zLvXfg0opYfmPMKdtPD82+YWZpv6KZrhyCVLp3+ZhrI2aIUqE2DT4oqn6oaBqzQqDmnDEDmky6dvuwtZqWOp8h5p4qs5jzWSdjvqUz7aUHwbfczWjZipT5jzSrVaUQ4NI66bjfvI8VkWY1ylq1cwgg7HUjqI8UPwlPkzk1Jp0t2MvIuBfNqLi8p7nUgC0tpATmIOXVx1I5kn3rICkS3KM0A5ozGZjXn5JpweYOJzgOy3Mj2bNieXRb8Ku8vv+pmm+Eao18Mx+YmmHSScobdxsXHcuuRM/iPNNbxDDBxcNSCDDQB2iC495gSf0hZV2AZacwA0uRFy7WOqj+66ZuHP/zPKEa6bH3kzND8GpGIwok5RENtlEDLEGI/S3/BvJOqcdogQJ8AsweDNP4nf5Hef3KTsIWiBPxW+hif4mzHB+AvjfpAPVvyzJBA21t8157i6k20gc7xKt+PPIaBzPwus3VqWK97ocEYRuPc8vqH7qLnhRhjSNCPOUHxioMzeeYfHX65JnC8TmZH5THz+ah4xU0nXMq4w/7NxLexpOIkPwLiZlpDhylrgYjqM3KPh2jduHqRo7LPMObHxaPNNwDDUoPpyIcN9ZLTB7pn3KPhNQuwot2mkWP5g4Hw3Cma9rX6/wB0H3CH18tEWMglpGmj79/PwT6OMkgk6RBkjnIMHuMaFc4lhi9jw38UPZMC4gkePzVRg8aYDXCbjTXu6LIw1Js6zU0MZoQZtGvvsbXvyt5ztxhEER0FxcWAJnp71RMxlovy6i1h03U/2mdOXXUbdDKXpOLenjC65PX/AJbxp9HdJzgW7m3O0R5za3eFVfaQfDSb3+vgnDFR3d4EbWgfUhdRwNxGoBMxpvodUylir6yRFozDy38UNxfFQ3n++/zQlLGwAIg7OuDf+0+MLjYLLB2IO8yTPny5fyuUcWWHM05XC4dN9IPu2VcyvBj+ekfFTmvI9/8AHcicQbNG3j1UCPXk+JXVmDJ0SUvw0ftHoLJGuEGCuntrqtGITxXT3iCTLRuI6qQVlVtrKZlZKeIamWAf9QpG/VigW1+ilbVCU4MYg9gHMohrxzKrG1ep81K2v1KRKA2NFpTrN5/BOzNPTxVfTr/VkVTrfUKeUKHJWFMoTo5F0w4CJnynz1QLMX19ynGJPMJElIJRCWOc3TMOoEe8JrpJkknvDT8QmsxRUrcWNw5K3XY2jrGDdrD4Zf8A8kIbEUxyt3/wjDjGdfIIWvj29PJdFyvgXJUjC+mGIHrGNE2bJGtyf4WYxNQRvOyP9LOIZ8XUjQQ3yA+cqlMuOnkvsukxacUb8HzWfJc2Wvo/VvUEagGeV/59ybxgnsyZj5mRPX90/hTSxpMXN+sD6lD8TqSAjSvLYH4DUcLq+yNz8vr3qxo0w15AiCZI6nWOUm/mqLCVxkYZPsi++mqsKWPj2r2J+veoJx3Y2yy4jScGuNzAtuNJgdBCzrgKgztjPIzCIm2vI9262NNgc2Pw7dZE72371kMVg34d8EdmZadnN5z8R0XYkc2QueRcH3zpoCiGViRr4lNID9Lc+R230P8ACHL8pvqLHaI2TKs6w/10X3GkeU8im+v5k/XRBtxQumvfItb681mg6wbi2K0HW/15JUXAjw93NV/EakmeqlwbyW/X1/Sr0VBC73osAYvpH7qRlS/n/PeEOypv/C6D9fXglNGhzMQ4CB8JSUTqvRcQUaR+sZ1ThWb1VdSqA96VWpCo9Lei31lWrai2ZVZ1U9PEMWepVjKKFRLlg/UZj6hSVpF83GN71IMQDsso/EHNIPTe3giPvAhtjJS30ngOPXR3tcGjGNy7KWlxLNYe8Qs9h8c6O0Z8EQ3FJUumKIZ1JWjQsrFSesPNZ9uKd1U1PiQ0PzU8unfYfHLHuXYcea6Hn8yrqVQHRw/7H5KUAbuPg39ykuFc/wBh6Vh7KxG6nbxAjcqsaG83f4/ypWNb+ryH7pUoR7hqLD/vV35nIfE8YdBkmB8E3scnf9VWekVdrcO8tBkgAEkfiIHLlK7FijKaVcic/sg5PsYqtUNR7nnVzi7zMp9KvePwjbrzPPRCgrrXXX1Onaj5DV3LKjXsRKFxTpUYrJjnoIwp2MclRa8OxUsy8vOJRgxgkazvHjp5qgoPIdI1Rz657ilTxKzYytGt4bxYC0z7tRI+CsKOPa6WvaCwmSDcXi+ljpposA3EEXmFbcM4xlzCAZESYtz1nZTyw1ugrLjE+jgu6i62sOt/2023jvVdXovZIqNiBqfdDhb5IjB8TcYDb3sD1tY+6PFT/eHaIvrppB3+aDfuaUjmC0XHIxPd1UWcaA9/gtHXw9N0Q0W1IGXxMajvVdieGAyQ7XUEAx4iI/pGpLucZqu3M8AbkDzVji2APltgYEdQI+vFT0+APa9lTslkzYnTexCm4pSGWGN7Ujcm3cmyyLVFIKEVpk2V9F5OilQhsdIUlNxnW39omhdhOd3NJNzhdS6NKsFdL0xJX0I1OqHtqkaWU9LF2vdCpLHFMOGWUOGdcbpBcSRCrJC6NEVSxFtUCutdCCUE0Px5nBhtbGOG+qVLFT3oR9SVxroQ+mq4GPqZarvYtG1UXT4k4a3VD608ynuxToSpYFLkph12nizVUcVIFrnqE53EcpjL75WQFQ8z5o6hjZPJTT6NLfktxf8AJqe3DL93Fz+Ue/8AdVXG8aX0iIGoNui4KibUbIgixshhjjCSdDcs5ZYON8oz6SJxGDLb7e8IZeomnwfNTg4OpCSSXVoI+k6EQ0oZinYEuQ6PA8tUbiQpQFx4QJhDqeLhStxnnv1/dBOpKPNC3QmC3RoqWPkTN9+UQI8bLj8fA0mR42396om1iFI2slPDRuo0uFxsDnv/AGp6zbGbyJkGHNOxB5dCqCljYEIhmLOX3pLg0wrJ3NDxBE9SgXYONDvYHYd6TaxB1sVKyqTr9eaJXE4ZnG/17kk+6S44qiuJJK8nEkkkuOEkkkuOEkkkuOEkkkuOEkkkuOEnU9R3pJLHwbHlBxN/FMoOMFdSU/Y9W/cvqcxzuyFW1EkkzF8pH1f/AKf0GriSSaSDmqYaeISSQSGx4JBoE/ZJJKYZG/RR1QkkjRjIQnNXEkxi0SsU82+ui6klSDRI3TwUtLb62auJJLCJCkkkgNP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50" name="AutoShape 6" descr="data:image/jpg;base64,/9j/4AAQSkZJRgABAQAAAQABAAD/2wCEAAkGBhQSERQUExQWFRQWFxgXFxgYFxgVGBcYFxgXFxgXGBcYGyYeFxojHBcXHy8gIycpLCwsFR4xNTAqNSYrLCkBCQoKDgwOGg8PGikgHyQsLCwsLCwsLCwsLCwsLCwsLCwsLCwsLCwsKSwsLCwsLCwsLCwsLCwsKSwsLCwsLCwsLP/AABEIAMIBAwMBIgACEQEDEQH/xAAbAAABBQEBAAAAAAAAAAAAAAAEAAIDBQYBB//EAD0QAAEDAgQDBAcIAQQCAwAAAAEAAhEDIQQSMUEFUWEicYGRBhMyobHB8BQVQlJi0eHxkgcjgqJDcjNjsv/EABoBAAMBAQEBAAAAAAAAAAAAAAIDBAEABQb/xAAwEQACAgEDAwIEBQQDAAAAAAAAAQIRAxIhMQRBURMiFDKB8EJSYXGhkbHB0QUjM//aAAwDAQACEQMRAD8A8fhKF2EoQj6OQlCdC6Ass3SNhKE6EoXWbRyEk6FyFhtHF2F1JcbRyE5q4uhYakOkJ9KsW6EhRgJ7aZOyF13DTd7BVKq+JuQTE6yeXei8LSLj1mOsjZCUGuAIg3gjoRv5Eo/1Ly8PiDY6b6k+JU2TSinHrCPu4QCFLSw7mkdkOnSDtzCNFTskEWNwORv8oTW4jLlOX2XEz0Ow8yoNbexZprclY6NCG99/6U9PGEe1l1jlfrOirBxik4FruybC+kc55pmNxzJcWvHaPfbl0S/QcnUka8tbpl3UqsdmtERfrfX65qCkyHEEAga3Q1LjVCX5mxmbFiDLpcZ6ajmlV4hSIOQkTTDdvaHdt1Qei1tTN9Wx+JrtExItO3MDZCnHGGxcuEj3yPgofvIFxkSCI7tPdZMLmksIjsiDHj+6qjiitmhEpye6C6GKJLcwsTqPL4qdlUHW5mPHkqukYyajKZ8JlE0nm4F+2HTbQZf2WSxxBU5B1NxJ1+v6RwaA2Z0E/JVNGqQ45mmM2YEHTT9l37UYcweyQYk6EzMHlokvFYXqNFm6iJ9pR1mwNPH4dyFfUzTtLdeR0XX1Jm+rQI6j696asK7sU8rO1mO5HWPHUISswxpYzHIwjWSXNduMvuEeISfheyACIE2gyJvvrt5J6ikhOpsq/UlJHfZSkttHUYYhKE4hKF6RPQ2EoXYSXGUJphPzjdMXVjQabQ4gJsJALoCw7kULkJ0LsLrNoaAnBqSkYhbNSO06SNwtF0hQ06sK0w+ObF2ypsspVsivFCPdk9NkxKtsJhwbEoHDY+mTy71YsZN2/FeTmb4ex6WNLlbh1LCCI1PuUZ4YyCHNDDzaSJ7wbJjKz2pzOLfmCirJ2Yx13KDG+jwJOvQxA8dlnsRgSw8xzW1xHFgNoB56eKrcWxjxIAM8l63T9RkjtPgiy4YS45Mr6xdzlWD8GHGGX8VDVw5brA6QvRWSLItDQM2sdlLSxhkCJPdN9gr30b9CK2PcTThlFkesqG4bP4QLZnHlYcyF6/6NeiOCwLmZKbHPPabWqvY6odPZhpy3kQ2NN5SsmfHHZ8ipNx2R4s+o9hAqsfTJuA5rmE9QHDRT0cQP6XvtfAUMVNPENZVDZgPLakZrSMzZb+G7SNByXk3pl/pm7DtfWwmd9Fk56bhL2ATLg4e20Rv2h1glTxnCfGxsc3ZlNSxbOfhoVDiMSBoPkqqjjPzX66/FTnEtN85HSJCP02mPUo9xO4rUBtHkpmcYqEaN8kylWYRJud4hvuUZeCbTH1sj/SgXFcph9Pijh+AE+KJp8Vc78EeJPyVPUxQkWITzxZzbg3+K1QFtmgFY9Elnz6SO5N8klvpg6ikLE3Ir37slRVOGHkjXURKX0rKYtXIVi/BEKB2GKcsiYh4WgVKFKaKbkR2L0NDYXVI1ikbRQuQagyEBdhFtwZRFPhTjoJSpZYrljFhkytyJwpFWtDAOB0RlLhd7hKl1EUNj07ZUYfBuOitcPwnWZlaHA4CnFhfmjaHC80gAjr+y8vL1/wBC2HTKPJRt4HlaDeDvdKnTAJs7rF4961FHhRaInTr8ELxRmUSGhx/Vkv4gSo49U5yq7HaIrgpm8TpgQ4OI8PgoK3qn3aXNPUEfBTgTYsA5xOvS6a7EAWLRH5iCPhPwVKpP23f7nV5f8Ff9hdmlpDvEIbEYR5OkK/oBp0yHnBIP/YCVOaDdgR7/AHFH8S4vdAvApLYxruHO5SrH0e9Ea+MqhjBlYPbqusymOZJiTybqe66vjTEgdqSY9kLVMx9KnTyNo5qbCHEk5XWIkgaOJsb8+gTPjpeCHqIKGy5LvA8HwrW08P651RrGhop0nFwkak+qHOCSXG5JKhqYDDvYWMove+m7KZY/MO3cOJeJJE76GFXYr0prPAc1tNjbCCT2IggudMF2+nLvQlXiTvXZqdaGvfH+43ND2tuRdsNIJuY+Ckcr7EOll4ypgw5j2te005nNTq0wJBBJLYadhfkrnC02NeX06j3tfcubUFRvatpO0TZY1vEq4e9nrKb2VO0HVs1N1yZIAsJI07oglTfeQfSpgeuw72VGgvDGtAcP/sADHT2bctlqfcxxKL/UX/Tj1c4jDMlhJ9YxpByEH2miZg3JaJywdtPOqVPlde+O4uRVdSeM1UBrmPLYbUaT7LyJGcEGDqJkbrD8U9HqJcK8NAqF0gEdl7SJkAQCZBsTrO6tj1emO47D7npZ56Z5fAKdrDv8Ctk30boEzJHQIs4Ci2CAZH6v4Qvrk9oxZasCW7kYgYUu1t9dVFV4JUmwJ7rrdPe0aMHjdROxp0iO4IoZ8z+WP8nTWHu7MSOAVfynySWzOMPN3mkm+pn8IRpweGVgpwn5eilo03clY0cFOy8yeVR5PXUbKZ2FadlC/hYWjPC+ijdgCEMeqrhnOCZlqvB0FV4URsticKVE/DdFRDrJIVLp4sxhwRCeymtNVwA5KB3DeSpXVp8in09cFfhaUqzoYY8lCMO5p0VrhMYBq2fcps2R8xHQhXI2ngidkTT4cS7n7kZ9qECGx3z8lJQ9IWMPbou7xHwP8rzZZMj+VDHt2JsHw4DZFOMeyE7DekuDeY9ZkPJ4Lffp5lWmDbRqkinUY8jXK4O+C8/JLInc4tfQQ8yXJQYiq8GzRPOECXVSYyzzBbHkRqtvX4R2SW5c0WkWnqslifSasx5Y/DtJBjM0Okc7EmfA+BTcE3k2hFfU6OZS+UGNMEdpuX/k4QdrNElMGGpO0rZT1a4fEXCtMLxfDPfD3NaTFiyq2/UuaAr4+jrTfL/KKed43Uk19/qbLPFcmVpcBbqKgPKACimcPtzHd/K0rOFtp7IHiDBHtZR5FT/Eym6sFZ1Lgy+IZleDJgHSI2SxFB7yZMBwAsDmHde7rfFLEYEkgh8wRq5W2KoCZ0tb+vLdepjlSRFn5Kf7EXty5iAJtvI6xJtB/bRQ1+BtIEvMxeXGQefQHTy3V1gWiOzOnazWaNTBjcXvMb2lCHjFFz8ueJP4ZcZF8xInXmE+MpdiZlU/BFhzMeQd8xJE851Hh70sJxV12V8xY8FriIMNeb+RvrY7qxqYlpachDgTF5tptzItCjq8JzBrdQbnvKNT/MZQdQ4jmd9lp1y/MAaLqgJLXNE5XkASOy0gxo6FX8ZxjX0s0Zajj6x5BJb6wRTqNEWbPZcRzCDo1302OawiaT/XAP0IAdPVziPGGnoisTgajhUeDTph5OVjnkOeXgB2XPAu6Xbam2iakkzOGVFKq47lEuqoJtR0kGxFiORFoU9M81bHGrGvI6JrzYroY4KPNdPFQp6ikJlJjsp5JJ/rVxGAaOnwqNkdR4fGyX3qwWCQ4yBsvhJPLLse+5SfAYzBgahB1qIcYaFFX433Ialxm+oWQxZOQVqW7H1cCRsh3YXorahjw/UI1mDGq15pQ+ZBetXJmW8PDtl1/AitUOHjkpmYMIH1kuwD6pLgxv3EeSX3OWz2ZgTYSfAbrZ5GDdNcaaJdXkfYH4p+DGfZ2ZiHAthuYkwABbW9tRrzRlChT0zsIvY5Xez7W9o3VpjcBSqNe2XHM4F0OgyGhsW0GWLdVXYjhLCcsvByzAc4Wzl2bvzPN+qd6ikt7QazSkiL7vw1ZmbsttNyRAAaZjNZvaHml9wNc8NqFhOxBId2pIGsmzTtoOia7hrdBmMQIzTEFro7uw2x2Ce94z+t7UhwbvGb/wCMAW17RFtyZ6Hcvwyf3wZc/JZUsBRYcorFrpIAFS8tAkQ4mSB3IhtKm+zajHmASTDjB00Np2KzX2Vj+0c5Y5trn8Udq/6cscom6Lo1QxxILgSADP6ZjoP4HJBLBf4nYup+Syrej7XbM95Pmb+9V9X0ZqAktNuTXvb7hUACIbxJ8dl3wXafF3mxJH1zCFetDiQaeT9AU4CsAQ19emdj617m7agud7huoaVLE0+3UeKzPy5RmPcS0RHVWb31R/5SPEfNBV8fVGlQu8v2RxnOW2z+/JtX2RXcTr+uENZUaOhaJ6EEWUfEmMsGuPrMs/yTeR4bKLG8ZrmZj/FGUuBtc5jj7TmtPdIBcRrG8L0cUdC32/bcizEHpGXGjTAgZozAHnGo5eap+H42lTlrhliTmiM2ukkZvHmtZxyhmzlujBNoJgfpME7eSpeHeqqXIbBIk+zG1o7x5qjHL2U0SgjeKNef9tpmdYPhIOvgr/hbXPc1ztZgyI0vp3I9raLKQyAT+I8x5W1suUntHskONj7rgc9tUuck+EEjMekNY08SQAyHCDANhrMHe5mZ36KoocRqVKhc4AtDSMpAcA3lfSefNWHHm56pqDWmASJ9ofi/5QPdCir0fVUw4e0QIjrMGO4E+HVVwpRXkBq2Mw+GPij6OBJ2VTTxzm7KdvF3AclS5vsNUCbFYRzTohi4hNdxp24BXWcTYdRCOLl3BaQ31h5rinGNpdfNdTNb8AaUa6lhAiXYdoElUdHF39pFYmqbBpJnUr5LJhkpU2e1CWpWip4uA50zHRCYOm6d4Vu3h2Y3VlhaLRaFU+oUIaVuY4W7BcK/JCvsJxO2vmq1+Aaeaiq4Nw9kjuKkk4ZPmBcbL/7U7+k9tfms42o9uoKl++3D+lywx7ULeN+C+FRm6Bx3DKdV85y05QIEG2abgnQ3Hiq2txWo9pDS1pIsdIKGp4asab4cA95AzEknK1obYgki8nx5mUcVo3Tox4mXX3IzK1oe61Qv6mdATuQIE9EO3hDqWUNktaRrrbNad82aD/69bBVzUl+R+SwaO0+9gS4AC199TG2/XOdYjEPDhmMmSBJc4ACDYf7f+JXa8n5v4O9NrsEVKOWr61zTOYuykBoJLcgEjpA6wOVwWYAbOh3QiAdSQD+sZhyM803EYqo5zj60loyloOYwQw3ki/bymeQPNS0MNmY4ZiXui5J7ItOWbz7V+o5LblFbvx9/QOMV4HnhzABnfuDFpIb+HqLgdwaNlA7gbHNjPfmRf28251Nhy7OmybW4W+7s7ZEkAOM+0CAJECzGi+5KGZhaoDSa5aYEglzjIJOsaXIjkRuEUW6tTCpeC3p4UMHtN9xUdbFFv5T1ACGwtbK0Nc5ryPxGSTc66dF0PbuGx0J+aXpd77jST7zJ/IY7/wB1HieLtA9gA80x9CkDMoTEYgfhgjkfkUyOOLeyBYNi+LhwggqSviHOY2HZczRBnQRoqvFydR5J2BdnaWO/CLdxIt4FelHGoq0QZnZ0+tsX4l4bP4beEldwWLp0qhDX55BiNBee1Gl/gosS2HHLQBOmgIHUdUMygQDOUE3sIFttlSkmt/8ABJ3LVnFHSYO/nM/PZF4HGnfbba6zRxEXJ+fT5IzC4y9vr+EE8O2xqYZhXf7tQC+lvKfC6k9IXua6mBoWkxHRo+MoH0Y4g0Yt7XE3MeMSPCZHii/SPDGk+kwElrWODf8A1zExy325LXCp0/H+DYP3EWGcHAAiCpsVgmhsmQUFQw7naNKnqcPqxeUtwd3dFymqKjENANiohRndGVuGP5J+G4c78sq2MlXJLJAv2E9ElbfYv0lJFqAomZSdMifBabhuHOSTJ7zKy1Fzy6BJC1XDGPyiNF4PXN1yengVRC24aEypVa1KsIFyq2tiQF50IOQ8MrcRAFkBWxp2KCxWNnZAPxHRXY+mAcki6Zi/1nz/AHRVGve5nwHyWW+09F37edreKa+lb4B9RGtq+rOmWeRBVbWAEkNHgqxtdx1JSxL3BsiXGw8yBJjZDDA4urN1bBeIxDspaC4TA12JAJBPSVAX1SGkO7Vy72TBJFtdAMwtyCBOOqQ4Bp/EBY62i56nXoVK7EvhsMuWybGxjSYtf4qhY3HwLcrCcTiaodDTYmAbHaSTO1nDxEIvBVqhc3NYXzaW1gCDPLzVZSxdQ5iWu7LRAg9omPOI25ol1WqDAZOt4MWaDFucxfkUMobaaRqvks8E1/8A5AIyjlMmDty7Q/x6okub/apvttUSMkwYtMGwJ+J8WkKKhxKq4kOZlgddZOk22S/R1b7Gami3qAdFGWjkgDiXldzuRrCgXNk9SmEK9cDHOMC3UmAlSpg1AwFznHpeYJhrRv3+QVEcdE08wO5pcey0nuBKFfhqgMta4HnEj9lpBgarqYsXVJAe2RIBILszD2gIgaQpuJ8NqgMtmBbIydswOWXQjRMUq7E7m5GUx3HHUxdmusz1VFi+OZunON1ecRw+5uOg8lWuwIn42AIPKSVVi9NK6AdgeGzVNrTqfjC1fCuHnI+LuLY0Mm49m1o1UfB/R17yPwt0l2s87AR3XXpXAeFMw7ebiLne3Xb+EvNk1OkZelHm9H0MqO9ZnpuDnFjmO9mImbmLEH3BGfcdWkO210Df2h/leF6BVLXXJBB0n+D1Uj8dEtFuvyWKbfzMHVXCMPhBy+SsqVEqyxFKm83aCeYsfGFWYnDll2GQNt/Dmscb4GrKic4IHVoTXcPHJA0+LopnEQf7Q6JIZqRz7EPqElJ9v6FdXVI60YvC8VymdEaONPHsukLOmi7knsY4dF0+nxy3KseScVRfu4642KEdxA6ygQHrjqJQRwQiMc5MIOMJ3S9aUKKLpsjKOCe5HJRiClJiLxuQu0y07omjwQnqjG8BI1U8s2NdxqhIB9a1uWxMnbw15aruExWfKNyJM95+vFWlHhcdFNUwbKTc7piQLCTfoEh5ocLdjKaKWhjBaRM5RNh7QDvg4IrD4ljg4zYAutHsi0d8gnyVjWrMbFjHa2I9kAjwM69yTi0NLzIaHZSYMTpY7ibTzWPJF9mLt+UAPxTQwOANw46iwbaeskjzUbuKGbAxD9SLlsRcaXDh4KzpuaXZRMyAJBiTNp/4u8imUmNzerY2+YzrAiQTO92x/C5Sh3R1y8ldU4xEiDadI2mT0uCPLmuO4q0Nc7YRy1cAfmESa4MWib6Em4YQANyc7PNFO4M+fZtGs3nlCP1McOVQLjJ9yndxu4aGwS4AT3gH3KR+MJOkI2pwxw2WcxeLGcmbAx3gb+N/cqcM45H7ESZvYgx3FBBM5QBY7CQbneARPkhcHxp9OoajXPYGjsiRqfaPO/Xmq6liQ985SY0Eax+bYdyO4vVpHD5XNLaxcSHNJtOUBpbMGw77+Kt0JOmuSGy64B6aOfWqPcbmxOmYs0nnfNAM6omhx+ox1QNc4GnVztkmcr4IabjM2HAx+k6KixvCKWHwzK1Ivzesa12cghweCDAAEdodVPUA9de4q0I59oWtOtnAWSpQjdx4/wBGouq5FUl4blDrgcuny8EsPgm2hvaB11Q2Crj1QcTByiBrPQ3U9PEhpbNheSSfhGl9ZSaDNbgsE1oHMCT9bJ+J4iNAYAPP6i50VX94DKc0CYMG/QwQO8zyUXrhFjOtjHl3RzJWAfuW2WwJOhm0DMYi/MX+CrsXxCJLZJOl7crToNNtkytjIaNBrF/2EjbVVuKxUX5C567jXVEjAzE48gXNwb9LnQ93mgW4hznwwgEDc2IAnTw1VLiq+ZroJ0mZ8B3/ABXKuLJDSbDSfhsPd/CdFGMsauP1jJnnQjMOV9yOsojA8YBHaosno2FnfXQNLnyHL5I3hM1Xltg6J5yPorZKNXIOEnwaH7xb+Rvkkohwap0SU/qYfJRUhjqeG5+5cFLDc1mxUTw9SfDP8zLvXfg0opYfmPMKdtPD82+YWZpv6KZrhyCVLp3+ZhrI2aIUqE2DT4oqn6oaBqzQqDmnDEDmky6dvuwtZqWOp8h5p4qs5jzWSdjvqUz7aUHwbfczWjZipT5jzSrVaUQ4NI66bjfvI8VkWY1ylq1cwgg7HUjqI8UPwlPkzk1Jp0t2MvIuBfNqLi8p7nUgC0tpATmIOXVx1I5kn3rICkS3KM0A5ozGZjXn5JpweYOJzgOy3Mj2bNieXRb8Ku8vv+pmm+Eao18Mx+YmmHSScobdxsXHcuuRM/iPNNbxDDBxcNSCDDQB2iC495gSf0hZV2AZacwA0uRFy7WOqj+66ZuHP/zPKEa6bH3kzND8GpGIwok5RENtlEDLEGI/S3/BvJOqcdogQJ8AsweDNP4nf5Hef3KTsIWiBPxW+hif4mzHB+AvjfpAPVvyzJBA21t8157i6k20gc7xKt+PPIaBzPwus3VqWK97ocEYRuPc8vqH7qLnhRhjSNCPOUHxioMzeeYfHX65JnC8TmZH5THz+ah4xU0nXMq4w/7NxLexpOIkPwLiZlpDhylrgYjqM3KPh2jduHqRo7LPMObHxaPNNwDDUoPpyIcN9ZLTB7pn3KPhNQuwot2mkWP5g4Hw3Cma9rX6/wB0H3CH18tEWMglpGmj79/PwT6OMkgk6RBkjnIMHuMaFc4lhi9jw38UPZMC4gkePzVRg8aYDXCbjTXu6LIw1Js6zU0MZoQZtGvvsbXvyt5ztxhEER0FxcWAJnp71RMxlovy6i1h03U/2mdOXXUbdDKXpOLenjC65PX/AJbxp9HdJzgW7m3O0R5za3eFVfaQfDSb3+vgnDFR3d4EbWgfUhdRwNxGoBMxpvodUylir6yRFozDy38UNxfFQ3n++/zQlLGwAIg7OuDf+0+MLjYLLB2IO8yTPny5fyuUcWWHM05XC4dN9IPu2VcyvBj+ekfFTmvI9/8AHcicQbNG3j1UCPXk+JXVmDJ0SUvw0ftHoLJGuEGCuntrqtGITxXT3iCTLRuI6qQVlVtrKZlZKeIamWAf9QpG/VigW1+ilbVCU4MYg9gHMohrxzKrG1ep81K2v1KRKA2NFpTrN5/BOzNPTxVfTr/VkVTrfUKeUKHJWFMoTo5F0w4CJnynz1QLMX19ynGJPMJElIJRCWOc3TMOoEe8JrpJkknvDT8QmsxRUrcWNw5K3XY2jrGDdrD4Zf8A8kIbEUxyt3/wjDjGdfIIWvj29PJdFyvgXJUjC+mGIHrGNE2bJGtyf4WYxNQRvOyP9LOIZ8XUjQQ3yA+cqlMuOnkvsukxacUb8HzWfJc2Wvo/VvUEagGeV/59ybxgnsyZj5mRPX90/hTSxpMXN+sD6lD8TqSAjSvLYH4DUcLq+yNz8vr3qxo0w15AiCZI6nWOUm/mqLCVxkYZPsi++mqsKWPj2r2J+veoJx3Y2yy4jScGuNzAtuNJgdBCzrgKgztjPIzCIm2vI9262NNgc2Pw7dZE72371kMVg34d8EdmZadnN5z8R0XYkc2QueRcH3zpoCiGViRr4lNID9Lc+R230P8ACHL8pvqLHaI2TKs6w/10X3GkeU8im+v5k/XRBtxQumvfItb681mg6wbi2K0HW/15JUXAjw93NV/EakmeqlwbyW/X1/Sr0VBC73osAYvpH7qRlS/n/PeEOypv/C6D9fXglNGhzMQ4CB8JSUTqvRcQUaR+sZ1ThWb1VdSqA96VWpCo9Lei31lWrai2ZVZ1U9PEMWepVjKKFRLlg/UZj6hSVpF83GN71IMQDsso/EHNIPTe3giPvAhtjJS30ngOPXR3tcGjGNy7KWlxLNYe8Qs9h8c6O0Z8EQ3FJUumKIZ1JWjQsrFSesPNZ9uKd1U1PiQ0PzU8unfYfHLHuXYcea6Hn8yrqVQHRw/7H5KUAbuPg39ykuFc/wBh6Vh7KxG6nbxAjcqsaG83f4/ypWNb+ryH7pUoR7hqLD/vV35nIfE8YdBkmB8E3scnf9VWekVdrcO8tBkgAEkfiIHLlK7FijKaVcic/sg5PsYqtUNR7nnVzi7zMp9KvePwjbrzPPRCgrrXXX1Onaj5DV3LKjXsRKFxTpUYrJjnoIwp2MclRa8OxUsy8vOJRgxgkazvHjp5qgoPIdI1Rz657ilTxKzYytGt4bxYC0z7tRI+CsKOPa6WvaCwmSDcXi+ljpposA3EEXmFbcM4xlzCAZESYtz1nZTyw1ugrLjE+jgu6i62sOt/2023jvVdXovZIqNiBqfdDhb5IjB8TcYDb3sD1tY+6PFT/eHaIvrppB3+aDfuaUjmC0XHIxPd1UWcaA9/gtHXw9N0Q0W1IGXxMajvVdieGAyQ7XUEAx4iI/pGpLucZqu3M8AbkDzVji2APltgYEdQI+vFT0+APa9lTslkzYnTexCm4pSGWGN7Ujcm3cmyyLVFIKEVpk2V9F5OilQhsdIUlNxnW39omhdhOd3NJNzhdS6NKsFdL0xJX0I1OqHtqkaWU9LF2vdCpLHFMOGWUOGdcbpBcSRCrJC6NEVSxFtUCutdCCUE0Px5nBhtbGOG+qVLFT3oR9SVxroQ+mq4GPqZarvYtG1UXT4k4a3VD608ynuxToSpYFLkph12nizVUcVIFrnqE53EcpjL75WQFQ8z5o6hjZPJTT6NLfktxf8AJqe3DL93Fz+Ue/8AdVXG8aX0iIGoNui4KibUbIgixshhjjCSdDcs5ZYON8oz6SJxGDLb7e8IZeomnwfNTg4OpCSSXVoI+k6EQ0oZinYEuQ6PA8tUbiQpQFx4QJhDqeLhStxnnv1/dBOpKPNC3QmC3RoqWPkTN9+UQI8bLj8fA0mR42396om1iFI2slPDRuo0uFxsDnv/AGp6zbGbyJkGHNOxB5dCqCljYEIhmLOX3pLg0wrJ3NDxBE9SgXYONDvYHYd6TaxB1sVKyqTr9eaJXE4ZnG/17kk+6S44qiuJJK8nEkkkuOEkkkuOEkkkuOEkkkuOEkkkuOEnU9R3pJLHwbHlBxN/FMoOMFdSU/Y9W/cvqcxzuyFW1EkkzF8pH1f/AKf0GriSSaSDmqYaeISSQSGx4JBoE/ZJJKYZG/RR1QkkjRjIQnNXEkxi0SsU82+ui6klSDRI3TwUtLb62auJJLCJCkkkgNP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51" name="AutoShape 8" descr="data:image/jpg;base64,/9j/4AAQSkZJRgABAQAAAQABAAD/2wCEAAkGBhQSERQUExQWFRQWFxgXFxgYFxgVGBcYFxgXFxgXGBcYGyYeFxojHBcXHy8gIycpLCwsFR4xNTAqNSYrLCkBCQoKDgwOGg8PGikgHyQsLCwsLCwsLCwsLCwsLCwsLCwsLCwsLCwsKSwsLCwsLCwsLCwsLCwsKSwsLCwsLCwsLP/AABEIAMIBAwMBIgACEQEDEQH/xAAbAAABBQEBAAAAAAAAAAAAAAAEAAIDBQYBB//EAD0QAAEDAgQDBAcIAQQCAwAAAAEAAhEDIQQSMUEFUWEicYGRBhMyobHB8BQVQlJi0eHxkgcjgqJDcjNjsv/EABoBAAMBAQEBAAAAAAAAAAAAAAIDBAEABQb/xAAwEQACAgEDAwIEBQQDAAAAAAAAAQIRAxIhMQRBURMiFDKB8EJSYXGhkbHB0QUjM//aAAwDAQACEQMRAD8A8fhKF2EoQj6OQlCdC6Ass3SNhKE6EoXWbRyEk6FyFhtHF2F1JcbRyE5q4uhYakOkJ9KsW6EhRgJ7aZOyF13DTd7BVKq+JuQTE6yeXei8LSLj1mOsjZCUGuAIg3gjoRv5Eo/1Ly8PiDY6b6k+JU2TSinHrCPu4QCFLSw7mkdkOnSDtzCNFTskEWNwORv8oTW4jLlOX2XEz0Ow8yoNbexZprclY6NCG99/6U9PGEe1l1jlfrOirBxik4FruybC+kc55pmNxzJcWvHaPfbl0S/QcnUka8tbpl3UqsdmtERfrfX65qCkyHEEAga3Q1LjVCX5mxmbFiDLpcZ6ajmlV4hSIOQkTTDdvaHdt1Qei1tTN9Wx+JrtExItO3MDZCnHGGxcuEj3yPgofvIFxkSCI7tPdZMLmksIjsiDHj+6qjiitmhEpye6C6GKJLcwsTqPL4qdlUHW5mPHkqukYyajKZ8JlE0nm4F+2HTbQZf2WSxxBU5B1NxJ1+v6RwaA2Z0E/JVNGqQ45mmM2YEHTT9l37UYcweyQYk6EzMHlokvFYXqNFm6iJ9pR1mwNPH4dyFfUzTtLdeR0XX1Jm+rQI6j696asK7sU8rO1mO5HWPHUISswxpYzHIwjWSXNduMvuEeISfheyACIE2gyJvvrt5J6ikhOpsq/UlJHfZSkttHUYYhKE4hKF6RPQ2EoXYSXGUJphPzjdMXVjQabQ4gJsJALoCw7kULkJ0LsLrNoaAnBqSkYhbNSO06SNwtF0hQ06sK0w+ObF2ypsspVsivFCPdk9NkxKtsJhwbEoHDY+mTy71YsZN2/FeTmb4ex6WNLlbh1LCCI1PuUZ4YyCHNDDzaSJ7wbJjKz2pzOLfmCirJ2Yx13KDG+jwJOvQxA8dlnsRgSw8xzW1xHFgNoB56eKrcWxjxIAM8l63T9RkjtPgiy4YS45Mr6xdzlWD8GHGGX8VDVw5brA6QvRWSLItDQM2sdlLSxhkCJPdN9gr30b9CK2PcTThlFkesqG4bP4QLZnHlYcyF6/6NeiOCwLmZKbHPPabWqvY6odPZhpy3kQ2NN5SsmfHHZ8ipNx2R4s+o9hAqsfTJuA5rmE9QHDRT0cQP6XvtfAUMVNPENZVDZgPLakZrSMzZb+G7SNByXk3pl/pm7DtfWwmd9Fk56bhL2ATLg4e20Rv2h1glTxnCfGxsc3ZlNSxbOfhoVDiMSBoPkqqjjPzX66/FTnEtN85HSJCP02mPUo9xO4rUBtHkpmcYqEaN8kylWYRJud4hvuUZeCbTH1sj/SgXFcph9Pijh+AE+KJp8Vc78EeJPyVPUxQkWITzxZzbg3+K1QFtmgFY9Elnz6SO5N8klvpg6ikLE3Ir37slRVOGHkjXURKX0rKYtXIVi/BEKB2GKcsiYh4WgVKFKaKbkR2L0NDYXVI1ikbRQuQagyEBdhFtwZRFPhTjoJSpZYrljFhkytyJwpFWtDAOB0RlLhd7hKl1EUNj07ZUYfBuOitcPwnWZlaHA4CnFhfmjaHC80gAjr+y8vL1/wBC2HTKPJRt4HlaDeDvdKnTAJs7rF4961FHhRaInTr8ELxRmUSGhx/Vkv4gSo49U5yq7HaIrgpm8TpgQ4OI8PgoK3qn3aXNPUEfBTgTYsA5xOvS6a7EAWLRH5iCPhPwVKpP23f7nV5f8Ff9hdmlpDvEIbEYR5OkK/oBp0yHnBIP/YCVOaDdgR7/AHFH8S4vdAvApLYxruHO5SrH0e9Ea+MqhjBlYPbqusymOZJiTybqe66vjTEgdqSY9kLVMx9KnTyNo5qbCHEk5XWIkgaOJsb8+gTPjpeCHqIKGy5LvA8HwrW08P651RrGhop0nFwkak+qHOCSXG5JKhqYDDvYWMove+m7KZY/MO3cOJeJJE76GFXYr0prPAc1tNjbCCT2IggudMF2+nLvQlXiTvXZqdaGvfH+43ND2tuRdsNIJuY+Ckcr7EOll4ypgw5j2te005nNTq0wJBBJLYadhfkrnC02NeX06j3tfcubUFRvatpO0TZY1vEq4e9nrKb2VO0HVs1N1yZIAsJI07oglTfeQfSpgeuw72VGgvDGtAcP/sADHT2bctlqfcxxKL/UX/Tj1c4jDMlhJ9YxpByEH2miZg3JaJywdtPOqVPlde+O4uRVdSeM1UBrmPLYbUaT7LyJGcEGDqJkbrD8U9HqJcK8NAqF0gEdl7SJkAQCZBsTrO6tj1emO47D7npZ56Z5fAKdrDv8Ctk30boEzJHQIs4Ci2CAZH6v4Qvrk9oxZasCW7kYgYUu1t9dVFV4JUmwJ7rrdPe0aMHjdROxp0iO4IoZ8z+WP8nTWHu7MSOAVfynySWzOMPN3mkm+pn8IRpweGVgpwn5eilo03clY0cFOy8yeVR5PXUbKZ2FadlC/hYWjPC+ijdgCEMeqrhnOCZlqvB0FV4URsticKVE/DdFRDrJIVLp4sxhwRCeymtNVwA5KB3DeSpXVp8in09cFfhaUqzoYY8lCMO5p0VrhMYBq2fcps2R8xHQhXI2ngidkTT4cS7n7kZ9qECGx3z8lJQ9IWMPbou7xHwP8rzZZMj+VDHt2JsHw4DZFOMeyE7DekuDeY9ZkPJ4Lffp5lWmDbRqkinUY8jXK4O+C8/JLInc4tfQQ8yXJQYiq8GzRPOECXVSYyzzBbHkRqtvX4R2SW5c0WkWnqslifSasx5Y/DtJBjM0Okc7EmfA+BTcE3k2hFfU6OZS+UGNMEdpuX/k4QdrNElMGGpO0rZT1a4fEXCtMLxfDPfD3NaTFiyq2/UuaAr4+jrTfL/KKed43Uk19/qbLPFcmVpcBbqKgPKACimcPtzHd/K0rOFtp7IHiDBHtZR5FT/Eym6sFZ1Lgy+IZleDJgHSI2SxFB7yZMBwAsDmHde7rfFLEYEkgh8wRq5W2KoCZ0tb+vLdepjlSRFn5Kf7EXty5iAJtvI6xJtB/bRQ1+BtIEvMxeXGQefQHTy3V1gWiOzOnazWaNTBjcXvMb2lCHjFFz8ueJP4ZcZF8xInXmE+MpdiZlU/BFhzMeQd8xJE851Hh70sJxV12V8xY8FriIMNeb+RvrY7qxqYlpachDgTF5tptzItCjq8JzBrdQbnvKNT/MZQdQ4jmd9lp1y/MAaLqgJLXNE5XkASOy0gxo6FX8ZxjX0s0Zajj6x5BJb6wRTqNEWbPZcRzCDo1302OawiaT/XAP0IAdPVziPGGnoisTgajhUeDTph5OVjnkOeXgB2XPAu6Xbam2iakkzOGVFKq47lEuqoJtR0kGxFiORFoU9M81bHGrGvI6JrzYroY4KPNdPFQp6ikJlJjsp5JJ/rVxGAaOnwqNkdR4fGyX3qwWCQ4yBsvhJPLLse+5SfAYzBgahB1qIcYaFFX433Ialxm+oWQxZOQVqW7H1cCRsh3YXorahjw/UI1mDGq15pQ+ZBetXJmW8PDtl1/AitUOHjkpmYMIH1kuwD6pLgxv3EeSX3OWz2ZgTYSfAbrZ5GDdNcaaJdXkfYH4p+DGfZ2ZiHAthuYkwABbW9tRrzRlChT0zsIvY5Xez7W9o3VpjcBSqNe2XHM4F0OgyGhsW0GWLdVXYjhLCcsvByzAc4Wzl2bvzPN+qd6ikt7QazSkiL7vw1ZmbsttNyRAAaZjNZvaHml9wNc8NqFhOxBId2pIGsmzTtoOia7hrdBmMQIzTEFro7uw2x2Ce94z+t7UhwbvGb/wCMAW17RFtyZ6Hcvwyf3wZc/JZUsBRYcorFrpIAFS8tAkQ4mSB3IhtKm+zajHmASTDjB00Np2KzX2Vj+0c5Y5trn8Udq/6cscom6Lo1QxxILgSADP6ZjoP4HJBLBf4nYup+Syrej7XbM95Pmb+9V9X0ZqAktNuTXvb7hUACIbxJ8dl3wXafF3mxJH1zCFetDiQaeT9AU4CsAQ19emdj617m7agud7huoaVLE0+3UeKzPy5RmPcS0RHVWb31R/5SPEfNBV8fVGlQu8v2RxnOW2z+/JtX2RXcTr+uENZUaOhaJ6EEWUfEmMsGuPrMs/yTeR4bKLG8ZrmZj/FGUuBtc5jj7TmtPdIBcRrG8L0cUdC32/bcizEHpGXGjTAgZozAHnGo5eap+H42lTlrhliTmiM2ukkZvHmtZxyhmzlujBNoJgfpME7eSpeHeqqXIbBIk+zG1o7x5qjHL2U0SgjeKNef9tpmdYPhIOvgr/hbXPc1ztZgyI0vp3I9raLKQyAT+I8x5W1suUntHskONj7rgc9tUuck+EEjMekNY08SQAyHCDANhrMHe5mZ36KoocRqVKhc4AtDSMpAcA3lfSefNWHHm56pqDWmASJ9ofi/5QPdCir0fVUw4e0QIjrMGO4E+HVVwpRXkBq2Mw+GPij6OBJ2VTTxzm7KdvF3AclS5vsNUCbFYRzTohi4hNdxp24BXWcTYdRCOLl3BaQ31h5rinGNpdfNdTNb8AaUa6lhAiXYdoElUdHF39pFYmqbBpJnUr5LJhkpU2e1CWpWip4uA50zHRCYOm6d4Vu3h2Y3VlhaLRaFU+oUIaVuY4W7BcK/JCvsJxO2vmq1+Aaeaiq4Nw9kjuKkk4ZPmBcbL/7U7+k9tfms42o9uoKl++3D+lywx7ULeN+C+FRm6Bx3DKdV85y05QIEG2abgnQ3Hiq2txWo9pDS1pIsdIKGp4asab4cA95AzEknK1obYgki8nx5mUcVo3Tox4mXX3IzK1oe61Qv6mdATuQIE9EO3hDqWUNktaRrrbNad82aD/69bBVzUl+R+SwaO0+9gS4AC199TG2/XOdYjEPDhmMmSBJc4ACDYf7f+JXa8n5v4O9NrsEVKOWr61zTOYuykBoJLcgEjpA6wOVwWYAbOh3QiAdSQD+sZhyM803EYqo5zj60loyloOYwQw3ki/bymeQPNS0MNmY4ZiXui5J7ItOWbz7V+o5LblFbvx9/QOMV4HnhzABnfuDFpIb+HqLgdwaNlA7gbHNjPfmRf28251Nhy7OmybW4W+7s7ZEkAOM+0CAJECzGi+5KGZhaoDSa5aYEglzjIJOsaXIjkRuEUW6tTCpeC3p4UMHtN9xUdbFFv5T1ACGwtbK0Nc5ryPxGSTc66dF0PbuGx0J+aXpd77jST7zJ/IY7/wB1HieLtA9gA80x9CkDMoTEYgfhgjkfkUyOOLeyBYNi+LhwggqSviHOY2HZczRBnQRoqvFydR5J2BdnaWO/CLdxIt4FelHGoq0QZnZ0+tsX4l4bP4beEldwWLp0qhDX55BiNBee1Gl/gosS2HHLQBOmgIHUdUMygQDOUE3sIFttlSkmt/8ABJ3LVnFHSYO/nM/PZF4HGnfbba6zRxEXJ+fT5IzC4y9vr+EE8O2xqYZhXf7tQC+lvKfC6k9IXua6mBoWkxHRo+MoH0Y4g0Yt7XE3MeMSPCZHii/SPDGk+kwElrWODf8A1zExy325LXCp0/H+DYP3EWGcHAAiCpsVgmhsmQUFQw7naNKnqcPqxeUtwd3dFymqKjENANiohRndGVuGP5J+G4c78sq2MlXJLJAv2E9ElbfYv0lJFqAomZSdMifBabhuHOSTJ7zKy1Fzy6BJC1XDGPyiNF4PXN1yengVRC24aEypVa1KsIFyq2tiQF50IOQ8MrcRAFkBWxp2KCxWNnZAPxHRXY+mAcki6Zi/1nz/AHRVGve5nwHyWW+09F37edreKa+lb4B9RGtq+rOmWeRBVbWAEkNHgqxtdx1JSxL3BsiXGw8yBJjZDDA4urN1bBeIxDspaC4TA12JAJBPSVAX1SGkO7Vy72TBJFtdAMwtyCBOOqQ4Bp/EBY62i56nXoVK7EvhsMuWybGxjSYtf4qhY3HwLcrCcTiaodDTYmAbHaSTO1nDxEIvBVqhc3NYXzaW1gCDPLzVZSxdQ5iWu7LRAg9omPOI25ol1WqDAZOt4MWaDFucxfkUMobaaRqvks8E1/8A5AIyjlMmDty7Q/x6okub/apvttUSMkwYtMGwJ+J8WkKKhxKq4kOZlgddZOk22S/R1b7Gami3qAdFGWjkgDiXldzuRrCgXNk9SmEK9cDHOMC3UmAlSpg1AwFznHpeYJhrRv3+QVEcdE08wO5pcey0nuBKFfhqgMta4HnEj9lpBgarqYsXVJAe2RIBILszD2gIgaQpuJ8NqgMtmBbIydswOWXQjRMUq7E7m5GUx3HHUxdmusz1VFi+OZunON1ecRw+5uOg8lWuwIn42AIPKSVVi9NK6AdgeGzVNrTqfjC1fCuHnI+LuLY0Mm49m1o1UfB/R17yPwt0l2s87AR3XXpXAeFMw7ebiLne3Xb+EvNk1OkZelHm9H0MqO9ZnpuDnFjmO9mImbmLEH3BGfcdWkO210Df2h/leF6BVLXXJBB0n+D1Uj8dEtFuvyWKbfzMHVXCMPhBy+SsqVEqyxFKm83aCeYsfGFWYnDll2GQNt/Dmscb4GrKic4IHVoTXcPHJA0+LopnEQf7Q6JIZqRz7EPqElJ9v6FdXVI60YvC8VymdEaONPHsukLOmi7knsY4dF0+nxy3KseScVRfu4642KEdxA6ygQHrjqJQRwQiMc5MIOMJ3S9aUKKLpsjKOCe5HJRiClJiLxuQu0y07omjwQnqjG8BI1U8s2NdxqhIB9a1uWxMnbw15aruExWfKNyJM95+vFWlHhcdFNUwbKTc7piQLCTfoEh5ocLdjKaKWhjBaRM5RNh7QDvg4IrD4ljg4zYAutHsi0d8gnyVjWrMbFjHa2I9kAjwM69yTi0NLzIaHZSYMTpY7ibTzWPJF9mLt+UAPxTQwOANw46iwbaeskjzUbuKGbAxD9SLlsRcaXDh4KzpuaXZRMyAJBiTNp/4u8imUmNzerY2+YzrAiQTO92x/C5Sh3R1y8ldU4xEiDadI2mT0uCPLmuO4q0Nc7YRy1cAfmESa4MWib6Em4YQANyc7PNFO4M+fZtGs3nlCP1McOVQLjJ9yndxu4aGwS4AT3gH3KR+MJOkI2pwxw2WcxeLGcmbAx3gb+N/cqcM45H7ESZvYgx3FBBM5QBY7CQbneARPkhcHxp9OoajXPYGjsiRqfaPO/Xmq6liQ985SY0Eax+bYdyO4vVpHD5XNLaxcSHNJtOUBpbMGw77+Kt0JOmuSGy64B6aOfWqPcbmxOmYs0nnfNAM6omhx+ox1QNc4GnVztkmcr4IabjM2HAx+k6KixvCKWHwzK1Ivzesa12cghweCDAAEdodVPUA9de4q0I59oWtOtnAWSpQjdx4/wBGouq5FUl4blDrgcuny8EsPgm2hvaB11Q2Crj1QcTByiBrPQ3U9PEhpbNheSSfhGl9ZSaDNbgsE1oHMCT9bJ+J4iNAYAPP6i50VX94DKc0CYMG/QwQO8zyUXrhFjOtjHl3RzJWAfuW2WwJOhm0DMYi/MX+CrsXxCJLZJOl7crToNNtkytjIaNBrF/2EjbVVuKxUX5C567jXVEjAzE48gXNwb9LnQ93mgW4hznwwgEDc2IAnTw1VLiq+ZroJ0mZ8B3/ABXKuLJDSbDSfhsPd/CdFGMsauP1jJnnQjMOV9yOsojA8YBHaosno2FnfXQNLnyHL5I3hM1Xltg6J5yPorZKNXIOEnwaH7xb+Rvkkohwap0SU/qYfJRUhjqeG5+5cFLDc1mxUTw9SfDP8zLvXfg0opYfmPMKdtPD82+YWZpv6KZrhyCVLp3+ZhrI2aIUqE2DT4oqn6oaBqzQqDmnDEDmky6dvuwtZqWOp8h5p4qs5jzWSdjvqUz7aUHwbfczWjZipT5jzSrVaUQ4NI66bjfvI8VkWY1ylq1cwgg7HUjqI8UPwlPkzk1Jp0t2MvIuBfNqLi8p7nUgC0tpATmIOXVx1I5kn3rICkS3KM0A5ozGZjXn5JpweYOJzgOy3Mj2bNieXRb8Ku8vv+pmm+Eao18Mx+YmmHSScobdxsXHcuuRM/iPNNbxDDBxcNSCDDQB2iC495gSf0hZV2AZacwA0uRFy7WOqj+66ZuHP/zPKEa6bH3kzND8GpGIwok5RENtlEDLEGI/S3/BvJOqcdogQJ8AsweDNP4nf5Hef3KTsIWiBPxW+hif4mzHB+AvjfpAPVvyzJBA21t8157i6k20gc7xKt+PPIaBzPwus3VqWK97ocEYRuPc8vqH7qLnhRhjSNCPOUHxioMzeeYfHX65JnC8TmZH5THz+ah4xU0nXMq4w/7NxLexpOIkPwLiZlpDhylrgYjqM3KPh2jduHqRo7LPMObHxaPNNwDDUoPpyIcN9ZLTB7pn3KPhNQuwot2mkWP5g4Hw3Cma9rX6/wB0H3CH18tEWMglpGmj79/PwT6OMkgk6RBkjnIMHuMaFc4lhi9jw38UPZMC4gkePzVRg8aYDXCbjTXu6LIw1Js6zU0MZoQZtGvvsbXvyt5ztxhEER0FxcWAJnp71RMxlovy6i1h03U/2mdOXXUbdDKXpOLenjC65PX/AJbxp9HdJzgW7m3O0R5za3eFVfaQfDSb3+vgnDFR3d4EbWgfUhdRwNxGoBMxpvodUylir6yRFozDy38UNxfFQ3n++/zQlLGwAIg7OuDf+0+MLjYLLB2IO8yTPny5fyuUcWWHM05XC4dN9IPu2VcyvBj+ekfFTmvI9/8AHcicQbNG3j1UCPXk+JXVmDJ0SUvw0ftHoLJGuEGCuntrqtGITxXT3iCTLRuI6qQVlVtrKZlZKeIamWAf9QpG/VigW1+ilbVCU4MYg9gHMohrxzKrG1ep81K2v1KRKA2NFpTrN5/BOzNPTxVfTr/VkVTrfUKeUKHJWFMoTo5F0w4CJnynz1QLMX19ynGJPMJElIJRCWOc3TMOoEe8JrpJkknvDT8QmsxRUrcWNw5K3XY2jrGDdrD4Zf8A8kIbEUxyt3/wjDjGdfIIWvj29PJdFyvgXJUjC+mGIHrGNE2bJGtyf4WYxNQRvOyP9LOIZ8XUjQQ3yA+cqlMuOnkvsukxacUb8HzWfJc2Wvo/VvUEagGeV/59ybxgnsyZj5mRPX90/hTSxpMXN+sD6lD8TqSAjSvLYH4DUcLq+yNz8vr3qxo0w15AiCZI6nWOUm/mqLCVxkYZPsi++mqsKWPj2r2J+veoJx3Y2yy4jScGuNzAtuNJgdBCzrgKgztjPIzCIm2vI9262NNgc2Pw7dZE72371kMVg34d8EdmZadnN5z8R0XYkc2QueRcH3zpoCiGViRr4lNID9Lc+R230P8ACHL8pvqLHaI2TKs6w/10X3GkeU8im+v5k/XRBtxQumvfItb681mg6wbi2K0HW/15JUXAjw93NV/EakmeqlwbyW/X1/Sr0VBC73osAYvpH7qRlS/n/PeEOypv/C6D9fXglNGhzMQ4CB8JSUTqvRcQUaR+sZ1ThWb1VdSqA96VWpCo9Lei31lWrai2ZVZ1U9PEMWepVjKKFRLlg/UZj6hSVpF83GN71IMQDsso/EHNIPTe3giPvAhtjJS30ngOPXR3tcGjGNy7KWlxLNYe8Qs9h8c6O0Z8EQ3FJUumKIZ1JWjQsrFSesPNZ9uKd1U1PiQ0PzU8unfYfHLHuXYcea6Hn8yrqVQHRw/7H5KUAbuPg39ykuFc/wBh6Vh7KxG6nbxAjcqsaG83f4/ypWNb+ryH7pUoR7hqLD/vV35nIfE8YdBkmB8E3scnf9VWekVdrcO8tBkgAEkfiIHLlK7FijKaVcic/sg5PsYqtUNR7nnVzi7zMp9KvePwjbrzPPRCgrrXXX1Onaj5DV3LKjXsRKFxTpUYrJjnoIwp2MclRa8OxUsy8vOJRgxgkazvHjp5qgoPIdI1Rz657ilTxKzYytGt4bxYC0z7tRI+CsKOPa6WvaCwmSDcXi+ljpposA3EEXmFbcM4xlzCAZESYtz1nZTyw1ugrLjE+jgu6i62sOt/2023jvVdXovZIqNiBqfdDhb5IjB8TcYDb3sD1tY+6PFT/eHaIvrppB3+aDfuaUjmC0XHIxPd1UWcaA9/gtHXw9N0Q0W1IGXxMajvVdieGAyQ7XUEAx4iI/pGpLucZqu3M8AbkDzVji2APltgYEdQI+vFT0+APa9lTslkzYnTexCm4pSGWGN7Ujcm3cmyyLVFIKEVpk2V9F5OilQhsdIUlNxnW39omhdhOd3NJNzhdS6NKsFdL0xJX0I1OqHtqkaWU9LF2vdCpLHFMOGWUOGdcbpBcSRCrJC6NEVSxFtUCutdCCUE0Px5nBhtbGOG+qVLFT3oR9SVxroQ+mq4GPqZarvYtG1UXT4k4a3VD608ynuxToSpYFLkph12nizVUcVIFrnqE53EcpjL75WQFQ8z5o6hjZPJTT6NLfktxf8AJqe3DL93Fz+Ue/8AdVXG8aX0iIGoNui4KibUbIgixshhjjCSdDcs5ZYON8oz6SJxGDLb7e8IZeomnwfNTg4OpCSSXVoI+k6EQ0oZinYEuQ6PA8tUbiQpQFx4QJhDqeLhStxnnv1/dBOpKPNC3QmC3RoqWPkTN9+UQI8bLj8fA0mR42396om1iFI2slPDRuo0uFxsDnv/AGp6zbGbyJkGHNOxB5dCqCljYEIhmLOX3pLg0wrJ3NDxBE9SgXYONDvYHYd6TaxB1sVKyqTr9eaJXE4ZnG/17kk+6S44qiuJJK8nEkkkuOEkkkuOEkkkuOEkkkuOEkkkuOEnU9R3pJLHwbHlBxN/FMoOMFdSU/Y9W/cvqcxzuyFW1EkkzF8pH1f/AKf0GriSSaSDmqYaeISSQSGx4JBoE/ZJJKYZG/RR1QkkjRjIQnNXEkxi0SsU82+ui6klSDRI3TwUtLb62auJJLCJCkkkgNP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52" name="AutoShape 2" descr="data:image/jpg;base64,/9j/4AAQSkZJRgABAQAAAQABAAD/2wCEAAkGBhQQEBUUEhQWFRUVFhgXFhYWGBcXGBcWGhgWFRgXFxUXHCcfFxwlGRQXIC8gIycpLCwtGB8xNTAtNSYrLCkBCQoKDgwOGg8PGikkHyUsLCwsKSwsLSwsLCksLCwsLCwpLCwsNCwsLCwsLCwsLCwsLCwpLCwsKSwsKSwsLCksLP/AABEIALQBGAMBIgACEQEDEQH/xAAbAAABBQEBAAAAAAAAAAAAAAAAAQIDBAUGB//EAEUQAAIBAwMCBAMEBwUFCAMAAAECEQADIQQSMQVBEyJRYQZxgTKRobEUI0JS0eHwFUNygsEHM2KS8RYkNFNjorLCRJPS/8QAGQEAAwEBAQAAAAAAAAAAAAAAAAECAwQF/8QAMREAAgICAQIEBAUDBQAAAAAAAAECEQMhEjFBEyJRoYHR4fAEMnGRsVNh8RQjQkNS/9oADAMBAAIRAxEAPwCyKWiitCQpYoilpiYm2jbS0UWKgigiiimARSbaWilYCbaNtLRQAjUAU6igBKIpYoikOhNtKVjmiKgDJbJXAkrAAUfaCiBkE/RSBOT6RKfFqzSGJzuiaililirM6G0U6KIoChKKWKKAoaRRTqSKAoSgClNFAxu2jbS0UCobFFOpCKB0NoilopiobRTqKQwpQKAKWgAAooooAKWliigAiiiigKCiKKKAoKKKU0AJRSxRQAlFKRQBRYwipNSrm0NtotNy3LyYgKVPkC5ADGTPcVoaXoLMhe4fDRV3Ennbz34ntP5Vo3PhazetqbgDh4iQN20gsPP9oGIEKQB2HeuPPkTpJnThhW5HNRRFa2s6IiP4aPDBZVG7qMYI5jHbuKzbloqYIg/199dEckZ9DGWOUepHSU/bgnAAjk+p2iPXNJV8kyKYlFLRTsQ2inRRRYDaKWKWKQDaKWkoAQ0lOikiiwEpIpaKAG0U6KKdgAFFAopWAUoopaAAUUUtACUUtLFAxtLFLFFABTrlvbtn9oFh8gds/eKRVkx/D8zim6jYrgrJ7bjds95M7fFJ9gFB9BWGTJxaS+0awx8k2LRRVnSOqMS4LMo3C2AJ9QzzCogwZYgGRE1pOairZEIOTpDBpW27trf8rcZzgce/zqTR37Npt18mYJVIaWwx/ZyRCNIHbnkSXfjHxFxavpJbhFcZUDGxpwAKp2Ovq18Fma2rgBj4FzezxAP2eCHM9/NHAiuKWeUlR2xwJbN6/wDE119lu2pAdjua7bdJXzNjKmSoUcAD3wKXVfEGoNrxDprkKdwMqpbzBR5FLGYY+2DUL6gHk6p84/3gGQTPmURwczUOp0qXQU8EySM3HA7g8KzOeIgLMHkcjns34pdi9omvaoC48WU7IwUuZ2gNuk7VJBORJ28DE0OpaVE3RcLFVYgSvZ2kAABffiffmafUuo+K6omrAvAxtS54UTwqKiNOSPtMTjtkV0vRPhsrm/de6x8xDxCgzA+yCWMEyeI4BzVRk07RE6rzHNXLAa1nxSGhgqHaCuGkq7LukRxwPwjGQDBE5giCJzkdq7ZbCm1cOxASXiAOB9kGR3Kz77p71S6jo7ZghLcMckQjERgqVHmPE+3yraGbjJv1MpY+UUl2OWpTVnWaTYcSRzxx2EnjmR9DVdlj7gfoePyrtU0+hyOLTpjaKWKSKqyKCiiiixhSUtFFgNopSKKLAQikpaKLAbRSkUUWAlFANFAC0opKWaACiilFFgANLTaUGlYC1b0Gi8QmTCgSTj1AgTySTHzIqHTac3GCqJ9fYdyT2HvW4li3sAZy0KYVbm1cbfNCNu2hh3k5EdhWGbJxVG2KHLbLWjFlbiJbZCM7yCG3XIlbczOBLRGYHyEur1wVLpLhPMYZpgYCgkf5fwPaqGl6dbZjNsvMuFhmjc5Yt9g7pnkk/jWJrOl2iLjmyy7t8EeIqjcCq7f1e2ACIG4+wPFcXXdnYklouaq5bu2967TgEtbjbkSCYkbZnPPHvXDa/wCKNT+lHTW0GmdWIVdodnbJklvKdwMggGf3q6dNCgY7jeWJLRcdBEk+bcFidw5yc4GK53S3X02q3MwvbSFJZg1zaRI2gOYkqJEngAwedE7VMTVO0YfUPjC8j7WFt9pzNu2MwVMgKJwTyMT68W+lfGT3LgAsWJGeHT/4OJ9PrXQ39P4+muKLPizuAEgDJZw427nkcgAD55iue+FPhlw73GHkRTBgwWMCMgdtxMeg9aqoJE3Ozb/7XathIs6NOCPE2SSYIgXHBPP4VV6lq9bq9O9x7oVLZIdLKgJHubWGzEyfSuo6v0W0GtgkLstnb+rdyXbZN2FUiRtYZk57U+78S6TTac29QUJZmJtiLjurQw3W48sgwQ8ER92Ka7It2Q/BPQNlm1e8u97YKuyBoVgjQqK04G5ZgEhoOBubodXoNylXuM0gSvhgAATEkpMQxWQc7vTjkbf+0Froc2NMGS1sEO7qFBkKwS3CxiBk8QKj/wC1OsckW9LZOZ3FbjcRIknMFflPzoabYLZ2+k0dtMtcdeFIVhbUheANzKYktjPNcrd6cly1tbUO58oCubdwcjd5QzHkTEds1W6f17qVy6EAt2WMElbS/Z3QSCwP70D3MVidd691CxcZC+5WLFd1tIKknhto7nIFOK7BtHVtZvhWFq+CQHKW2tBgTOVJCHy5AJOCR35qh04swG8P4mEffcU+ZSQNttm3KGJJA28R6Vy9r4t1RYTbsExtEWwI/wAIWNpM8iDk813HRWuWrJuXFVLhQl7aO5VRAADKzlCxkTt2wcZzVXwdktc9EVFF/VYG7YOFkHzbiCc7ZUrMc7SOBNIT6EH3BBBHqCOa68eRTOSeJxCaQ0sUVqZ0JRRRQFBRRRQFCGkoooCgooooChgNKDTaUUCFpRSA0ooHQpFFFFAULUi2iRIHp6evYd4EnFOsWxI3GSRIQAyewz2kjvA496TUa9jhUWI43ieR5MDC4BOSTGcVz5MyjpHTjwXtmV1Dqmr8fwdPaNu2uWuKFe44EEtMELAIO0CeBiRSazT64MRd17W8kb7l1bQIwRtHJ8pVj6SPomv6mpOx03Ar5kBQkEDd5lwVgnAHdRmtPqGsXU6Vgw2Hx7bbWA3eVLbYAY4IUZ9flXK5ep08K6GLoukvdvpbOu8feTAGok483G7OJxHY+orPPw3cOre2twoqP52VydqCJIGCxzgRkketdb8K3Lf6QAAvlF1gMEAnwYInuArZ9iaufo5U3XXaN10MzuxRSSLRUCQZAlp/nFLxK0Ph3ejOsbLG2wrOTsl3Yu7XDH7wRoALcCI9JGcfrmo1Dt+pvMXCtNncxm3tfcbYYEzGIUkehnnQuyLrfrLWdwgsR5TcTlZzgfyrOvs63Ad1sliBh24YNIhtxGVBMEDyikm7stxVEvwbqrupV7j2gAoEbAqh7jEkCCAIAKyQRA8Md62dVq5uhYBVLZC+ZFAjarSpVjO4iIBkx6xT+l2D4CnfH6xvsL4hG7UFyS23B9jzE96z3KeKxFxuTHmsHm4hic9hwD+E0m7dhFUqLWj6wUuG2Qzr5m3bkI3CTtZ/MVJJGDOc+sV/HXX3zv0oQIr7ne55g6qSoYqu2CREgE+naqGptnerb2OVElRcj7Q+0BgRP3xWrbQhDG+CxMGywjaLachV3DBOZiY9KLoHHkWPhQNcN03LVm2BZuBURMj7BBFwsSZ7yAfs03rdhjeRbF27bXYS4DbFQqbS8CIWCTM5kelHRdb4V4JP+8BUeRgQYL4AJLD9XHHcdprVW9a8Rv238nl3KTKncCLdnc8ye69hPApct2Jx7Xsr6NPCQgtcuMigs1wuZYhlX/emVBJwF9M85w9XcW7azauQYkgIGhREg75+0TxBwMxW71jqJKMGhfLlSyqeQcrFx49yqVzLdXH76/8A7bX1+0i/1zSspVRb+GPh5AovbnuMTuQMI2bSWEyY3EbBMMARwO2r1zTMLJXzHeYlmczAMEQQFJLNMAdvQAM6R1Q3EAVpyR5W8Q88xp1ZvvuLx6VF1jQXLqDahLEzkaZTGRP60uxz+847+9Dk2xJJFa7JLSDlB/e3hBHh8frJJ8g83+LEsaLN8gAFSZXM3Ax3wolnKksTAGD2+dZy9PvHi02ZiLelP/xuKf6xQlm+J/VXOSMW354j9XqT6fxqtruFI1Vaf9fY+lLWS3VPCuKLu5MEMrLcSW4Ei5kkbpw7H1HFaVm+HUEEZnE5iSAfrE/Wu3Hl5afU4smLjtdCSiikrYwFpDS0hoASiiigAopKSgBtANNpZp2IUU6mClmixj5qS0gJAJgHk+g7mopqLW9S/R7fiC210jtICqONzcsY5hR9amUqVjirZtjUQP1StEfayxMyRtAMkEyfLtU8+J2rnb2l1Adh4bGCcRMCMTt1WPXj+FYV/qWo1bnxmMIrXGt2/Kvh8eImfMwkZYkkN86qfEenvaQkA3AtshGcFtu7Edxzjn1964FBtnocklZ03h3wYa084/u7kxn3c5NO/Srqz5XBgfsXp5nj9FP7o7/fxXAW/iDUDPivg5G45Hzro9Ne1BAC3ro5J83djI+0fQUShXUpT5dDSOuuC/ZhXkXVPFzsW7fo89+wPyroNdqGQMbtwWu4Nx2tGMTAFxrh443IPYnI5NuoawXFQ6m/td1V4KkxuAMHtyMg10A+FLVoObrIHLBka4xusdoBjzRAkCfn2qHSoe2Zz6u0XLDW2IPA8TULBlTkC/H1z39qZfsrcIjW6cwZjx7vv2csBk0Xul2WvvtuAICRkAnLgRAiIHyrG6hpLRIh0YTyCpxBj9rHf7qerDZ0iavT2k8O7fS4wJxaQaiCWJ27ntlFkkCAgzklpgVb/VNKXLM2pDsCCDbttGVJyUJiRwT99WfhPS2l0pDFt29mHhDIAKwSwBg7iIBPYYzJfe01ltQ5KXVEny/4rkfaJPf58fWhvYJOjM1N3ROQTdvAgyN+lttPPcWwe57/AMKltXdGBAvjknOkHeeYHaqmsS2YK7on9pWHKkr+znsfqKmtdPXYGMgGTu2kjkCICzyRR2EizYfRh1Y6xIU/YFi7uc5AATxCreuVI4xzWhe+LLQkJb1F0f8AqnwrWPVFUSIg5HcVjaLRKdRaKtO1wTtUztEgwCszt38e0V1/UdNbfS3SqsPKx87SQRbxALHb+cUauhO1s5bT/F2ovidPtsBCCyLbC+WMMJJ3QARwIx61man441FtiDcDAnkoDJESTE4/hUX+z3rTXNW6FE3eFc2mGHESDBmI9I4rF6/f8JhCKQ08/P1A9fyrVY/NxMvE8to39b8c6vaTvVBx5ECz3mRnJM9uaj0ROqtNqSWJtCLoZnPuGBLSZAY9oIxWRrr23RWbuyQxIGY80tI+Qg10Xw1I0WsC4ACuR5YYFLvlbdMjGBjk0pRqNlRlcq/scxb6ndkkOwXkQTH0Jmr3T+pXrpG25cH+bke0c1ladxctbgDmff6fKtL4V0jNqNoMkoSJJIEETg4/6VckkmRFu0a2l6hqGLhP0h0HJUs6jtkKhJPPIqzpepm3ecMr7yRCNuWZgSAyKfTkDg5rnCt1WYo7rn9l2WJPpP4VY0nV7u/ZcuiFkB79xiFMHiQQJ7UuPdDb7M7u25IBIgkTBgkexjvTprJ6drrYmdRYYmANt1fc90SO3f0rTDV0QlyWzmyR4vXQdRSTRWhmLNJSTSE0rAUmim0UwIwaWaYGomgQ+aWmzRNAx80+19oYByMHg54PtUU1Lpj51+c/dn/SlLoOPVGcjMSQsJGlfaEkHzagHbuJgjdJwB2xiai6/bBXVWwDLFogNtAVQ4BMEDKnGDntzWrZtgXeIi3YWTmQzb2meT5J+lZPUJe5cG5RuEnEt5gyb5B9FIAjsK4sb83wO7KvL8TzxVIKjswMj5D+X416T0bp/wD3MOZLstk8kRuG79mOwHzrj06ITLNKxaJU8Q8qpBnB5YY57V3uotODtVQQgVBtiAFgAfaHYd5p5ZJqgxRadmZotKTqEUm4fNjxC5PJjnKk12NvRAW4UAQQJH2oxyOe89+x5rjrasNRa2qM3R2WOHOYnsp7jjnuOuu6NyrTAhl52mMqN3n8YfQRxwa52b2+hjm1Ny7zJMjB2/aUGCy+ony/yGRqdMSyiCc9lKcKzCAV48vcZzV8aItdeNsjEQnJcetonkRk/TvWZqdPuZWBWJGYtgwRcE/7j/hPf0mqQjp+nWlGkTIUSwM+UyXAlSYExMz7elUrt9PGuy4lpIO9V/vFaIDTEk81a6HoT+jSHwWJlCRjxIwbC2pPJzJ9DUF6wxvuPEcFZ5N8DLrBEXo/6VCpMe2Y2sVS486/aUSSvZWzAc/uDuOeK1vGVrNuHEpvEGPX0APOOD99UtRZZiPO4hwMm9mLjWjzdI+0PxH0u6bQM1sEPMs8ZvZggYHie5qmwoj6WR+kIWPsTxHlbMx7dzH510ZUPp7qodxgzDCJdGAAG6BLSI4+fNcra0ha7aYN5RdiZf8AZVpAO6Zgj7JBzz3rs7Ft1S4VMlwozuMYkTvcnl/w+UNVZnO6PJ/9lOiLa++8wLdm5J7yzqogd+G/qKpf7QtGbfgt2bdnMSGyvzAj6EV23wF8IXNFc1DuwJuKACAwUDeWIyJaRHaPrxzH+0qyxTTiDtR7gkKTgwxPvExmPzrqUk8hy1/tjuv9MjommGJRVuHPa4xODwSfGGO2fSug+E7I/Qrxk+cqDjiEGR6/7yfkPnUvU+jC/obGmW5aXdatKGYmVhEaWVVJH2Dj29sXug6fboMkfabIiGChEDehBKmsZSuPxNorzL9DznT9Ia3pZKnYXubWMeYBis44MLxWz/s40wN52MSlkiAMwzrme0bY993zrau6TfpfCtlGy7SzhQBcvPtZmOAu65bzOZBE8VT+C+l3dJve8FXxHtWFKOr+Y7i0hWMCYX0kkTiKt3KLEqjJI5zqui2X7o959MnPHaCTTem6QXNRatuNyb1LKf3VBYzHaMfWtb4n6VdVmvhCbRIXxMhd4WSuG5hZqPTaO7pdclu8pR4EjnDoYyCR3HfGfStIdEyJ9x/whoDbu3pEFCVnuDuIwf8ACvPv756qawOhakHUakZy7HP/AAuyn863Ca0RzvqOmkpJoXPHrH4x+dMBaKmt6NiSMSIkZkTn0qNlVWCs4Bgn04+fGCKy8aHqaLDN9hhNFJfvW05cHIwCPUA8flRS8eJS/DTfY5TpnXXS2RcR2gShiBtwIkDgc7s+lO6n1x2A8NXUQCZTvII9O45mDFb3S/h1XuNeZMMiTb8I7gq7iSWSQu4d5BwO9aln4atKCy2FJdtxDeGszjgBoUBScx35JynlS1ZpGG7o5fS/EPkXej7p2tgCMDzRj1+yPSq1/rtw3RsUkTtC7SSwJEj5yMfSp+p6rwnKHTWokKoRlIPl5Xdbn3Mxk1N0lw6EjT2wLP6wu1wLIAZoUi2xkkTM/s/Om5sFjXoSXOsbgwRLnlXc52k7BgMTtONpIEnHvVz4VuPfuOW8yhd5VVLMFYFN0g8SI2AbjuBGOchOpyFZbYUBllg48zCWAY7cwLgmQcj141dJprtybjWhvdSd1y9sYrtcICIPCgsJ7Zx2mU7KjBLR0ut0ogXFUjwySBKDc5GxSdskgAsfnBnEHnOo9PF1w1xGn13QO5/1NM6O25tp00C2pLnckKFBH1+yeNxxxWx1O61i0zW7NlSp2tuZ++IVlUA5wCDAPNc+zfRl27AtLCpgSYLk/aJkcjGfpAqS31E7T5e4zuXO3Pc+4qvrdXfseEGWzuuDcF8S4GADbIaRGSDjnn6T6n9JtWUvultdzLsXxbm8yNwIAWAIE8g5oasE0h9rp94XrBQeIpcO+zJAYCNz7AgI8vcgBT866C71IkZCz5iQXY8HCjbiZEc+uar9I6jqLqKzoibt5G645hVIUkgARB9yYrmevdbvW75AW020Nuw6AFblxCBLeYDb9qBM8YpVYro013LLRknP2z+BwOefb74j0h3EqNv7u57ihmHFtGP7R3MNo5z6VFqrert2kdksS0EoGullkTBJhTgyQDj3iqq9Y1ChS1m3Cuzid+WVQCY3AmN4iP5U6Bu0dNaueAi2zt8vlYYc/v8A7bg7Zxx2NZbOVDXBsLZLBVt74A3lpN0CMGflPak6bqdVqV8TZZVSQAWa6d0icAEzCifw5mLoW7b1FpItOLu4bgbiRA3NKt9ryhoAOcjFJKnsfbRRv6LkfqyeSE2MRwwDQ+G+ydvvzmpVsXFUBbZGCfsGJmIkmJ8oMT3FbqeMVLBEBZd3B5NuzAJ75uqJ9Ax7AVI6XIJW7bubfEkpbgAohO2WBk7ivtAIoYlJ9znNR0Nla01rd5QbxVwFVmHhqUAkzJfloHk5rqemWnDXA5wGXZtAAI2wcAnggfj6TTb+mvQ/6w+XxYgBfsKgXiOXYt8hGeaZqunMu4veuhQ1wsVbzFbdoGBuJBLGTkYgAQKTaZNs1mbvDng5LdvMPb0FYep0Ni6+46fO2c25P2maMZP2+08fKjRWdJe0q3j4j2m3AC8fMxBZWDbTwPDMD6+gHOW9Bo21405ssICuVW5dhgQZ5YyFlTCkH7XPFUhL1Nfq3wxp9RbW2bboF3H9WqrJIH2vI27/AHQ4znNVntXrVq3YtWbfhpbCqSbu7ECOYB7z88CqOpsdPtaxUZDtJUXVLvtRbki2QN2MkEmTHEAmq1nT6YWWHhkXAFBYvcO1y94EiX8sC0TEdjPenuh0rKem6XqDCh1BbTlGaC7ORbLbj3J3W5kfvH5U+7r773LJ/Q32pasmVtXAu9LaiCVHG4t35ExiTf0HSLNu1uvKzMzqgVnbCMm8sEDCW7A5jnnjpfh2yLmmtMtq20KFl2BY7DtLE+GSZKk896t5nRPhI83611Zru4tbKbF27Q75Eq4JQn1VoOMH1FXR1PSWtRvvJqLoWzbfc9y4zs5W3A37pwSMzA2kAAYO78Q/CmmWWdhacDgPA43DePAJAgMRAmsfSfCwvor2rtoI0xJusSREgDwVyJzE8j1pxyKhOKbIOk2Rb8S+Ayq1pr48a5Eo7hgsi0SX8y5OD6iRWvZ1K3FuLtsKd6W/DfU73O5F3OibD4iNJwI5wBBJq2vgbfxfQ7uNibpxOJYTjNRaz4XtaaFvaohiCQvhIDHb+/gcRJijxVsTx1s1un9WF03dmlGy2H3sLkldwK7k8QCSrbjAk/KqlkvaPjqj3raBne292yCyqC3aCDK4I3Ss+1Jp/hzS3onUb5AKtNhSRBPO5txEGQRuEVy3xJbTT3rlkKdySJO1jumBHkX54BOMc1KlydA2opmv13p3h27d03EJuNvFlXditsQ8O3lJ4KECJjBzIoWtdbvM5cMpN1wA55WFIO7ABkNieTjitP4JXT6hgud6mfO42uVJz4QQ5GDkng/Kue1/VnW6WtRbYNu32jg8mVgeX1xxzxVJ3caCU6qdl/V/EFiypFy0brHEltp3btxYFXnZsZx7ll7CKWueXqYUedQ8iQWmcxJgRI/n6UVrHSqjFz5O7Om0nxjet3zDuVIYMrNJg23RQrcmCUOTkiTkk1cs9fCG8DdaD+rswr4QhTuO4TJYAmck7jy01yYW7Mlrcnkxk/ITmm+PqCxgqc8mJk+m5pNS4KR0c0up0nUderuLltiGQq0QxkrBJWQIODyeG9gC7p2ptiy2xiS8zuDEBQDtUgQWhmaTOZEd655795Rlrf3T7H9rFJY1d5cK9uPQA/8A9VLhotNN9DobGjtIWEnBwWDSAPtAbGzkHJ/eqTWdR2lod9t9yznc0FowMLgAdtpncQT5Qa5y/wBR1AYDchmf2fvnPvT21N9wAxtkAEgbWkGJ7N7Ac0lHu2LkjsOl6za9xnvJsuHdt23jDkyCAEiJJIyf2TyKd8T301SXijOQtk7RsIjbcFxPllokmIJnsDxidRugjdcRV9pBjvAZo9aNV1i5c3LbYBGwyuVkgH9pgwhe/PIGaSx27CWVUbuo1639gZwDbCqAwO7aN5MEYKw4j0Az76HV+qJdRFViFt7woYsVAKotskkkyNrT/i7xFcjav3p3FtOJiTuWfu8SDx+FKvULpGblgD0JA/DfTeMSyJ9Tpup6tltW0W8NzMdO10hiqWLpTeQGEthWxHHvxX1zacWr6251ICqq3Ha4S8XLjFwvIztABMgr6TXN9R6vcMAtZaGBx2IB9HyMxRZv3GEhrZ5MAu3mg8jxImTz7k5q4qo7Ik7nZ1Pw5rywV9U7lpVSEJDtN47nLcDbaDDGZa3ERITTa5X8fFxCGL2GFx2IUkq1nz4VmDyWIIlTnNYWh195SsGyczkOczOZf+pp7dQu222i5bUEyMAA558zfXFTJ3rRUUlvZ2Gn6npkS2yW2t3VFoNHibSQC11QoYgIzbeI44il03VyzpcuM36m8LgcorMUkhbTGASAt+4AZJ8wjg1x/wDal4sf+8WMd/L7+rZqcdUuBWB1OniO2z7XliCG9h9JqZ3L0GlCPqemr8UW2ZLdubhcQCAQJAsCCWHpaJ4/Gr+n0/hC4CwO9rrccBwF7zMR9a8l0XWLqOp/SrCFSdpBRiCcfvdxVzU/EepZhOuUjGV2gen7DfLms/DotSjWj1q5qA27jzB//ft9sxt+s1z3xB1M6pb+ntp5ovTJiCbQHpxLDNcJ/aGrb/8AJuwe4Bj866qyu4lvEEkEMyi2J4BmBxjj5VDpPqUoWjA6P07V6HaWLBXJANtidm1dRuBgbdxhjBmYHGKt9JsNaQ3tzW3ewV22iPsMygMGPfdDQcErVTrGu1C3fDs35QhAQEtsBOWyAYE8/PNZ9rU3WAQag4WCCiGBO6CdhnOfnW18tpkWkuNGvqOk2rt17niM29i0AqQuUfaHzI/Vjk4HrVfR6ey91QxuW8C4WlFCsbS2ShPAKrJBnk8CYpukt3vEDeMSJORbSTMA4NvmAMkfWtxNHaOJiIwbdiRBkf3WM0nKiVT7oxNWlo6UC+pN03Qu94O1R+kEqATuGfDMtkjaZ7lei9ULWrWEKC1qNOwM+ZfLdljn9tt307Tif4n0Fy4P1DkwD5dtkTgAfsDsCJ+lY36DqQEAJOG3DdaRAT+6ixA2xOM/k9yiJ5Ix0VOsa9/DkMNsuCNo/fYqSTlcHABrIbUmMcTgEt27x65j759K2v7Gu3QwZCPNmYUA7XggRJyR2P8ArUA+FLpO1yv2MGdyj2gkFSD7Z++tYNVs4pW3ZljVsCCG2EQRBgjbkGZHcnPv71Jquo3LxlmJOCWcTORmRyxJzj2rQHwZdg5tCCQq7twPAkyOB8zzgesR+EtUBhViMBXtkTkDvB57etPyi2Zd3UmOY4zJwSQZ9R659uDTr2oLD1I7iJM+rAZPpJxPcVZPwtqYH6ljunumMd89jjODU+j+FLrk7wLYXu+Tz2RZ5n1j8KryoWzIsay4l0FAyMDClSwK7ScAryYjPOKG3b2DK4cGMz9qSCSCAcSa0j8OEOVOq06gDsxHyGxgIHf604dD/WZ1FgKWJWLkgZMGFiIHuBVXEKZiai1Akyey4MYGT3xgyB99FX+odKVASuos3CowFO1jAHGCG54JzED0pK0jTQqY59LPePZVQD/40q6MAduP3Lc/itT/AKLcP7LD/L/EUhsFftEj5uFyPuri5drEkxLWgI4BM/8App+A2RQ+jNuSxZQMyQg+47fyqvqNdGFulQOymfXkjnmnP1dgoAvZA52sTP1+dHHI/v6F0RHqa/8AmXD/AJoj7op2m6hbwAWUcySQOP8AhJJNWOn27upJ2uYGGZkED6mZJjgfgK07/SRawbks2Busqzk4gDHGf51o12r3+gzPTV2T5nvkHMCHc/XsPvmni7pwZe80liWUKSB5yQc4yNp+pq9Y6Ukks4aBlVTTkl5Ij7BA4OJPBzAp7dCsrJa4TE7httHueDtOcHGfpRpff0Ax7z6dv74j5gAcx+ysj5Zqte6jbLH7Xtt2AEfKK6O906yEUh2Qdz4dtiQQT2SRAHMcdj2xur6BchdQpWAdrLBn/IsdpzHI9aqKT+/oDKtvqCAftT8k/OOakXqSDhroHsxE/OCKyCtAFX4cWOjZXqNqZhifVtzGOeWJxUqdUtngt9Dc/ALWLYvFJICyf3lVozMjcDBq1b65eXC3CongQBn2A9qiWL0/n6BRt6cM42ol4gdgLoj64q3Z6c4EBHH+dgfz9awrfxXeByyn1BB/0OKsD40fuls8R9r/AFJmuSeLP2S/cpKPqbWn6UynMie5uSfxbH30mp6dbQEnxHxgAM847QSBWWnxpBnwh9Gj/wCs/jQ3xkD/AHZHHDflj/WsfC/E3bXuV5aKl52khdNAH7yMx4nJiof7TuJwiqOY8PHpwfpWmvxnB8qED3afY4EfnWh0/wCIEvBiSEgx5icn2AxFbueSCuWP3DT6HOD4gbdJFk5yPCtZjsfLNalv47dQALNqBwBIA+QmK1rvVLJHmdT2gr3x3K+/9d6D9c0s5VPfyBvrTX4hy/639/AGku5XPxzemdq5H/FzjP8ALjNJc+OLxEBUH/OfxLTxjmrFnXaa621baAQSZtKuBAJEAyZPtxU9y3pgdo8GZz5AYM+30oeeMesGKimPjm5n9Wkn3b8qcPj67B8iE/M/LjNXHsacHIsn0G1fmMAfnTfE0fdbP0Ufkan/AFMO0GHH9Cn/ANurn/lp95P9d/vpG+OLmfIueIZhH8adrOoaNBhEaOwtqPpJE1UTrljYD4Cbj2AAAE5zHPvmtoz5K1jYtJ1omHxvc7qvvDESfeO3OKD8bXJkKJxHmJA+Qimp8SWlythRxyFn6EAR2pG+JLbHNkDtAFv8dy5NO5f0/cdf3A/Gtyfs2wf835Aioj8Y34wVHOYOeefNBifTsKefiRP/ACz6wdkHnnyflTX+J5/uwR2Bjn6CPTtTTl/T9xFTV9eu3Y3MDHcAA8zBIyRJ71XW9cORJgTIWcH3jFaqfE//AKY/5v5cVKPi9gIFvH+NvwgYocsnbH7opIyTq70RN2PTz/kKKv3fim4eFQf8x/M/6UU14n/hfv8AQQi9ea75GVAp5nfED5ZNF/S6QHJ2n/gLe/Yj6VDbtKoO1YMRI5++oW0s/tH0/h91QoRT8ra/QysV9Jpu15x814+4flUD2bMwtxif8A/iKcenD94/hUlvpqd93tBAz91ap1/yft8hWWbHS/KGXUFBPcMue+A3sOKQ6FQf/F8+m6T/AO6pWUbQF3TIkmJgTxtA7EiPfmqeo0zE8rGQABB9s5rNcm/zey+RTkTNtmDrG+5+fX7ft86gu3bQx490gzOMT7guJnP4VGOlMQfMPx/69qaOjerfcP51ppdZfx8hcmXrehtvg3ru2O6jt/n/AKFJ/Z2nBzeuR7oF+R70qaVVAAY/fP0j7qjuaTd3PPf+RrO3f5n7fIbeh3g6Mc3Lx+QX+GKjtXNMXKqjsOQWcgnHEKMVE3S5mX/Dj8aE6Qvdj9w/nVVFdZMnkaAv6dR/4dT6SWMnJ/aNTWviG2ohLIt/4So9YkRzVQ6NeM8Zyaaenp3X8T/H2rJwxv8ANb+L+Yciwfii6SSgAGf2Z/LOfaqmp6teuTuAI4P6tf8A7A1Nb0iLwsfU/wAamBppY4vyxHybM1emg9zHy7U9ej+5+eP41oBqWf6/61XiyFyKP9jCOfypbXSAOXOTMDH35NXg1LNT4sxN2QjRp7e+P504aC36D7p/A08fSnHipc5eo+TGWtKimVx2naB/rS3NCGzOZkwP4GnUBs/1+dLk+o+RXudKUmSSfnilbpankSfrx9DU5b3pCTFPnL1DkQ/oiLnao94/GT7VFf0a3iCCQAOdoAOcxnPzq4zyIPB/GpU1ECBIj0xVKbKi0+pmWuhg/tx8x/PNXNN0/T2iS+5zHBUR/wAoJn8al8WPp6fjPJqC5aLeuB6d+/bn34ok5T1ZbS7GrpnsMDstg9oFtfyPy9PWtC3ZSPKsegPhj6AAflXNGyQpgiSZgnPGBx/Colv3B3Y/Ikk4Pp+f8BXLL8M5dJB07Glrvg/ezOjwWM7dmBPyOPurLu/CmoX9lSO53AR890VO+uurPmeZzMyMgRkx3OOfeqj6i47ruDsNwkkyIkcxz866MazxW5J/D/ANr0ZD/Y179z7mQk/QNSVrXetOvBiPUSOSBEcnHH9Aq1kz+i9ybKRalBmiimZC7sUfz9KSigQdhS7qSikA6aKKKRKFag4NFFIpjopGczS0UEhvpRRRSAcEpFH9fdRRUlIdtigCiimA5k/r7qaT/rSUUh9w309WmiimwGzmnUUVIAOaQnv/AF3oopgJSxRRTAaaGaIpKKZITTlfvx8sUUU2VbFFoEfSnC3K8n0/OiikWmxjfP0oooqkLkz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23569" name="Picture 22" descr="http://t0.gstatic.com/images?q=tbn:ANd9GcQ745IdXBARgcnSTBYg8NXLcz2p5r-8CdjEtdHk0A6LFKlZeLc&amp;t=1&amp;usg=__9Efcb95DihoLNSKBhC5OPuh5i6M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073"/>
            <a:ext cx="5072702" cy="513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0" name="Rectangle 21"/>
          <p:cNvSpPr>
            <a:spLocks noChangeArrowheads="1"/>
          </p:cNvSpPr>
          <p:nvPr/>
        </p:nvSpPr>
        <p:spPr bwMode="auto">
          <a:xfrm>
            <a:off x="5285233" y="4637314"/>
            <a:ext cx="67939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Bayon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Thom</a:t>
            </a:r>
          </a:p>
        </p:txBody>
      </p:sp>
      <p:pic>
        <p:nvPicPr>
          <p:cNvPr id="19" name="Picture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02" y="7936"/>
            <a:ext cx="6934241" cy="472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57443"/>
      </p:ext>
    </p:extLst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Frames PPT 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906000" cy="695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8"/>
          <p:cNvSpPr txBox="1">
            <a:spLocks noChangeArrowheads="1"/>
          </p:cNvSpPr>
          <p:nvPr/>
        </p:nvSpPr>
        <p:spPr bwMode="auto">
          <a:xfrm>
            <a:off x="1536192" y="566928"/>
            <a:ext cx="9131808" cy="660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 dirty="0">
              <a:solidFill>
                <a:srgbClr val="003399"/>
              </a:solidFill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-Angkor nghĩa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Kinh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Wat (Kinh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Chùa) và Angkor Thom (Kinh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Lớn) -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Phật). </a:t>
            </a:r>
            <a:b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-Các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thuật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Wat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trình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lớn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thuật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Khmer. Angkor Wat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vật Pháp Henri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Mouhut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1860,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Wat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-Angkor Wat có 398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1.500m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có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1.700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Apsara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65m -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trình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Xiêm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Riệp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Wat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Angkor Wat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chếch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những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những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những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Wat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46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6477000"/>
            <a:ext cx="8229600" cy="381000"/>
          </a:xfrm>
        </p:spPr>
        <p:txBody>
          <a:bodyPr/>
          <a:lstStyle/>
          <a:p>
            <a:pPr algn="ctr"/>
            <a:r>
              <a:rPr lang="vi-VN" altLang="en-US" sz="18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khách đến thăm ăng co vát</a:t>
            </a:r>
            <a:endParaRPr lang="en-US" altLang="en-US" sz="18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7" descr="800px-angkor_wat_w-se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9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833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MH_Entry_1">
            <a:hlinkClick r:id="rId4" action="ppaction://hlinksldjump"/>
            <a:extLst>
              <a:ext uri="{FF2B5EF4-FFF2-40B4-BE49-F238E27FC236}">
                <a16:creationId xmlns:a16="http://schemas.microsoft.com/office/drawing/2014/main" id="{15C0F6A5-3FDE-4B11-AA59-0F72602C59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21608" y="2203704"/>
            <a:ext cx="5174742" cy="172608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39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F7CEEC0-64B7-4F6D-9A78-7D22B5312E26}"/>
              </a:ext>
            </a:extLst>
          </p:cNvPr>
          <p:cNvSpPr/>
          <p:nvPr/>
        </p:nvSpPr>
        <p:spPr>
          <a:xfrm>
            <a:off x="3838575" y="1198969"/>
            <a:ext cx="4514850" cy="447675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165100" sx="104000" sy="104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PA_MH_Entry_1">
            <a:hlinkClick r:id="rId7" action="ppaction://hlinksldjump"/>
            <a:extLst>
              <a:ext uri="{FF2B5EF4-FFF2-40B4-BE49-F238E27FC236}">
                <a16:creationId xmlns:a16="http://schemas.microsoft.com/office/drawing/2014/main" id="{15C0F6A5-3FDE-4B11-AA59-0F72602C59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97264" y="3437344"/>
            <a:ext cx="5099086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800" dirty="0">
                <a:solidFill>
                  <a:srgbClr val="7A7AAE"/>
                </a:solidFill>
                <a:cs typeface="+mn-ea"/>
                <a:sym typeface="+mn-lt"/>
              </a:rPr>
              <a:t>LUYỆN TẬP</a:t>
            </a:r>
            <a:endParaRPr lang="zh-CN" altLang="en-US" sz="4800" dirty="0">
              <a:solidFill>
                <a:srgbClr val="7A7AAE"/>
              </a:solidFill>
              <a:cs typeface="+mn-ea"/>
              <a:sym typeface="+mn-lt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6E87FA3-11C9-45C4-B903-151DAC03C957}"/>
              </a:ext>
            </a:extLst>
          </p:cNvPr>
          <p:cNvCxnSpPr/>
          <p:nvPr/>
        </p:nvCxnSpPr>
        <p:spPr>
          <a:xfrm>
            <a:off x="4450976" y="4249271"/>
            <a:ext cx="3226176" cy="0"/>
          </a:xfrm>
          <a:prstGeom prst="line">
            <a:avLst/>
          </a:prstGeom>
          <a:ln>
            <a:solidFill>
              <a:srgbClr val="7A7AA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MH_Entry_1">
            <a:hlinkClick r:id="rId7" action="ppaction://hlinksldjump"/>
            <a:extLst>
              <a:ext uri="{FF2B5EF4-FFF2-40B4-BE49-F238E27FC236}">
                <a16:creationId xmlns:a16="http://schemas.microsoft.com/office/drawing/2014/main" id="{87C33EFB-1D13-4757-A1CF-4767C613185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51550" y="4465804"/>
            <a:ext cx="2488900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lvl="0">
              <a:lnSpc>
                <a:spcPct val="130000"/>
              </a:lnSpc>
            </a:pPr>
            <a:r>
              <a:rPr lang="en-US" altLang="zh-CN" dirty="0">
                <a:solidFill>
                  <a:srgbClr val="7A7AAE"/>
                </a:solidFill>
                <a:cs typeface="+mn-ea"/>
                <a:sym typeface="+mn-lt"/>
              </a:rPr>
              <a:t>BÀI </a:t>
            </a:r>
            <a:r>
              <a:rPr lang="en-US" altLang="zh-CN" dirty="0" smtClean="0">
                <a:solidFill>
                  <a:srgbClr val="7A7AAE"/>
                </a:solidFill>
                <a:cs typeface="+mn-ea"/>
                <a:sym typeface="+mn-lt"/>
              </a:rPr>
              <a:t>8</a:t>
            </a:r>
            <a:endParaRPr lang="zh-CN" altLang="en-US" dirty="0">
              <a:solidFill>
                <a:srgbClr val="7A7AAE"/>
              </a:solidFill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C793864-FA0F-4418-8AAC-4CEA3E7A8F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940">
            <a:off x="6668003" y="4332907"/>
            <a:ext cx="3243099" cy="22150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4D4A0ED-E9F5-4690-8D81-B6FC652E8D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34" y="-493429"/>
            <a:ext cx="4755999" cy="39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01586" y="136672"/>
            <a:ext cx="7048500" cy="1015487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3029" y="1189849"/>
            <a:ext cx="11527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029" y="4735285"/>
            <a:ext cx="2318657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2771" y="4735285"/>
            <a:ext cx="3124200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</a:p>
          <a:p>
            <a:pPr algn="just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Cam –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chia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21486" y="4735285"/>
            <a:ext cx="3374572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</a:p>
          <a:p>
            <a:pPr algn="just"/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ngưỡng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điêu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…)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3985943" y="1904924"/>
            <a:ext cx="3536086" cy="141522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- PU - CHIA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9" idx="3"/>
          </p:cNvCxnSpPr>
          <p:nvPr/>
        </p:nvCxnSpPr>
        <p:spPr>
          <a:xfrm>
            <a:off x="7522029" y="2612534"/>
            <a:ext cx="2656114" cy="2122751"/>
          </a:xfrm>
          <a:prstGeom prst="straightConnector1">
            <a:avLst/>
          </a:prstGeom>
          <a:ln w="57150">
            <a:solidFill>
              <a:srgbClr val="00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 flipH="1">
            <a:off x="1442358" y="2612534"/>
            <a:ext cx="2532700" cy="2122751"/>
          </a:xfrm>
          <a:prstGeom prst="straightConnector1">
            <a:avLst/>
          </a:prstGeom>
          <a:ln w="57150">
            <a:solidFill>
              <a:srgbClr val="00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7" idx="0"/>
          </p:cNvCxnSpPr>
          <p:nvPr/>
        </p:nvCxnSpPr>
        <p:spPr>
          <a:xfrm flipH="1">
            <a:off x="5774871" y="3320144"/>
            <a:ext cx="5443" cy="1415141"/>
          </a:xfrm>
          <a:prstGeom prst="straightConnector1">
            <a:avLst/>
          </a:prstGeom>
          <a:ln w="57150">
            <a:solidFill>
              <a:srgbClr val="00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7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610193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38051" y="6151880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5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327406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42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9"/>
            <a:ext cx="599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IX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7200" y="1092200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88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75" y="-136146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95714" y="4265390"/>
            <a:ext cx="599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 Thom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79" y="1555769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28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4624" y="2441448"/>
            <a:ext cx="2500129" cy="1698394"/>
          </a:xfrm>
        </p:spPr>
        <p:txBody>
          <a:bodyPr>
            <a:norm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Vương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server1.butnghien.vn/files/413/d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4" y="0"/>
            <a:ext cx="9421598" cy="662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2032986" y="2183907"/>
            <a:ext cx="867458" cy="624187"/>
          </a:xfrm>
          <a:custGeom>
            <a:avLst/>
            <a:gdLst>
              <a:gd name="connsiteX0" fmla="*/ 301841 w 858580"/>
              <a:gd name="connsiteY0" fmla="*/ 497150 h 588677"/>
              <a:gd name="connsiteX1" fmla="*/ 310719 w 858580"/>
              <a:gd name="connsiteY1" fmla="*/ 585927 h 588677"/>
              <a:gd name="connsiteX2" fmla="*/ 319596 w 858580"/>
              <a:gd name="connsiteY2" fmla="*/ 541538 h 588677"/>
              <a:gd name="connsiteX3" fmla="*/ 310719 w 858580"/>
              <a:gd name="connsiteY3" fmla="*/ 506028 h 588677"/>
              <a:gd name="connsiteX4" fmla="*/ 266330 w 858580"/>
              <a:gd name="connsiteY4" fmla="*/ 470517 h 588677"/>
              <a:gd name="connsiteX5" fmla="*/ 221942 w 858580"/>
              <a:gd name="connsiteY5" fmla="*/ 479395 h 588677"/>
              <a:gd name="connsiteX6" fmla="*/ 204186 w 858580"/>
              <a:gd name="connsiteY6" fmla="*/ 497150 h 588677"/>
              <a:gd name="connsiteX7" fmla="*/ 133165 w 858580"/>
              <a:gd name="connsiteY7" fmla="*/ 417251 h 588677"/>
              <a:gd name="connsiteX8" fmla="*/ 106532 w 858580"/>
              <a:gd name="connsiteY8" fmla="*/ 381740 h 588677"/>
              <a:gd name="connsiteX9" fmla="*/ 62144 w 858580"/>
              <a:gd name="connsiteY9" fmla="*/ 310719 h 588677"/>
              <a:gd name="connsiteX10" fmla="*/ 53266 w 858580"/>
              <a:gd name="connsiteY10" fmla="*/ 275208 h 588677"/>
              <a:gd name="connsiteX11" fmla="*/ 35511 w 858580"/>
              <a:gd name="connsiteY11" fmla="*/ 186432 h 588677"/>
              <a:gd name="connsiteX12" fmla="*/ 0 w 858580"/>
              <a:gd name="connsiteY12" fmla="*/ 168676 h 588677"/>
              <a:gd name="connsiteX13" fmla="*/ 26633 w 858580"/>
              <a:gd name="connsiteY13" fmla="*/ 62144 h 588677"/>
              <a:gd name="connsiteX14" fmla="*/ 62144 w 858580"/>
              <a:gd name="connsiteY14" fmla="*/ 53266 h 588677"/>
              <a:gd name="connsiteX15" fmla="*/ 115410 w 858580"/>
              <a:gd name="connsiteY15" fmla="*/ 44389 h 588677"/>
              <a:gd name="connsiteX16" fmla="*/ 213064 w 858580"/>
              <a:gd name="connsiteY16" fmla="*/ 17756 h 588677"/>
              <a:gd name="connsiteX17" fmla="*/ 346229 w 858580"/>
              <a:gd name="connsiteY17" fmla="*/ 0 h 588677"/>
              <a:gd name="connsiteX18" fmla="*/ 470517 w 858580"/>
              <a:gd name="connsiteY18" fmla="*/ 17756 h 588677"/>
              <a:gd name="connsiteX19" fmla="*/ 488272 w 858580"/>
              <a:gd name="connsiteY19" fmla="*/ 44389 h 588677"/>
              <a:gd name="connsiteX20" fmla="*/ 577049 w 858580"/>
              <a:gd name="connsiteY20" fmla="*/ 53266 h 588677"/>
              <a:gd name="connsiteX21" fmla="*/ 665825 w 858580"/>
              <a:gd name="connsiteY21" fmla="*/ 26633 h 588677"/>
              <a:gd name="connsiteX22" fmla="*/ 674703 w 858580"/>
              <a:gd name="connsiteY22" fmla="*/ 0 h 588677"/>
              <a:gd name="connsiteX23" fmla="*/ 692458 w 858580"/>
              <a:gd name="connsiteY23" fmla="*/ 17756 h 588677"/>
              <a:gd name="connsiteX24" fmla="*/ 719091 w 858580"/>
              <a:gd name="connsiteY24" fmla="*/ 26633 h 588677"/>
              <a:gd name="connsiteX25" fmla="*/ 834501 w 858580"/>
              <a:gd name="connsiteY25" fmla="*/ 35511 h 588677"/>
              <a:gd name="connsiteX26" fmla="*/ 834501 w 858580"/>
              <a:gd name="connsiteY26" fmla="*/ 239698 h 588677"/>
              <a:gd name="connsiteX27" fmla="*/ 763480 w 858580"/>
              <a:gd name="connsiteY27" fmla="*/ 248575 h 588677"/>
              <a:gd name="connsiteX28" fmla="*/ 639192 w 858580"/>
              <a:gd name="connsiteY28" fmla="*/ 275208 h 588677"/>
              <a:gd name="connsiteX29" fmla="*/ 621437 w 858580"/>
              <a:gd name="connsiteY29" fmla="*/ 301841 h 588677"/>
              <a:gd name="connsiteX30" fmla="*/ 585926 w 858580"/>
              <a:gd name="connsiteY30" fmla="*/ 337352 h 588677"/>
              <a:gd name="connsiteX31" fmla="*/ 435006 w 858580"/>
              <a:gd name="connsiteY31" fmla="*/ 435006 h 588677"/>
              <a:gd name="connsiteX32" fmla="*/ 408373 w 858580"/>
              <a:gd name="connsiteY32" fmla="*/ 452762 h 588677"/>
              <a:gd name="connsiteX33" fmla="*/ 363985 w 858580"/>
              <a:gd name="connsiteY33" fmla="*/ 461639 h 588677"/>
              <a:gd name="connsiteX34" fmla="*/ 310719 w 858580"/>
              <a:gd name="connsiteY34" fmla="*/ 479395 h 588677"/>
              <a:gd name="connsiteX35" fmla="*/ 301841 w 858580"/>
              <a:gd name="connsiteY35" fmla="*/ 497150 h 58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58580" h="588677">
                <a:moveTo>
                  <a:pt x="301841" y="497150"/>
                </a:moveTo>
                <a:cubicBezTo>
                  <a:pt x="301841" y="514905"/>
                  <a:pt x="299674" y="558314"/>
                  <a:pt x="310719" y="585927"/>
                </a:cubicBezTo>
                <a:cubicBezTo>
                  <a:pt x="316323" y="599937"/>
                  <a:pt x="319596" y="556627"/>
                  <a:pt x="319596" y="541538"/>
                </a:cubicBezTo>
                <a:cubicBezTo>
                  <a:pt x="319596" y="529337"/>
                  <a:pt x="316175" y="516941"/>
                  <a:pt x="310719" y="506028"/>
                </a:cubicBezTo>
                <a:cubicBezTo>
                  <a:pt x="304394" y="493377"/>
                  <a:pt x="275740" y="476790"/>
                  <a:pt x="266330" y="470517"/>
                </a:cubicBezTo>
                <a:cubicBezTo>
                  <a:pt x="251534" y="473476"/>
                  <a:pt x="235811" y="473451"/>
                  <a:pt x="221942" y="479395"/>
                </a:cubicBezTo>
                <a:cubicBezTo>
                  <a:pt x="214249" y="482692"/>
                  <a:pt x="207929" y="504636"/>
                  <a:pt x="204186" y="497150"/>
                </a:cubicBezTo>
                <a:cubicBezTo>
                  <a:pt x="155646" y="400070"/>
                  <a:pt x="251438" y="434148"/>
                  <a:pt x="133165" y="417251"/>
                </a:cubicBezTo>
                <a:cubicBezTo>
                  <a:pt x="124287" y="405414"/>
                  <a:pt x="115132" y="393780"/>
                  <a:pt x="106532" y="381740"/>
                </a:cubicBezTo>
                <a:cubicBezTo>
                  <a:pt x="89455" y="357832"/>
                  <a:pt x="77691" y="336630"/>
                  <a:pt x="62144" y="310719"/>
                </a:cubicBezTo>
                <a:cubicBezTo>
                  <a:pt x="59185" y="298882"/>
                  <a:pt x="55823" y="287138"/>
                  <a:pt x="53266" y="275208"/>
                </a:cubicBezTo>
                <a:cubicBezTo>
                  <a:pt x="46943" y="245700"/>
                  <a:pt x="62503" y="199928"/>
                  <a:pt x="35511" y="186432"/>
                </a:cubicBezTo>
                <a:lnTo>
                  <a:pt x="0" y="168676"/>
                </a:lnTo>
                <a:cubicBezTo>
                  <a:pt x="8878" y="133165"/>
                  <a:pt x="9279" y="94372"/>
                  <a:pt x="26633" y="62144"/>
                </a:cubicBezTo>
                <a:cubicBezTo>
                  <a:pt x="32418" y="51401"/>
                  <a:pt x="50180" y="55659"/>
                  <a:pt x="62144" y="53266"/>
                </a:cubicBezTo>
                <a:cubicBezTo>
                  <a:pt x="79795" y="49736"/>
                  <a:pt x="97655" y="47348"/>
                  <a:pt x="115410" y="44389"/>
                </a:cubicBezTo>
                <a:cubicBezTo>
                  <a:pt x="162464" y="13018"/>
                  <a:pt x="130180" y="28807"/>
                  <a:pt x="213064" y="17756"/>
                </a:cubicBezTo>
                <a:cubicBezTo>
                  <a:pt x="397005" y="-6769"/>
                  <a:pt x="142505" y="25467"/>
                  <a:pt x="346229" y="0"/>
                </a:cubicBezTo>
                <a:cubicBezTo>
                  <a:pt x="387658" y="5919"/>
                  <a:pt x="430572" y="5273"/>
                  <a:pt x="470517" y="17756"/>
                </a:cubicBezTo>
                <a:cubicBezTo>
                  <a:pt x="480701" y="20939"/>
                  <a:pt x="478150" y="41015"/>
                  <a:pt x="488272" y="44389"/>
                </a:cubicBezTo>
                <a:cubicBezTo>
                  <a:pt x="516486" y="53793"/>
                  <a:pt x="547457" y="50307"/>
                  <a:pt x="577049" y="53266"/>
                </a:cubicBezTo>
                <a:cubicBezTo>
                  <a:pt x="613700" y="48685"/>
                  <a:pt x="646172" y="59388"/>
                  <a:pt x="665825" y="26633"/>
                </a:cubicBezTo>
                <a:cubicBezTo>
                  <a:pt x="670640" y="18609"/>
                  <a:pt x="671744" y="8878"/>
                  <a:pt x="674703" y="0"/>
                </a:cubicBezTo>
                <a:cubicBezTo>
                  <a:pt x="680621" y="5919"/>
                  <a:pt x="685281" y="13450"/>
                  <a:pt x="692458" y="17756"/>
                </a:cubicBezTo>
                <a:cubicBezTo>
                  <a:pt x="700482" y="22571"/>
                  <a:pt x="709805" y="25472"/>
                  <a:pt x="719091" y="26633"/>
                </a:cubicBezTo>
                <a:cubicBezTo>
                  <a:pt x="757377" y="31419"/>
                  <a:pt x="796031" y="32552"/>
                  <a:pt x="834501" y="35511"/>
                </a:cubicBezTo>
                <a:cubicBezTo>
                  <a:pt x="857230" y="103697"/>
                  <a:pt x="874802" y="145662"/>
                  <a:pt x="834501" y="239698"/>
                </a:cubicBezTo>
                <a:cubicBezTo>
                  <a:pt x="825103" y="261627"/>
                  <a:pt x="787154" y="245616"/>
                  <a:pt x="763480" y="248575"/>
                </a:cubicBezTo>
                <a:cubicBezTo>
                  <a:pt x="674995" y="270697"/>
                  <a:pt x="716529" y="262320"/>
                  <a:pt x="639192" y="275208"/>
                </a:cubicBezTo>
                <a:cubicBezTo>
                  <a:pt x="633274" y="284086"/>
                  <a:pt x="628381" y="293740"/>
                  <a:pt x="621437" y="301841"/>
                </a:cubicBezTo>
                <a:cubicBezTo>
                  <a:pt x="610543" y="314551"/>
                  <a:pt x="585926" y="337352"/>
                  <a:pt x="585926" y="337352"/>
                </a:cubicBezTo>
                <a:cubicBezTo>
                  <a:pt x="571286" y="483768"/>
                  <a:pt x="608395" y="407629"/>
                  <a:pt x="435006" y="435006"/>
                </a:cubicBezTo>
                <a:cubicBezTo>
                  <a:pt x="424467" y="436670"/>
                  <a:pt x="418363" y="449016"/>
                  <a:pt x="408373" y="452762"/>
                </a:cubicBezTo>
                <a:cubicBezTo>
                  <a:pt x="394245" y="458060"/>
                  <a:pt x="378542" y="457669"/>
                  <a:pt x="363985" y="461639"/>
                </a:cubicBezTo>
                <a:cubicBezTo>
                  <a:pt x="345929" y="466563"/>
                  <a:pt x="310719" y="479395"/>
                  <a:pt x="310719" y="479395"/>
                </a:cubicBezTo>
                <a:cubicBezTo>
                  <a:pt x="289293" y="511533"/>
                  <a:pt x="301841" y="479395"/>
                  <a:pt x="301841" y="49715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3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25600" y="4323398"/>
            <a:ext cx="599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</a:rPr>
              <a:t>Dưới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thời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Ăng</a:t>
            </a:r>
            <a:r>
              <a:rPr lang="en-US" sz="3200" b="1" dirty="0">
                <a:solidFill>
                  <a:srgbClr val="7030A0"/>
                </a:solidFill>
              </a:rPr>
              <a:t>-co, </a:t>
            </a:r>
            <a:r>
              <a:rPr lang="en-US" sz="3200" b="1" dirty="0" err="1">
                <a:solidFill>
                  <a:srgbClr val="7030A0"/>
                </a:solidFill>
              </a:rPr>
              <a:t>người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dân</a:t>
            </a:r>
            <a:r>
              <a:rPr lang="en-US" sz="3200" b="1" dirty="0">
                <a:solidFill>
                  <a:srgbClr val="7030A0"/>
                </a:solidFill>
              </a:rPr>
              <a:t> Cam-</a:t>
            </a:r>
            <a:r>
              <a:rPr lang="en-US" sz="3200" b="1" dirty="0" err="1">
                <a:solidFill>
                  <a:srgbClr val="7030A0"/>
                </a:solidFill>
              </a:rPr>
              <a:t>pu</a:t>
            </a:r>
            <a:r>
              <a:rPr lang="en-US" sz="3200" b="1" dirty="0">
                <a:solidFill>
                  <a:srgbClr val="7030A0"/>
                </a:solidFill>
              </a:rPr>
              <a:t>-chia </a:t>
            </a:r>
            <a:r>
              <a:rPr lang="en-US" sz="3200" b="1" dirty="0" err="1">
                <a:solidFill>
                  <a:srgbClr val="7030A0"/>
                </a:solidFill>
              </a:rPr>
              <a:t>sống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chủ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yếu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bằng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nghề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gì</a:t>
            </a:r>
            <a:r>
              <a:rPr lang="en-US" sz="3200" b="1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86145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73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3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00" y="4414838"/>
            <a:ext cx="599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8" y="1054403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00" y="4414838"/>
            <a:ext cx="599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Cam-</a:t>
            </a:r>
            <a:r>
              <a:rPr lang="en-US" sz="3200" b="1" dirty="0" err="1">
                <a:solidFill>
                  <a:srgbClr val="7030A0"/>
                </a:solidFill>
              </a:rPr>
              <a:t>pu</a:t>
            </a:r>
            <a:r>
              <a:rPr lang="en-US" sz="3200" b="1" dirty="0">
                <a:solidFill>
                  <a:srgbClr val="7030A0"/>
                </a:solidFill>
              </a:rPr>
              <a:t>-chia </a:t>
            </a:r>
            <a:r>
              <a:rPr lang="en-US" sz="3200" b="1" dirty="0" err="1">
                <a:solidFill>
                  <a:srgbClr val="7030A0"/>
                </a:solidFill>
              </a:rPr>
              <a:t>sáng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tạo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ra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chữ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riêng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của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mình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sở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chữ</a:t>
            </a:r>
            <a:r>
              <a:rPr lang="en-US" sz="3200" b="1" dirty="0">
                <a:solidFill>
                  <a:srgbClr val="7030A0"/>
                </a:solidFill>
              </a:rPr>
              <a:t> …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8" y="1054403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MH_Entry_1">
            <a:hlinkClick r:id="rId4" action="ppaction://hlinksldjump"/>
            <a:extLst>
              <a:ext uri="{FF2B5EF4-FFF2-40B4-BE49-F238E27FC236}">
                <a16:creationId xmlns:a16="http://schemas.microsoft.com/office/drawing/2014/main" id="{15C0F6A5-3FDE-4B11-AA59-0F72602C59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21608" y="2203704"/>
            <a:ext cx="5174742" cy="172608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2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5839" y="1269908"/>
            <a:ext cx="10519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đóng vai một hướng dẫn viên du lịch và giới thiệu về một di sản văn hóa tiêu biểu của Cam – pu – chia mà em ấn tượng nhất?.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23">
            <a:extLst>
              <a:ext uri="{FF2B5EF4-FFF2-40B4-BE49-F238E27FC236}">
                <a16:creationId xmlns:a16="http://schemas.microsoft.com/office/drawing/2014/main" id="{A3F1285B-EDDF-44CE-A256-1E3E8773B009}"/>
              </a:ext>
            </a:extLst>
          </p:cNvPr>
          <p:cNvSpPr txBox="1"/>
          <p:nvPr/>
        </p:nvSpPr>
        <p:spPr>
          <a:xfrm>
            <a:off x="1472184" y="2560129"/>
            <a:ext cx="105910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 ý những nội dung quan trọng khi giới thiệu: 	</a:t>
            </a:r>
          </a:p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- Tên di sản đó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- Nét đặc sắc của di sản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- Vì sao em ấn tượng về di sản đó?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MH_Entry_1">
            <a:hlinkClick r:id="rId4" action="ppaction://hlinksldjump"/>
            <a:extLst>
              <a:ext uri="{FF2B5EF4-FFF2-40B4-BE49-F238E27FC236}">
                <a16:creationId xmlns:a16="http://schemas.microsoft.com/office/drawing/2014/main" id="{15C0F6A5-3FDE-4B11-AA59-0F72602C59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08176" y="420624"/>
            <a:ext cx="9784080" cy="172608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HƯỚNG DẪN VỀ NHÀ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9576" y="2360126"/>
            <a:ext cx="859536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Học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bài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Tiết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Bài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9.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 buổi đầu độc lập (939-967).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>
            <a:extLst>
              <a:ext uri="{FF2B5EF4-FFF2-40B4-BE49-F238E27FC236}">
                <a16:creationId xmlns:a16="http://schemas.microsoft.com/office/drawing/2014/main" id="{8E875452-041B-F64C-87FB-0DA8A4A7E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760" y="1253859"/>
            <a:ext cx="3490615" cy="9723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5">
            <a:extLst>
              <a:ext uri="{FF2B5EF4-FFF2-40B4-BE49-F238E27FC236}">
                <a16:creationId xmlns:a16="http://schemas.microsoft.com/office/drawing/2014/main" id="{E1D6623C-372F-9643-AFEC-E912A8E4E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27" y="5019001"/>
            <a:ext cx="3206042" cy="5539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8">
            <a:extLst>
              <a:ext uri="{FF2B5EF4-FFF2-40B4-BE49-F238E27FC236}">
                <a16:creationId xmlns:a16="http://schemas.microsoft.com/office/drawing/2014/main" id="{955FDFB7-1441-8448-A44D-3FA1F767F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61" y="1275197"/>
            <a:ext cx="3384512" cy="10046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>
              <a:lnSpc>
                <a:spcPct val="130000"/>
              </a:lnSpc>
              <a:spcBef>
                <a:spcPct val="5000"/>
              </a:spcBef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9942C189-A8F6-814E-BE64-C038FBD18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7194" y="5379098"/>
            <a:ext cx="3463349" cy="510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8">
            <a:extLst>
              <a:ext uri="{FF2B5EF4-FFF2-40B4-BE49-F238E27FC236}">
                <a16:creationId xmlns:a16="http://schemas.microsoft.com/office/drawing/2014/main" id="{FEB33ACC-C2C0-E540-A249-F6252FF1B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05" y="2976703"/>
            <a:ext cx="3398665" cy="10046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>
              <a:lnSpc>
                <a:spcPct val="130000"/>
              </a:lnSpc>
              <a:spcBef>
                <a:spcPct val="5000"/>
              </a:spcBef>
              <a:defRPr/>
            </a:pP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35">
            <a:extLst>
              <a:ext uri="{FF2B5EF4-FFF2-40B4-BE49-F238E27FC236}">
                <a16:creationId xmlns:a16="http://schemas.microsoft.com/office/drawing/2014/main" id="{7EF63A09-C616-1944-A904-6383CDA09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8055" y="3208597"/>
            <a:ext cx="2722880" cy="51071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39">
            <a:extLst>
              <a:ext uri="{FF2B5EF4-FFF2-40B4-BE49-F238E27FC236}">
                <a16:creationId xmlns:a16="http://schemas.microsoft.com/office/drawing/2014/main" id="{87BC5ADA-FA1C-5C44-B222-91D2BD3D4EB2}"/>
              </a:ext>
            </a:extLst>
          </p:cNvPr>
          <p:cNvGrpSpPr>
            <a:grpSpLocks/>
          </p:cNvGrpSpPr>
          <p:nvPr/>
        </p:nvGrpSpPr>
        <p:grpSpPr bwMode="auto">
          <a:xfrm rot="406411">
            <a:off x="4365441" y="861091"/>
            <a:ext cx="4741862" cy="3331739"/>
            <a:chOff x="1939" y="1282"/>
            <a:chExt cx="1990" cy="1441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3603E4A2-A52E-EA40-9085-5A50499659A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-3626814">
              <a:off x="3020" y="1676"/>
              <a:ext cx="248" cy="178"/>
            </a:xfrm>
            <a:prstGeom prst="rightArrow">
              <a:avLst>
                <a:gd name="adj1" fmla="val 35167"/>
                <a:gd name="adj2" fmla="val 66954"/>
              </a:avLst>
            </a:prstGeom>
            <a:solidFill>
              <a:schemeClr val="accent1">
                <a:lumMod val="75000"/>
              </a:schemeClr>
            </a:solidFill>
            <a:ln w="0" algn="ctr">
              <a:solidFill>
                <a:srgbClr val="00003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altLang="en-US"/>
            </a:p>
          </p:txBody>
        </p:sp>
        <p:sp>
          <p:nvSpPr>
            <p:cNvPr id="16" name="Oval 9">
              <a:extLst>
                <a:ext uri="{FF2B5EF4-FFF2-40B4-BE49-F238E27FC236}">
                  <a16:creationId xmlns:a16="http://schemas.microsoft.com/office/drawing/2014/main" id="{5F7F6AB1-6FF7-2D41-B451-D2AFF50BD3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52" y="2201"/>
              <a:ext cx="1759" cy="225"/>
            </a:xfrm>
            <a:prstGeom prst="ellipse">
              <a:avLst/>
            </a:prstGeom>
            <a:noFill/>
            <a:ln w="38100" algn="ctr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en-US"/>
            </a:p>
          </p:txBody>
        </p:sp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CEC9F8F6-E376-3E4A-8D8D-5D6894D8F3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9" y="1922"/>
              <a:ext cx="961" cy="801"/>
              <a:chOff x="2364" y="1906"/>
              <a:chExt cx="1066" cy="928"/>
            </a:xfrm>
          </p:grpSpPr>
          <p:sp>
            <p:nvSpPr>
              <p:cNvPr id="22" name="Oval 11">
                <a:extLst>
                  <a:ext uri="{FF2B5EF4-FFF2-40B4-BE49-F238E27FC236}">
                    <a16:creationId xmlns:a16="http://schemas.microsoft.com/office/drawing/2014/main" id="{3FD6EAF5-50D6-564A-8364-5BF5FD3147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6" y="2243"/>
                <a:ext cx="121" cy="26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CC00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3" name="Oval 12">
                <a:extLst>
                  <a:ext uri="{FF2B5EF4-FFF2-40B4-BE49-F238E27FC236}">
                    <a16:creationId xmlns:a16="http://schemas.microsoft.com/office/drawing/2014/main" id="{F34350B5-735D-984F-958F-A404E8A586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6" y="2243"/>
                <a:ext cx="121" cy="260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alpha val="32001"/>
                    </a:srgbClr>
                  </a:gs>
                  <a:gs pos="100000">
                    <a:srgbClr val="765E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4" name="Oval 13">
                <a:extLst>
                  <a:ext uri="{FF2B5EF4-FFF2-40B4-BE49-F238E27FC236}">
                    <a16:creationId xmlns:a16="http://schemas.microsoft.com/office/drawing/2014/main" id="{14F2E411-ADB9-1F40-BE8D-ACA31F8A9A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64" y="2240"/>
                <a:ext cx="1065" cy="260"/>
              </a:xfrm>
              <a:prstGeom prst="ellipse">
                <a:avLst/>
              </a:prstGeom>
              <a:gradFill rotWithShape="1">
                <a:gsLst>
                  <a:gs pos="0">
                    <a:srgbClr val="8A6E00"/>
                  </a:gs>
                  <a:gs pos="50000">
                    <a:srgbClr val="FFCC00"/>
                  </a:gs>
                  <a:gs pos="100000">
                    <a:srgbClr val="8A6E00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5" name="Oval 14">
                <a:extLst>
                  <a:ext uri="{FF2B5EF4-FFF2-40B4-BE49-F238E27FC236}">
                    <a16:creationId xmlns:a16="http://schemas.microsoft.com/office/drawing/2014/main" id="{5B461917-7CAA-6F4C-AB22-DE55CB051D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65" y="2253"/>
                <a:ext cx="1065" cy="260"/>
              </a:xfrm>
              <a:prstGeom prst="ellipse">
                <a:avLst/>
              </a:prstGeom>
              <a:gradFill rotWithShape="1">
                <a:gsLst>
                  <a:gs pos="0">
                    <a:srgbClr val="A28200"/>
                  </a:gs>
                  <a:gs pos="100000">
                    <a:srgbClr val="FFCC00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6" name="Oval 15">
                <a:extLst>
                  <a:ext uri="{FF2B5EF4-FFF2-40B4-BE49-F238E27FC236}">
                    <a16:creationId xmlns:a16="http://schemas.microsoft.com/office/drawing/2014/main" id="{B825F385-9E90-2B40-9760-8BCEF976D3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17" y="2243"/>
                <a:ext cx="959" cy="26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7" name="Oval 16">
                <a:extLst>
                  <a:ext uri="{FF2B5EF4-FFF2-40B4-BE49-F238E27FC236}">
                    <a16:creationId xmlns:a16="http://schemas.microsoft.com/office/drawing/2014/main" id="{4932B5CB-6EC4-EC40-B011-1D202D6112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1" y="1906"/>
                <a:ext cx="927" cy="928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  <p:sp>
            <p:nvSpPr>
              <p:cNvPr id="28" name="Oval 17">
                <a:extLst>
                  <a:ext uri="{FF2B5EF4-FFF2-40B4-BE49-F238E27FC236}">
                    <a16:creationId xmlns:a16="http://schemas.microsoft.com/office/drawing/2014/main" id="{7E7BA5D5-45D9-7347-9BCA-7D668F7468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42" y="1912"/>
                <a:ext cx="906" cy="90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id="{DF2B44F8-287F-CA48-A6E8-853133D58D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52" y="1921"/>
                <a:ext cx="861" cy="84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18" name="Text Box 20">
              <a:extLst>
                <a:ext uri="{FF2B5EF4-FFF2-40B4-BE49-F238E27FC236}">
                  <a16:creationId xmlns:a16="http://schemas.microsoft.com/office/drawing/2014/main" id="{58CBA50C-A38B-EA46-9820-FC291336FC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21193589">
              <a:off x="2463" y="2141"/>
              <a:ext cx="692" cy="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25000"/>
                </a:lnSpc>
                <a:spcBef>
                  <a:spcPct val="15000"/>
                </a:spcBef>
                <a:defRPr/>
              </a:pPr>
              <a:r>
                <a:rPr lang="en-US" sz="2100" b="1" dirty="0" err="1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Vương</a:t>
              </a:r>
              <a:r>
                <a:rPr lang="en-US" sz="2100" b="1" dirty="0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100" b="1" dirty="0" err="1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quốc</a:t>
              </a:r>
              <a:r>
                <a:rPr lang="en-US" sz="2100" b="1" dirty="0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Cam –</a:t>
              </a:r>
              <a:r>
                <a:rPr lang="en-US" sz="2100" b="1" dirty="0" err="1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pu</a:t>
              </a:r>
              <a:r>
                <a:rPr lang="en-US" sz="2100" b="1" dirty="0" smtClean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- chia</a:t>
              </a:r>
              <a:endParaRPr lang="en-US" sz="2100" b="1" dirty="0">
                <a:solidFill>
                  <a:srgbClr val="EA00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9" name="Oval 27">
              <a:extLst>
                <a:ext uri="{FF2B5EF4-FFF2-40B4-BE49-F238E27FC236}">
                  <a16:creationId xmlns:a16="http://schemas.microsoft.com/office/drawing/2014/main" id="{7DF43E1F-45BA-3F4D-9E81-56746B1EBC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20" y="1282"/>
              <a:ext cx="384" cy="384"/>
            </a:xfrm>
            <a:prstGeom prst="ellipse">
              <a:avLst/>
            </a:prstGeom>
            <a:solidFill>
              <a:srgbClr val="0070C0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Clr>
                  <a:srgbClr val="6600FF"/>
                </a:buClr>
                <a:buFont typeface="Wingdings" pitchFamily="2" charset="2"/>
                <a:buNone/>
              </a:pPr>
              <a:r>
                <a:rPr lang="en-US" altLang="en-US" sz="32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0" name="Oval 34">
              <a:extLst>
                <a:ext uri="{FF2B5EF4-FFF2-40B4-BE49-F238E27FC236}">
                  <a16:creationId xmlns:a16="http://schemas.microsoft.com/office/drawing/2014/main" id="{6C8035FC-10A4-8045-B6D9-B1715E1C113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524" y="2161"/>
              <a:ext cx="410" cy="400"/>
            </a:xfrm>
            <a:prstGeom prst="ellipse">
              <a:avLst/>
            </a:prstGeom>
            <a:solidFill>
              <a:srgbClr val="C00000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0" hangingPunct="0">
                <a:buClr>
                  <a:srgbClr val="6600FF"/>
                </a:buClr>
                <a:buFont typeface="Wingdings" pitchFamily="2" charset="2"/>
                <a:buNone/>
              </a:pPr>
              <a:r>
                <a:rPr lang="en-US" altLang="en-US" sz="3200" b="1">
                  <a:solidFill>
                    <a:srgbClr val="000054"/>
                  </a:solidFill>
                </a:rPr>
                <a:t>2</a:t>
              </a:r>
            </a:p>
          </p:txBody>
        </p:sp>
        <p:sp>
          <p:nvSpPr>
            <p:cNvPr id="21" name="Oval 37">
              <a:extLst>
                <a:ext uri="{FF2B5EF4-FFF2-40B4-BE49-F238E27FC236}">
                  <a16:creationId xmlns:a16="http://schemas.microsoft.com/office/drawing/2014/main" id="{95ABAFCC-E0FB-5C44-A12D-15194E992E2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1934" y="1427"/>
              <a:ext cx="410" cy="400"/>
            </a:xfrm>
            <a:prstGeom prst="ellipse">
              <a:avLst/>
            </a:prstGeom>
            <a:solidFill>
              <a:srgbClr val="B3FFFF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0" hangingPunct="0">
                <a:buClr>
                  <a:srgbClr val="6600FF"/>
                </a:buClr>
                <a:buFont typeface="Wingdings" pitchFamily="2" charset="2"/>
                <a:buNone/>
              </a:pPr>
              <a:r>
                <a:rPr lang="en-US" altLang="en-US" sz="3200" b="1">
                  <a:solidFill>
                    <a:srgbClr val="000054"/>
                  </a:solidFill>
                </a:rPr>
                <a:t>6</a:t>
              </a:r>
            </a:p>
          </p:txBody>
        </p:sp>
      </p:grpSp>
      <p:sp>
        <p:nvSpPr>
          <p:cNvPr id="30" name="AutoShape 8">
            <a:extLst>
              <a:ext uri="{FF2B5EF4-FFF2-40B4-BE49-F238E27FC236}">
                <a16:creationId xmlns:a16="http://schemas.microsoft.com/office/drawing/2014/main" id="{31A7567B-6B71-1D42-B8D9-B9E4A805D6F6}"/>
              </a:ext>
            </a:extLst>
          </p:cNvPr>
          <p:cNvSpPr>
            <a:spLocks noChangeArrowheads="1"/>
          </p:cNvSpPr>
          <p:nvPr/>
        </p:nvSpPr>
        <p:spPr bwMode="gray">
          <a:xfrm rot="-7997946">
            <a:off x="5099844" y="1835944"/>
            <a:ext cx="628650" cy="442912"/>
          </a:xfrm>
          <a:prstGeom prst="rightArrow">
            <a:avLst>
              <a:gd name="adj1" fmla="val 35167"/>
              <a:gd name="adj2" fmla="val 54120"/>
            </a:avLst>
          </a:prstGeom>
          <a:solidFill>
            <a:srgbClr val="00B0F0"/>
          </a:solidFill>
          <a:ln w="0" algn="ctr">
            <a:solidFill>
              <a:srgbClr val="000032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altLang="en-US"/>
          </a:p>
        </p:txBody>
      </p:sp>
      <p:sp>
        <p:nvSpPr>
          <p:cNvPr id="31" name="Oval 34">
            <a:extLst>
              <a:ext uri="{FF2B5EF4-FFF2-40B4-BE49-F238E27FC236}">
                <a16:creationId xmlns:a16="http://schemas.microsoft.com/office/drawing/2014/main" id="{794B7174-92E1-6C4C-9C27-ABEAD2ECFB80}"/>
              </a:ext>
            </a:extLst>
          </p:cNvPr>
          <p:cNvSpPr>
            <a:spLocks noChangeArrowheads="1"/>
          </p:cNvSpPr>
          <p:nvPr/>
        </p:nvSpPr>
        <p:spPr bwMode="gray">
          <a:xfrm rot="5806411">
            <a:off x="4560095" y="4469607"/>
            <a:ext cx="947737" cy="9525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>
              <a:buClr>
                <a:srgbClr val="6600FF"/>
              </a:buClr>
              <a:buFont typeface="Wingdings" pitchFamily="2" charset="2"/>
              <a:buNone/>
              <a:defRPr/>
            </a:pPr>
            <a:r>
              <a:rPr lang="en-US" sz="3200" b="1">
                <a:solidFill>
                  <a:srgbClr val="000054"/>
                </a:solidFill>
              </a:rPr>
              <a:t>4</a:t>
            </a:r>
          </a:p>
        </p:txBody>
      </p:sp>
      <p:sp>
        <p:nvSpPr>
          <p:cNvPr id="32" name="AutoShape 8">
            <a:extLst>
              <a:ext uri="{FF2B5EF4-FFF2-40B4-BE49-F238E27FC236}">
                <a16:creationId xmlns:a16="http://schemas.microsoft.com/office/drawing/2014/main" id="{C753D1A0-BD64-A240-A7A0-6E2ABC7426CA}"/>
              </a:ext>
            </a:extLst>
          </p:cNvPr>
          <p:cNvSpPr>
            <a:spLocks noChangeArrowheads="1"/>
          </p:cNvSpPr>
          <p:nvPr/>
        </p:nvSpPr>
        <p:spPr bwMode="gray">
          <a:xfrm rot="7771939">
            <a:off x="5158582" y="4144169"/>
            <a:ext cx="563562" cy="444500"/>
          </a:xfrm>
          <a:prstGeom prst="rightArrow">
            <a:avLst>
              <a:gd name="adj1" fmla="val 35167"/>
              <a:gd name="adj2" fmla="val 53960"/>
            </a:avLst>
          </a:prstGeom>
          <a:solidFill>
            <a:schemeClr val="accent2"/>
          </a:solidFill>
          <a:ln w="0" algn="ctr">
            <a:solidFill>
              <a:srgbClr val="000032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endParaRPr lang="en-US" altLang="en-US"/>
          </a:p>
        </p:txBody>
      </p:sp>
      <p:sp>
        <p:nvSpPr>
          <p:cNvPr id="33" name="Oval 34">
            <a:extLst>
              <a:ext uri="{FF2B5EF4-FFF2-40B4-BE49-F238E27FC236}">
                <a16:creationId xmlns:a16="http://schemas.microsoft.com/office/drawing/2014/main" id="{DFF57771-EE13-7143-99F3-9CCCB6F926FF}"/>
              </a:ext>
            </a:extLst>
          </p:cNvPr>
          <p:cNvSpPr>
            <a:spLocks noChangeArrowheads="1"/>
          </p:cNvSpPr>
          <p:nvPr/>
        </p:nvSpPr>
        <p:spPr bwMode="gray">
          <a:xfrm rot="5806411">
            <a:off x="3798095" y="2869407"/>
            <a:ext cx="947737" cy="9525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>
              <a:buClr>
                <a:srgbClr val="6600FF"/>
              </a:buClr>
              <a:buFont typeface="Wingdings" pitchFamily="2" charset="2"/>
              <a:buNone/>
              <a:defRPr/>
            </a:pPr>
            <a:r>
              <a:rPr lang="en-US" sz="3200" b="1">
                <a:solidFill>
                  <a:srgbClr val="000054"/>
                </a:solidFill>
              </a:rPr>
              <a:t>5</a:t>
            </a:r>
          </a:p>
        </p:txBody>
      </p:sp>
      <p:sp>
        <p:nvSpPr>
          <p:cNvPr id="34" name="Oval 34">
            <a:extLst>
              <a:ext uri="{FF2B5EF4-FFF2-40B4-BE49-F238E27FC236}">
                <a16:creationId xmlns:a16="http://schemas.microsoft.com/office/drawing/2014/main" id="{98DF42AB-C82F-3642-9051-667A90069EB9}"/>
              </a:ext>
            </a:extLst>
          </p:cNvPr>
          <p:cNvSpPr>
            <a:spLocks noChangeArrowheads="1"/>
          </p:cNvSpPr>
          <p:nvPr/>
        </p:nvSpPr>
        <p:spPr bwMode="gray">
          <a:xfrm rot="5806411">
            <a:off x="6846095" y="4774407"/>
            <a:ext cx="947737" cy="952500"/>
          </a:xfrm>
          <a:prstGeom prst="ellipse">
            <a:avLst/>
          </a:prstGeom>
          <a:solidFill>
            <a:srgbClr val="92D05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>
              <a:buClr>
                <a:srgbClr val="6600FF"/>
              </a:buClr>
              <a:buFont typeface="Wingdings" pitchFamily="2" charset="2"/>
              <a:buNone/>
            </a:pPr>
            <a:r>
              <a:rPr lang="en-US" altLang="en-US" sz="3200" b="1">
                <a:solidFill>
                  <a:srgbClr val="000054"/>
                </a:solidFill>
              </a:rPr>
              <a:t>3</a:t>
            </a:r>
          </a:p>
        </p:txBody>
      </p:sp>
      <p:sp>
        <p:nvSpPr>
          <p:cNvPr id="35" name="AutoShape 8">
            <a:extLst>
              <a:ext uri="{FF2B5EF4-FFF2-40B4-BE49-F238E27FC236}">
                <a16:creationId xmlns:a16="http://schemas.microsoft.com/office/drawing/2014/main" id="{F312E79B-8F74-2B48-846F-8C4176547D45}"/>
              </a:ext>
            </a:extLst>
          </p:cNvPr>
          <p:cNvSpPr>
            <a:spLocks noChangeArrowheads="1"/>
          </p:cNvSpPr>
          <p:nvPr/>
        </p:nvSpPr>
        <p:spPr bwMode="gray">
          <a:xfrm rot="3651991">
            <a:off x="6702426" y="4475163"/>
            <a:ext cx="563562" cy="442913"/>
          </a:xfrm>
          <a:prstGeom prst="rightArrow">
            <a:avLst>
              <a:gd name="adj1" fmla="val 35167"/>
              <a:gd name="adj2" fmla="val 54154"/>
            </a:avLst>
          </a:prstGeom>
          <a:solidFill>
            <a:srgbClr val="948A54"/>
          </a:solidFill>
          <a:ln w="0" algn="ctr">
            <a:solidFill>
              <a:srgbClr val="000032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 altLang="en-US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1265113B-2D19-9544-A48C-714990DEE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3127">
            <a:off x="7646989" y="3281363"/>
            <a:ext cx="566737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AutoShape 8">
            <a:extLst>
              <a:ext uri="{FF2B5EF4-FFF2-40B4-BE49-F238E27FC236}">
                <a16:creationId xmlns:a16="http://schemas.microsoft.com/office/drawing/2014/main" id="{76F711A1-B5D3-6E44-B9CD-65D56670B997}"/>
              </a:ext>
            </a:extLst>
          </p:cNvPr>
          <p:cNvSpPr>
            <a:spLocks noChangeArrowheads="1"/>
          </p:cNvSpPr>
          <p:nvPr/>
        </p:nvSpPr>
        <p:spPr bwMode="gray">
          <a:xfrm rot="-10581054">
            <a:off x="4538663" y="3141663"/>
            <a:ext cx="538162" cy="442912"/>
          </a:xfrm>
          <a:prstGeom prst="rightArrow">
            <a:avLst>
              <a:gd name="adj1" fmla="val 35167"/>
              <a:gd name="adj2" fmla="val 54059"/>
            </a:avLst>
          </a:prstGeom>
          <a:solidFill>
            <a:schemeClr val="accent1">
              <a:lumMod val="40000"/>
              <a:lumOff val="60000"/>
            </a:schemeClr>
          </a:solidFill>
          <a:ln w="0" algn="ctr">
            <a:solidFill>
              <a:srgbClr val="000032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 altLang="en-US"/>
          </a:p>
        </p:txBody>
      </p:sp>
      <p:sp>
        <p:nvSpPr>
          <p:cNvPr id="38" name="Text Box 21">
            <a:extLst>
              <a:ext uri="{FF2B5EF4-FFF2-40B4-BE49-F238E27FC236}">
                <a16:creationId xmlns:a16="http://schemas.microsoft.com/office/drawing/2014/main" id="{63DF6477-1584-944C-B4C7-D2A99D541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760" y="1234927"/>
            <a:ext cx="3454451" cy="994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TK VI</a:t>
            </a:r>
          </a:p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5">
            <a:extLst>
              <a:ext uri="{FF2B5EF4-FFF2-40B4-BE49-F238E27FC236}">
                <a16:creationId xmlns:a16="http://schemas.microsoft.com/office/drawing/2014/main" id="{2BF74A5F-B151-F347-92F6-6D9E2FD37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8055" y="3124986"/>
            <a:ext cx="2840267" cy="9771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3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3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3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23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3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b="1" i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300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US" altLang="en-US" sz="2300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21">
            <a:extLst>
              <a:ext uri="{FF2B5EF4-FFF2-40B4-BE49-F238E27FC236}">
                <a16:creationId xmlns:a16="http://schemas.microsoft.com/office/drawing/2014/main" id="{C8D62E4B-4294-DF4A-90A1-9FA4C27BC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930" y="5375524"/>
            <a:ext cx="3505200" cy="4932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35">
            <a:extLst>
              <a:ext uri="{FF2B5EF4-FFF2-40B4-BE49-F238E27FC236}">
                <a16:creationId xmlns:a16="http://schemas.microsoft.com/office/drawing/2014/main" id="{45413FE2-9535-9C41-B5FE-FDDE4AE3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787" y="5027386"/>
            <a:ext cx="3207773" cy="5347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endParaRPr lang="en-US" altLang="en-US" sz="2300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42" name="Text Box 38">
            <a:extLst>
              <a:ext uri="{FF2B5EF4-FFF2-40B4-BE49-F238E27FC236}">
                <a16:creationId xmlns:a16="http://schemas.microsoft.com/office/drawing/2014/main" id="{22D1B7F3-DFDB-3144-89DA-50573C5E7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20" y="2957662"/>
            <a:ext cx="3382741" cy="101258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30000"/>
              </a:lnSpc>
              <a:spcBef>
                <a:spcPct val="5000"/>
              </a:spcBef>
            </a:pP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altLang="en-US" sz="2300" i="1" dirty="0">
              <a:solidFill>
                <a:srgbClr val="17375E"/>
              </a:solidFill>
              <a:latin typeface="Arial" charset="0"/>
            </a:endParaRPr>
          </a:p>
        </p:txBody>
      </p:sp>
      <p:sp>
        <p:nvSpPr>
          <p:cNvPr id="43" name="Text Box 38">
            <a:extLst>
              <a:ext uri="{FF2B5EF4-FFF2-40B4-BE49-F238E27FC236}">
                <a16:creationId xmlns:a16="http://schemas.microsoft.com/office/drawing/2014/main" id="{E7142B71-171C-D945-A98D-A1924597A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235" y="1268871"/>
            <a:ext cx="3383982" cy="101258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30000"/>
              </a:lnSpc>
              <a:spcBef>
                <a:spcPct val="5000"/>
              </a:spcBef>
            </a:pP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alt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altLang="en-US" sz="2300" i="1" dirty="0">
              <a:solidFill>
                <a:srgbClr val="403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1200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0120" y="1252729"/>
            <a:ext cx="1009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US" sz="4000" b="1" dirty="0" smtClean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ĐÔNG NAM Á TỪ NỬA SAU </a:t>
            </a:r>
            <a:endParaRPr lang="en-US" sz="3600" b="1" dirty="0" smtClean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 X </a:t>
            </a:r>
            <a:r>
              <a:rPr lang="en-US" sz="36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 ĐẦU THẾ KỈ </a:t>
            </a:r>
            <a:r>
              <a:rPr lang="en-US" sz="36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3600" dirty="0" smtClean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6"/>
          <p:cNvSpPr/>
          <p:nvPr/>
        </p:nvSpPr>
        <p:spPr>
          <a:xfrm>
            <a:off x="1892808" y="3340960"/>
            <a:ext cx="8229600" cy="852544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2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BBAD811-B00C-4C50-96F6-299B2CCF27CE}"/>
              </a:ext>
            </a:extLst>
          </p:cNvPr>
          <p:cNvSpPr/>
          <p:nvPr/>
        </p:nvSpPr>
        <p:spPr>
          <a:xfrm>
            <a:off x="771524" y="722718"/>
            <a:ext cx="10677525" cy="546853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C6F5A52-6FDF-48A2-A724-6D9E5AFB2E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06" y="1750493"/>
            <a:ext cx="3499124" cy="3667082"/>
          </a:xfrm>
          <a:prstGeom prst="rect">
            <a:avLst/>
          </a:prstGeom>
        </p:spPr>
      </p:pic>
      <p:sp>
        <p:nvSpPr>
          <p:cNvPr id="15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id="{8499FC5F-F9DE-4AFF-A993-25BA3E87E1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43656" y="2588189"/>
            <a:ext cx="2900084" cy="137126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>
                <a:solidFill>
                  <a:srgbClr val="7A7AAE"/>
                </a:solidFill>
                <a:cs typeface="+mn-ea"/>
                <a:sym typeface="+mn-lt"/>
              </a:rPr>
              <a:t>NỘI </a:t>
            </a:r>
          </a:p>
          <a:p>
            <a:pPr lvl="0">
              <a:lnSpc>
                <a:spcPct val="130000"/>
              </a:lnSpc>
            </a:pPr>
            <a:r>
              <a:rPr lang="en-US" altLang="zh-CN" sz="3600">
                <a:solidFill>
                  <a:srgbClr val="7A7AAE"/>
                </a:solidFill>
                <a:cs typeface="+mn-ea"/>
                <a:sym typeface="+mn-lt"/>
              </a:rPr>
              <a:t>DUNG </a:t>
            </a:r>
          </a:p>
          <a:p>
            <a:pPr lvl="0">
              <a:lnSpc>
                <a:spcPct val="130000"/>
              </a:lnSpc>
            </a:pPr>
            <a:r>
              <a:rPr lang="en-US" altLang="zh-CN" sz="3600">
                <a:solidFill>
                  <a:srgbClr val="7A7AAE"/>
                </a:solidFill>
                <a:cs typeface="+mn-ea"/>
                <a:sym typeface="+mn-lt"/>
              </a:rPr>
              <a:t>CHÍNH</a:t>
            </a:r>
            <a:endParaRPr lang="zh-CN" altLang="en-US" sz="3600" dirty="0">
              <a:solidFill>
                <a:srgbClr val="7A7AAE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C05576F3-C938-446B-B068-7E65DF81CF87}"/>
              </a:ext>
            </a:extLst>
          </p:cNvPr>
          <p:cNvCxnSpPr>
            <a:cxnSpLocks/>
          </p:cNvCxnSpPr>
          <p:nvPr/>
        </p:nvCxnSpPr>
        <p:spPr>
          <a:xfrm flipH="1" flipV="1">
            <a:off x="4800602" y="1421353"/>
            <a:ext cx="14566" cy="3868271"/>
          </a:xfrm>
          <a:prstGeom prst="line">
            <a:avLst/>
          </a:prstGeom>
          <a:ln>
            <a:solidFill>
              <a:srgbClr val="7A7AA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>
            <a:extLst>
              <a:ext uri="{FF2B5EF4-FFF2-40B4-BE49-F238E27FC236}">
                <a16:creationId xmlns:a16="http://schemas.microsoft.com/office/drawing/2014/main" id="{0B09DDC4-B668-4042-A112-698ACEF3479A}"/>
              </a:ext>
            </a:extLst>
          </p:cNvPr>
          <p:cNvSpPr/>
          <p:nvPr/>
        </p:nvSpPr>
        <p:spPr>
          <a:xfrm>
            <a:off x="5586693" y="1619250"/>
            <a:ext cx="647700" cy="647700"/>
          </a:xfrm>
          <a:prstGeom prst="ellipse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id="{E0E27F4B-0455-4273-8383-9EF72FBDDC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110286" y="1610787"/>
            <a:ext cx="4595814" cy="49992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896E7C8-706A-4ECD-BA61-BABB7E0C1B54}"/>
              </a:ext>
            </a:extLst>
          </p:cNvPr>
          <p:cNvSpPr/>
          <p:nvPr/>
        </p:nvSpPr>
        <p:spPr>
          <a:xfrm>
            <a:off x="5586693" y="2588189"/>
            <a:ext cx="647700" cy="647700"/>
          </a:xfrm>
          <a:prstGeom prst="ellipse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id="{486713A1-4B15-48BE-A790-4707A4B643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095998" y="2672888"/>
            <a:ext cx="4610101" cy="6477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zh-CN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vương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quốc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Cam – </a:t>
            </a:r>
            <a:r>
              <a:rPr lang="en-US" altLang="zh-CN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pu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chia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D3CD8189-830C-4A27-9AEC-CB24BC4B106F}"/>
              </a:ext>
            </a:extLst>
          </p:cNvPr>
          <p:cNvSpPr/>
          <p:nvPr/>
        </p:nvSpPr>
        <p:spPr>
          <a:xfrm>
            <a:off x="5586693" y="3558107"/>
            <a:ext cx="647700" cy="647700"/>
          </a:xfrm>
          <a:prstGeom prst="ellipse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id="{D00DCE78-A1D1-47A2-91BB-944B79EA098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095998" y="3642806"/>
            <a:ext cx="4876801" cy="56300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428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1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6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BBAD811-B00C-4C50-96F6-299B2CCF27CE}"/>
              </a:ext>
            </a:extLst>
          </p:cNvPr>
          <p:cNvSpPr/>
          <p:nvPr/>
        </p:nvSpPr>
        <p:spPr>
          <a:xfrm>
            <a:off x="719137" y="2241906"/>
            <a:ext cx="10296526" cy="2430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E80E484-8C74-4C8A-B92C-07B43C4B992C}"/>
              </a:ext>
            </a:extLst>
          </p:cNvPr>
          <p:cNvGrpSpPr/>
          <p:nvPr/>
        </p:nvGrpSpPr>
        <p:grpSpPr>
          <a:xfrm>
            <a:off x="4715450" y="2310693"/>
            <a:ext cx="2801562" cy="492443"/>
            <a:chOff x="4715450" y="2310693"/>
            <a:chExt cx="2801562" cy="492443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67315215-7663-4D21-96A8-2EF27AB01BD5}"/>
                </a:ext>
              </a:extLst>
            </p:cNvPr>
            <p:cNvCxnSpPr/>
            <p:nvPr/>
          </p:nvCxnSpPr>
          <p:spPr>
            <a:xfrm>
              <a:off x="4715450" y="262036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F77DB2B4-8C38-46CB-8AA1-5D2321D255EB}"/>
                </a:ext>
              </a:extLst>
            </p:cNvPr>
            <p:cNvCxnSpPr/>
            <p:nvPr/>
          </p:nvCxnSpPr>
          <p:spPr>
            <a:xfrm>
              <a:off x="7306250" y="261817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_MH_Entry_1">
              <a:hlinkClick r:id="rId7" action="ppaction://hlinksldjump"/>
              <a:extLst>
                <a:ext uri="{FF2B5EF4-FFF2-40B4-BE49-F238E27FC236}">
                  <a16:creationId xmlns:a16="http://schemas.microsoft.com/office/drawing/2014/main" id="{02400280-96E2-4CD8-9A00-C05F8D38496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560711" y="2310693"/>
              <a:ext cx="1956301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3200" smtClean="0">
                  <a:solidFill>
                    <a:srgbClr val="7A7AAE"/>
                  </a:solidFill>
                  <a:cs typeface="+mn-ea"/>
                  <a:sym typeface="+mn-lt"/>
                </a:rPr>
                <a:t>1</a:t>
              </a:r>
              <a:endParaRPr lang="zh-CN" altLang="en-US" sz="3200" dirty="0">
                <a:solidFill>
                  <a:srgbClr val="7A7AA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PA_MH_Entry_1">
            <a:hlinkClick r:id="rId7" action="ppaction://hlinksldjump"/>
            <a:extLst>
              <a:ext uri="{FF2B5EF4-FFF2-40B4-BE49-F238E27FC236}">
                <a16:creationId xmlns:a16="http://schemas.microsoft.com/office/drawing/2014/main" id="{F4FCE69D-7D62-48C5-A920-0E11C7C0F0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46513" y="3180939"/>
            <a:ext cx="8040916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000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Quá</a:t>
            </a:r>
            <a:r>
              <a:rPr lang="en-US" altLang="zh-CN" sz="4000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trình</a:t>
            </a:r>
            <a:r>
              <a:rPr lang="en-US" altLang="zh-CN" sz="4000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zh-CN" sz="4000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4000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4000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4000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vương</a:t>
            </a:r>
            <a:r>
              <a:rPr lang="en-US" altLang="zh-CN" sz="4000" spc="600" dirty="0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 smtClean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quốc</a:t>
            </a:r>
            <a:endParaRPr lang="zh-CN" altLang="en-US" sz="4000" spc="600" dirty="0">
              <a:solidFill>
                <a:srgbClr val="7A7AA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1662423B-3DD8-4B6A-99D7-4C539CC010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27" y="972030"/>
            <a:ext cx="3662212" cy="36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5349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8669" y="1659420"/>
            <a:ext cx="1195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i="1" noProof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noProof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i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 </a:t>
            </a:r>
            <a:r>
              <a:rPr lang="en-US" sz="2400" b="1" i="1" noProof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i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SGK</a:t>
            </a:r>
            <a:r>
              <a:rPr kumimoji="0" lang="vi-VN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 sắp xếp các cụm từ sau để hoàn thành trục thời </a:t>
            </a:r>
            <a:r>
              <a:rPr kumimoji="0" lang="vi-VN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Cam –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chia</a:t>
            </a:r>
            <a:r>
              <a:rPr kumimoji="0" lang="vi-VN" sz="2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2"/>
          <p:cNvSpPr/>
          <p:nvPr/>
        </p:nvSpPr>
        <p:spPr>
          <a:xfrm rot="5400000">
            <a:off x="1750828" y="3937381"/>
            <a:ext cx="227297" cy="3117563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5874" y="5761722"/>
            <a:ext cx="12046635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35785" y="5588667"/>
            <a:ext cx="0" cy="34611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997705" y="5618105"/>
            <a:ext cx="0" cy="34611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883092" y="5643905"/>
            <a:ext cx="0" cy="34611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16747" y="4689798"/>
            <a:ext cx="1988647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05394" y="5990015"/>
            <a:ext cx="1136577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23859" y="6014844"/>
            <a:ext cx="12005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28611" y="6014844"/>
            <a:ext cx="167788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1204" y="5213018"/>
            <a:ext cx="1441436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04" y="5946388"/>
            <a:ext cx="1315903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sz="22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220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9397" y="2739990"/>
            <a:ext cx="2348809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35669" y="2764650"/>
            <a:ext cx="217689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Cam –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chia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26903" y="2768885"/>
            <a:ext cx="2348262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9201" y="2709399"/>
            <a:ext cx="178905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802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8656" y="3205387"/>
            <a:ext cx="181014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49300" y="3199849"/>
            <a:ext cx="181014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71633" y="2709398"/>
            <a:ext cx="181014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22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09147" y="3230399"/>
            <a:ext cx="3430115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2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(</a:t>
            </a:r>
            <a:r>
              <a:rPr lang="en-US" sz="22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2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2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54514" y="4676660"/>
            <a:ext cx="2178331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032600" y="4666553"/>
            <a:ext cx="2178331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Left Brace 46"/>
          <p:cNvSpPr/>
          <p:nvPr/>
        </p:nvSpPr>
        <p:spPr>
          <a:xfrm rot="5400000">
            <a:off x="6831155" y="3534416"/>
            <a:ext cx="225051" cy="3921245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eft Brace 47"/>
          <p:cNvSpPr/>
          <p:nvPr/>
        </p:nvSpPr>
        <p:spPr>
          <a:xfrm rot="5400000">
            <a:off x="10082795" y="4288343"/>
            <a:ext cx="322134" cy="2337394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: Rounded Corners 6"/>
          <p:cNvSpPr/>
          <p:nvPr/>
        </p:nvSpPr>
        <p:spPr>
          <a:xfrm>
            <a:off x="1864476" y="140499"/>
            <a:ext cx="7652499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4657" y="1067475"/>
            <a:ext cx="783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19944" y="3201714"/>
            <a:ext cx="2348262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Left Brace 51"/>
          <p:cNvSpPr/>
          <p:nvPr/>
        </p:nvSpPr>
        <p:spPr>
          <a:xfrm rot="5400000">
            <a:off x="4058068" y="4831406"/>
            <a:ext cx="190215" cy="1434783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67001" y="4689798"/>
            <a:ext cx="1416091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2559" y="1288632"/>
            <a:ext cx="1195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i="1" noProof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noProof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i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 </a:t>
            </a:r>
            <a:r>
              <a:rPr lang="en-US" sz="2400" i="1" noProof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SGK</a:t>
            </a:r>
            <a:r>
              <a:rPr kumimoji="0" lang="vi-VN" sz="240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 sắp xếp các cụm từ sau để hoàn thành trục thời </a:t>
            </a:r>
            <a:r>
              <a:rPr kumimoji="0" lang="vi-VN" sz="240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40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Cam –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chia</a:t>
            </a:r>
            <a:r>
              <a:rPr kumimoji="0" lang="vi-VN" sz="240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2"/>
          <p:cNvSpPr/>
          <p:nvPr/>
        </p:nvSpPr>
        <p:spPr>
          <a:xfrm rot="5400000">
            <a:off x="1750828" y="3937381"/>
            <a:ext cx="227297" cy="3117563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5874" y="5752730"/>
            <a:ext cx="12073268" cy="8992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35785" y="5588667"/>
            <a:ext cx="0" cy="34611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997705" y="5618105"/>
            <a:ext cx="0" cy="34611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883092" y="5643905"/>
            <a:ext cx="0" cy="34611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16747" y="4689798"/>
            <a:ext cx="1988647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05394" y="5990015"/>
            <a:ext cx="1136577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23859" y="6014844"/>
            <a:ext cx="12005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802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28611" y="6014844"/>
            <a:ext cx="167788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XV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1204" y="5213018"/>
            <a:ext cx="1441436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04" y="5946388"/>
            <a:ext cx="1315903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sz="22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220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9397" y="2236497"/>
            <a:ext cx="2348809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98350" y="2240450"/>
            <a:ext cx="217689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Cam –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chia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09147" y="2244322"/>
            <a:ext cx="2348262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5212" y="2228851"/>
            <a:ext cx="178905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802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5212" y="2786098"/>
            <a:ext cx="181014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7031" y="2799512"/>
            <a:ext cx="181014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49752" y="2247999"/>
            <a:ext cx="181014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22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09147" y="2813879"/>
            <a:ext cx="3430115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2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(</a:t>
            </a:r>
            <a:r>
              <a:rPr lang="en-US" sz="22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2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200" noProof="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24359" y="4676660"/>
            <a:ext cx="3373412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(</a:t>
            </a:r>
            <a:r>
              <a:rPr lang="en-US" sz="2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me)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057409" y="4572151"/>
            <a:ext cx="1736014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Left Brace 46"/>
          <p:cNvSpPr/>
          <p:nvPr/>
        </p:nvSpPr>
        <p:spPr>
          <a:xfrm rot="5400000">
            <a:off x="6831155" y="3534416"/>
            <a:ext cx="225051" cy="3921245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: Rounded Corners 6"/>
          <p:cNvSpPr/>
          <p:nvPr/>
        </p:nvSpPr>
        <p:spPr>
          <a:xfrm>
            <a:off x="1944262" y="66885"/>
            <a:ext cx="7652499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841" y="810954"/>
            <a:ext cx="783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45150" y="2819295"/>
            <a:ext cx="2348262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Left Brace 51"/>
          <p:cNvSpPr/>
          <p:nvPr/>
        </p:nvSpPr>
        <p:spPr>
          <a:xfrm rot="5400000">
            <a:off x="4058068" y="4831406"/>
            <a:ext cx="190215" cy="1434783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67001" y="4689798"/>
            <a:ext cx="1416091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Left Brace 31"/>
          <p:cNvSpPr/>
          <p:nvPr/>
        </p:nvSpPr>
        <p:spPr>
          <a:xfrm rot="5400000">
            <a:off x="2587166" y="2314066"/>
            <a:ext cx="370936" cy="4195863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Left Brace 32"/>
          <p:cNvSpPr/>
          <p:nvPr/>
        </p:nvSpPr>
        <p:spPr>
          <a:xfrm rot="5400000">
            <a:off x="6736081" y="2488411"/>
            <a:ext cx="308666" cy="3814713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eft Brace 45"/>
          <p:cNvSpPr/>
          <p:nvPr/>
        </p:nvSpPr>
        <p:spPr>
          <a:xfrm rot="5400000">
            <a:off x="9792914" y="3543749"/>
            <a:ext cx="195828" cy="1846555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559055" y="3635178"/>
            <a:ext cx="2492677" cy="430887"/>
          </a:xfrm>
          <a:prstGeom prst="rect">
            <a:avLst/>
          </a:prstGeom>
          <a:solidFill>
            <a:srgbClr val="FBCF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19472" y="3608054"/>
            <a:ext cx="2848415" cy="430887"/>
          </a:xfrm>
          <a:prstGeom prst="rect">
            <a:avLst/>
          </a:prstGeom>
          <a:solidFill>
            <a:srgbClr val="FBCF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66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5" grpId="0" animBg="1"/>
      <p:bldP spid="36" grpId="0" animBg="1"/>
      <p:bldP spid="22" grpId="0" animBg="1"/>
      <p:bldP spid="40" grpId="0" animBg="1"/>
      <p:bldP spid="41" grpId="0" animBg="1"/>
      <p:bldP spid="42" grpId="0" animBg="1"/>
      <p:bldP spid="28" grpId="0" animBg="1"/>
      <p:bldP spid="29" grpId="0" animBg="1"/>
      <p:bldP spid="43" grpId="0" animBg="1"/>
      <p:bldP spid="44" grpId="0" animBg="1"/>
      <p:bldP spid="45" grpId="0" animBg="1"/>
      <p:bldP spid="51" grpId="0" animBg="1"/>
      <p:bldP spid="53" grpId="0" animBg="1"/>
      <p:bldP spid="32" grpId="0" animBg="1"/>
      <p:bldP spid="33" grpId="0" animBg="1"/>
      <p:bldP spid="46" grpId="0" animBg="1"/>
      <p:bldP spid="54" grpId="0" animBg="1"/>
      <p:bldP spid="5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959AA0A-A926-40AB-9288-50E16911824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D4YixMFQ6tKGQEAAAHEQAAHQAAAHVuaXZlcnNhbC9jb21tb25fbWVzc2FnZXMubG5nrVhtb9s2EP5eoP+BEFBgA7a0HdCiGBIHtMTYRGTJleg42QsERmJsIpSY6cVt9mm/Zj9sv2RHyk7ivkBSEsA2TMr33PHunrujD48/5wptRFlJXRw5bw/eOEgUqc5ksTpyFuzk5w8OqmpeZFzpQhw5hXbQ8ejli0PFi1XDVwK+v3yB0GEuqgqW1cis7tdIZkfOfJy44WyOg4vEDydhMqYTZ+Tq/IYXt8jXK/1H+cMv7z98fvvu/Y+Hr7eSfYDiGfb9fShkkd696QEUsCj0E0AjfhKQc+aMzOcwuXDBfBoQZ7T9Mkx6HpEzZ2Q+O+UWUUQClsQ+9UhC4yQImfWFTxjxnNGFbtCabwSqNdpI8QnVawGRrGUpUKVkZh+kGjaKRnQp88IZpkESkZhF1GU0DJxRrMvy9icLy5t6rUtQV6FMVvxSiczqhJyxz29KUYFqXkNOIXjVawm/1DmXxUGn6ggvaTBJWBj6cUICb7fjjEiRIa/kRs1AlAjHJAKAkleifIRsYrPMiiOs1DCEKZ1MfXgzY8JUrtYK3vVQO+YEYjAXRZcU5AiJILvieBlGnnEaqEIc3fCq+qTLbC8/HgaqC5gGbggp6LIH4Mxg7IAhxhIqR1mKtO4Cm5E4xhOSjMNzSGTgXThEIjwFup0OkbggMVCExF0yAT6jE2wS3lBsl/87fqXcpLO6RTxNQc64byN1U8GOcSmwwDKtOhimJiYfFxA2iv3v0LhFBe/a1UpuBNhRZqLsVASVxSWeyaKPC/pbcoKpT7wE0soLlwmzJc9ozPktKnSNeLbhRSrQpUh5A7l+C88ymdlnJs5W/1+N/BvxeltVXm0LUuCR81dD7dmrYd8wq6nAproW+U3dpdo4bGv+Y6wwOf1dE/oc/XH6Y5cEOKLh80Smknmj2qr75PjcWTY0Rp1GPNFT/aP13JbEbW0dUyhYY6n7SxDopqZ/QANU/aVocAKK5m2JhhpOi6sBOoNwCxBo9FiMM3DVngln4MIB8ksyjimD2WgpLitZd44dlo1tgL4d2hTmPCVqcU/GS3GlYcJRgm/a6QO6kI10Z0AfDDd7rYJR5oPJAQCu2uQBSCVzsD/rgbmYkZ0H2gK/d5KlblRmyavktS3y4NsmF1+PTVelzu2u4tUuedsmc/wUK9rDRa3S+YD2f8e/3vF5QL/HRykmOHKniYsDl5hB33BV9RQCChhX+CxOfDw24sCFnNfpGprplW6KrCdQO6t75AQD2PbMseBluv7vn397YnxhSbuLtru/DgIBYpsqSO7Afg90Lao/u0AYHu/L2UUfqe3dZifX86rDKGThs9wheNtacp3D1kG3XkjybdAwY9idzoAHsU173ZQwug1BmOHoFGqZncKd0YyX11AImdZqEIp1tUnAepj2++tlUytZiCGyT2sl5sCMzhPsefauDeRTMr1ue2YGN4p0e+lWcOnuC+ZOcQB19gs8kcl6IKBtTbsqBERv1/c033zdqe5Wlf3L4vD1g38w/gdQSwMEFAACAAgA+GIsT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D4YixM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PhiLEw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PhiLEx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PhiLEw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PhiLEya+ZZkawAAAGsAAAAcAAAAdW5pdmVyc2FsL2xvY2FsX3NldHRpbmdzLnhtbLOxr8jNUShLLSrOzM+zVTLUM1BSSM1Lzk/JzEu3VQoNcdO1UFIoLknMS0nMyc9LtVXKy1dSsLfjssnJT07MCU4tKQEqLFYoyEmsTC0KSc0FMkpS/RJzgSqf7ZnyfMmuZ9Pan6/Yr6RvxwUA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PhiLEywhyP0bAEAAPcCAAApAAAAdW5pdmVyc2FsL3NraW5fY3VzdG9taXphdGlvbl9zZXR0aW5ncy54bWyNUttKJDEQffcrgj8wSSq3hnYgt5Z5UdEBn5vp7NKsppdOxGXJx5t2dxhHRzT1VHVOnaIqp02/xmifUp4ex799Hqd4F3Ie48+0PkOo3U0P03wzhxRyWh0q92McpudN/DEttVpNuY9DPw92QdMao+71ISW1cqpmzDCKJPPUK+Q8txVrwDVgK+Yose3qncQ/3TnsQsynVdvVEfqxYRNTmPMmDuHPGo7Zb6HjDS7nfhgrL60FW6LspxbHlkCMcMl9oRoABLLcEYeLlI3UBHnMOIZiFAUKiHBOGlGIpBxq1jWiqjDfCMQkY9QV6mntRlobR22R0BCi6zSvGlu6zkiMESEEmCtcQGcwqmyoGhrUckBwYEAUbTRRgDrbmY4V77ywHCnqBcaFGQMYH4572O7tuQ7Vb6+zP+cXgie/4CS6eGt1wlzt7mmeK3kbHn8/9Dmgcbg4v7n1d/5qq7eb66vz/7589fCetZi1bv2pt18AUEsDBBQAAgAIAPhiLEwF2YnISg0AANUhAAAXAAAAdW5pdmVyc2FsL3VuaXZlcnNhbC5wbmftmvlXUuv6wKnTaVbzVNecS715rjmUJ6fjQJkTp2ulDWZOtcy8YYKoaChi03VIiaKWlomerJPigKmZuhGwQ0keROo4oOJQcRQFwYEQFZG7qc69a931Xd8/4C5+YG+e57Pf/T7Pu9/neZ/9Qu6xI/46G402QiAQHViATzAEsgYGgXyDXL8W1OxqujEBnlYlBft7QyhdJpOgsCb2YOBBCKSOsGn53LegvCEhIDQJAtFlaj6rWMiK82A7OMzn4InLkZLho3m28gHWB1nR3Oq51fU65/Xr9VO/I57c/P33u3Mu6OfvDFjzrnrzTznnLS1e/XPt1vU7fG5vKTNWX/lZ+vf9G1TY6S6Z+yLpR8Wn0gcXPY8nbQ//VEyplFJEUreIUkplS92DLC5UjZWtKKeRIxmK4ZqmUZwxaNJZJz9ZxUqQ6XkzhB9RD7r8jGSo0dZUZuefM4Z5qT51p3iDiiuNVfb1eKso7Kyv+ypQbkMHZfzhZ3q9G78GlJrtKwlDC+Io9eCtf4sTfuA3SLiLxQbwdCDHSiPtImqONwJWg8ctWqAFWqAFWqAFWqAFWqAFWqAFWqAFWqAFWqAFWvC/B1ACc/UCS7Nl+h7YCtNovK00W4rr72j2Dnf6fKfZbtzy/4OP4Xf+aOB68Vs//X74oXUpNlH2xpJwCbcsMB9FiVC9gipWKKEpTBe8sg85kiV5YV57M215rImhkgTxW5ziOT+MTyOUlRWszN8ky48tO/zNM55jZl6u469LL69khRGoYWaapmKaYoQazRhi5Ax21cSICzCnusMb4xcO9SSlvZkzF08EzA0lcRv1Zo6EgC1K8pY4SFxDLz4MUK8oXabpSmk8T/1BL7PfY/bV1jCul3IqXuBGahpJE48DmYtjhUhDF6iD07AH4hR34L5UQIDSY4aaV94K5dW8NzFDLPqkWcandyQ2JiiJxshXP5myWwtp85LHLBp90zHT+QP3Oduz6iKA4f1cwmeP7Po4EZB4ctMJTykCY1/m7MyYxSMvuXhQZw+njmYo4nknz5LFcddbseKw0cFI+3LBfvhwiAkZvcI0X5m58D15y76SvDnSNFbY2XZS1hvDCevGo+RAxcwxQTtX1kqSOiUaKurigDN9gCrNjreAobMTRZ5vRS8kGpuq6QHpU3WsQS4h7nc7ZfXD2ECRG73TIZBwy2r4OmADjLnVDlZU43uBanwXoig0/myq8bNGYVvruTNN6DcSFKpxRPj+WHrQiR3k0sJdj66d9gyRJ/2zZrYY/8bxaRWP2d9QUcZs5bFcGIsc5+ebY2l+XenmjZsFwojuXkcCT0a26AipWzdInv/LN5D38ErPW1QuPq77syHxohZpgcrDh5hklP1XEyMnuGX6yFvPPE8Y/Ud5sW0p9eYGdEt+iFzWz37s3Z6zbbtx+/6YVjObA7aKjeTM6TQENw1frPASCdNI0oeIV8RFgD1/cupqyk3aawikuUgUvn04tt1JVJDZx2lwbrRLCBVa68Ps/3HpWYrggjxQtRyIK3fuZI1sLI5UDOED6jevlcsc99/bp9qLaHiIi7rhKnZKfKd0TQYyCNMWgELwt2SFDqRNHpwdWb3oYXV4+Mf7aFl1kGlKt526zoe4yci4erh5INESfcq43Sly5yIczR3mGcIAvoNFxwdAuRbyPi1UlvuT+5d2J1UPBAhTk0NWLT/XvRzEG4u23Gx4Sj4QLLw20eX78mLvrh+S7hdxYcE8wiH4b9gjxNBAqG7I3wTYXejh5ppzPDdYCs3PPs08+4g1GMYJvbTZdmOJ8JWTuI8JjitnBCvjpHiaiOLyrNgf3qIM3tlxfU2/g9lcKZaXn4xjphfvTTqNaE00aizZ85d84dOSPH1vG+8eWbB+3I1q/UBR4qsbmBKA5OZ14v59YWjWzQE67w1G+jiykOVR4G5HbJ37bY9ETsVZfxmQBBGj4nK5qO+1pmf7pUIHX+KmSp2uullMwdgjXaZr54WLoxIUBh7B+2Ab43NnH+XXVztC0pH5YuHWpltXHJ8+LKXq7xctAUPbd4ow0xQHIY0AcPQjdTG2VG+OL3qa1dDj0MhQq6Zj6QouQP/a6R2oIizqrZ1KFMIA3Ohee7gCnII6Go9bZEchcLN5UVM00tyyjDvail/ClJT3xPc2A+G3+OVhBg2IkgxRXY9jFw/POs0OUlPGKjJT4dgaxhImkvALoolSy1XJPA4LQw2Yvl1HLYgQax7N3F2eNyPjQtXq1BUJw2CcfSR1FAKpjiLllSmxlysasvQ3ipJEoUw+kkFTpIgOtxlBvcT2isuL76/rveARIKh8REYngJk3ZJrY2IR38vAOztRH7SEHKh8VYGyR3941al/qd+pR9e4Xokdkd3Os2jpAt8/xnhUj6FOf/QVosi53SSwzumev89Dh13cWAX3YuI5io1EpbmlyfknfBX4fGTvJzVyRpRRhHPBFTVkb/yp7ni3q6wAfSum+njm8uOumVTQ2tvM4O+LReZ+ymM1G4lQe4E5Ii08Wnze4s8a1RapynTJqX5DWdw+7QCDiFMNMztOssbVL/dTHOKkFDCNp5IG+JBxjUnRUdamvTXz8bk/qMt18mo5cGPZQdjJPj8t8iI59gvu4Fl022QJGcwbQ9XkBq4vDFTiTFJ1obOrApNQYcgUt9jIwq8oavF+Llzt+9JcsHhMI8QuDbxzYF9slyUyTte0j1gLsbksLW72Xbie+3L3nGPsMoaagdn7ZdQ/RNjtmYse5iiwM994A2M9kX4e9RYduppI/6nzUU94z/+2+KjE83EUvgfpfLvVl2Hv0hTJdJyf6c8yvPs66uQ7tRRz0K0aWU2rxqoHWwjc5e9Chsr5j2Y/zZ1lfB89IhCKMUcY89hA72aHwlnF+kV4DeVbWfNAqdyxhojlvoqD8+KonkdXQhZd6zlDlANeZAF1ZsDPDLXzgeCqGGkh+tldVYPp4FrdDQP06cfiWBI/fcc4efjqyEivLNZujLXFT+o7XXjqu73mGPJTp9WjStefCosHZW+9q7oa6cL2c8sd2CIPImby9fZwFhUdU+erDOpZ7OcJow/Yl2lRAcC0eQZqyINpi5zqsH5qrJvz5W4Ideho8VJ+6+Rfhg0XlVLv3jM82nD7iEpWiyUZnhyMz5L3zDR/2wfsbr9LzrWJMdjcsi52zL01w058Uo9f/9ghAO4rHB8qz6kxkJTudTLbC4HpFRvBBN138IXzWcV/i16lz/tH8thZwOR3c+zv5YlyJ9MUVtWiEQAr6g7WXYKw2KyRJ6asgpxlgFVCvAoPFKCX+59Q7501sjjPXr3NKzubbItOnDgYzE5H3otHiaDBXH9WRRVPiR/fZWna05h/yvX0G2mj/kypclj9GaduPoBZbEHviysLMlTlWd8HVOi59B8fxxpSMNp2BlH3Mc0CszBUyEl63zvy6ic+sdA1TXROPOLAmRgix5Kjbj0+kCv7MIUsZ8wOxQq/Zi2S8LKKuzGsrbz+bceC4sQqtyrGWy0LHF22M8sX+B1xrvwQvmdUYbo7uD4yAzq8mz0YbFsCLzoDXzc0Uodwb7TwpxmJF2ct/VPC8absBeR0hwJG8tb7PLaBA/0nJEC8qM6MKF3lLPXk0E8BMPMoexCdIsRE73p8aVo7tGFaiCpd+OcWwoqL+nVVnutynn5fq8yifM1ZjuozjwkejcmrtiFhTYOxBhlo5OorL81x3uzKSjRcBiJKnKYJFaSojnZ8crhOx7c8bz277vPQsXZ78pXCQmxvXV5MNTqgicGImSdJc7wU4tiilVGSu+S/8Cnv2JF0lQTZ1o4TiMkiT6Muolb/VhA6PHU3w7MOdCq9CmIJj0Ve5UsTB6DUY+hBzAxI90UFXwtDThdHJ06zjE5oQF489JngBbxdhlKIv14vASi2O93KfDxGW2hxIun6+JYjm4ZDLjKe8sN+YUCVVJebXfoSSAYJmrjTjRMXb/rN0+yFbZ/2oy6zvYLvl5Vjq1qaVFQWD0XIwAurA4uWGiY+u4hqPhJv+6TM6/KyipPXvBp7zW8Bcs2jjdX1kAxBTCq65nBjEJhNTGEWEOJyNZS+zoCso6sHm/J3KITQv4mGUeoknWeua+gKqmjza9O0qBHqapngBelWcVsgCJF9No8Nr1VKZ4EyPmyswVtK7f7g1LoiLahoSopOtWiqdpG/rP7V9o3dJE/3OWclfQy9TtNB2fNn6ZBPGkGW2GvLMKw4K7djFb4kbeTy+LarADLTpY97U/e0KzY//3MC5u6XLT/AWzO6jUBrp6dMaDMAHi/T34pNRFTX77pkAJGrfsRPs5JsOh8ESbuzE6PrSXzH0GMpEkNCazNwsSjQMwK3ISpF6hypQq8G6vo0ksYlnmn3slwyJ6css1xCrFntN7HM0z0jV3dYAUNrRMk3VHnL3/3obKFUvx7qv/vw6UOGVKGA7MC75a8Rwg15/xLIQqr74H/GSY//Dz/8woFTm9TzDWzkti6PUcGuN6nSVaFd0syEMvqBgqGmLYKQOPtB00Fe25I++rdZ5yFGvyo17E+y9+eqKRg/zPeJD8T577V9QSwMEFAACAAgA+GIsTCsLwG1KAAAAawAAABsAAAB1bml2ZXJzYWwvdW5pdmVyc2FsLnBuZy54bWyzsa/IzVEoSy0qzszPs1Uy1DNQsrfj5bIpKEoty0wtV6gAihnpGUCAkkIlKrc8M6UkAyhkYG6MEMxIzUzPKLFVsjAwhQvqA80EAFBLAQIAABQAAgAIAEOUV0cNwDEewAEAANoDAAAPAAAAAAAAAAEAAAAAAAAAAABub25lL3BsYXllci54bWxQSwECAAAUAAIACAD4YixMFQ6tKGQEAAAHEQAAHQAAAAAAAAABAAAAAADtAQAAdW5pdmVyc2FsL2NvbW1vbl9tZXNzYWdlcy5sbmdQSwECAAAUAAIACAD4YixMCH4LIykDAACGDAAAJwAAAAAAAAABAAAAAACMBgAAdW5pdmVyc2FsL2ZsYXNoX3B1Ymxpc2hpbmdfc2V0dGluZ3MueG1sUEsBAgAAFAACAAgA+GIsTLX8CWS6AgAAVQoAACEAAAAAAAAAAQAAAAAA+gkAAHVuaXZlcnNhbC9mbGFzaF9za2luX3NldHRpbmdzLnhtbFBLAQIAABQAAgAIAPhiLEwqlg9n/gIAAJcLAAAmAAAAAAAAAAEAAAAAAPMMAAB1bml2ZXJzYWwvaHRtbF9wdWJsaXNoaW5nX3NldHRpbmdzLnhtbFBLAQIAABQAAgAIAPhiLExocVKRmgEAAB8GAAAfAAAAAAAAAAEAAAAAADUQAAB1bml2ZXJzYWwvaHRtbF9za2luX3NldHRpbmdzLmpzUEsBAgAAFAACAAgA+GIsTD08L9HBAAAA5QEAABoAAAAAAAAAAQAAAAAADBIAAHVuaXZlcnNhbC9pMThuX3ByZXNldHMueG1sUEsBAgAAFAACAAgA+GIsTJr5lmRrAAAAawAAABwAAAAAAAAAAQAAAAAABRMAAHVuaXZlcnNhbC9sb2NhbF9zZXR0aW5ncy54bWxQSwECAAAUAAIACABElFdHI7RO+/sCAACwCAAAFAAAAAAAAAABAAAAAACqEwAAdW5pdmVyc2FsL3BsYXllci54bWxQSwECAAAUAAIACAD4YixMsIcj9GwBAAD3AgAAKQAAAAAAAAABAAAAAADXFgAAdW5pdmVyc2FsL3NraW5fY3VzdG9taXphdGlvbl9zZXR0aW5ncy54bWxQSwECAAAUAAIACAD4YixMBdmJyEoNAADVIQAAFwAAAAAAAAAAAAAAAACKGAAAdW5pdmVyc2FsL3VuaXZlcnNhbC5wbmdQSwECAAAUAAIACAD4YixMKwvAbUoAAABrAAAAGwAAAAAAAAABAAAAAAAJJgAAdW5pdmVyc2FsL3VuaXZlcnNhbC5wbmcueG1sUEsFBgAAAAAMAAwAhgMAAIwmAAAAAA=="/>
  <p:tag name="ISPRING_PRESENTATION_TITLE" val="销售总结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50oclka">
      <a:majorFont>
        <a:latin typeface="Cambria" panose="020F0302020204030204"/>
        <a:ea typeface="Microsoft YaHei"/>
        <a:cs typeface=""/>
      </a:majorFont>
      <a:minorFont>
        <a:latin typeface="Cambria" panose="020F0502020204030204"/>
        <a:ea typeface="Microsoft YaHe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7200">
            <a:solidFill>
              <a:schemeClr val="tx1">
                <a:lumMod val="85000"/>
                <a:lumOff val="15000"/>
              </a:schemeClr>
            </a:solidFill>
            <a:latin typeface="Montserrat Extra Bold" panose="00000900000000000000" pitchFamily="50" charset="-94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1463</Words>
  <Application>Microsoft Office PowerPoint</Application>
  <PresentationFormat>Widescreen</PresentationFormat>
  <Paragraphs>203</Paragraphs>
  <Slides>35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Microsoft YaHei</vt:lpstr>
      <vt:lpstr>宋体</vt:lpstr>
      <vt:lpstr>宋体</vt:lpstr>
      <vt:lpstr>.VnTime</vt:lpstr>
      <vt:lpstr>Arial</vt:lpstr>
      <vt:lpstr>Calibri</vt:lpstr>
      <vt:lpstr>Cambria</vt:lpstr>
      <vt:lpstr>等线</vt:lpstr>
      <vt:lpstr>Montserrat Extra Bold</vt:lpstr>
      <vt:lpstr>Times New Roman</vt:lpstr>
      <vt:lpstr>Wingdings</vt:lpstr>
      <vt:lpstr>Office Theme</vt:lpstr>
      <vt:lpstr>7_Office Theme</vt:lpstr>
      <vt:lpstr>PowerPoint Presentation</vt:lpstr>
      <vt:lpstr>Bức ảnh trên gợi cho em liên tưởng đến quốc gia nào?</vt:lpstr>
      <vt:lpstr>Vị trí của Vương quốc Cam pu chia trên lược đồ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 khách đến thăm ăng co vát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销售总结2</dc:title>
  <dc:creator>Administrator</dc:creator>
  <cp:lastModifiedBy>LPA</cp:lastModifiedBy>
  <cp:revision>221</cp:revision>
  <dcterms:created xsi:type="dcterms:W3CDTF">2017-11-28T05:50:40Z</dcterms:created>
  <dcterms:modified xsi:type="dcterms:W3CDTF">2022-08-03T11:36:58Z</dcterms:modified>
</cp:coreProperties>
</file>