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8" r:id="rId12"/>
    <p:sldId id="272" r:id="rId13"/>
    <p:sldId id="276" r:id="rId14"/>
    <p:sldId id="293" r:id="rId15"/>
    <p:sldId id="294" r:id="rId16"/>
    <p:sldId id="295" r:id="rId17"/>
    <p:sldId id="298" r:id="rId18"/>
    <p:sldId id="291" r:id="rId19"/>
    <p:sldId id="297" r:id="rId20"/>
    <p:sldId id="299" r:id="rId21"/>
    <p:sldId id="275" r:id="rId22"/>
    <p:sldId id="301" r:id="rId23"/>
    <p:sldId id="300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cuc" userId="641c28c5d13577cf" providerId="LiveId" clId="{6E843581-CD53-4BE6-B8E4-F6C816FD2C35}"/>
    <pc:docChg chg="undo custSel modSld">
      <pc:chgData name="do cuc" userId="641c28c5d13577cf" providerId="LiveId" clId="{6E843581-CD53-4BE6-B8E4-F6C816FD2C35}" dt="2022-10-05T01:12:28.624" v="120" actId="207"/>
      <pc:docMkLst>
        <pc:docMk/>
      </pc:docMkLst>
      <pc:sldChg chg="modSp mod">
        <pc:chgData name="do cuc" userId="641c28c5d13577cf" providerId="LiveId" clId="{6E843581-CD53-4BE6-B8E4-F6C816FD2C35}" dt="2022-09-25T15:03:45.995" v="111" actId="207"/>
        <pc:sldMkLst>
          <pc:docMk/>
          <pc:sldMk cId="4028946759" sldId="275"/>
        </pc:sldMkLst>
        <pc:spChg chg="mod">
          <ac:chgData name="do cuc" userId="641c28c5d13577cf" providerId="LiveId" clId="{6E843581-CD53-4BE6-B8E4-F6C816FD2C35}" dt="2022-09-25T15:03:45.995" v="111" actId="207"/>
          <ac:spMkLst>
            <pc:docMk/>
            <pc:sldMk cId="4028946759" sldId="275"/>
            <ac:spMk id="2050" creationId="{00000000-0000-0000-0000-000000000000}"/>
          </ac:spMkLst>
        </pc:spChg>
      </pc:sldChg>
      <pc:sldChg chg="modSp mod">
        <pc:chgData name="do cuc" userId="641c28c5d13577cf" providerId="LiveId" clId="{6E843581-CD53-4BE6-B8E4-F6C816FD2C35}" dt="2022-09-25T15:03:15.600" v="108" actId="113"/>
        <pc:sldMkLst>
          <pc:docMk/>
          <pc:sldMk cId="3140255592" sldId="291"/>
        </pc:sldMkLst>
        <pc:spChg chg="mod">
          <ac:chgData name="do cuc" userId="641c28c5d13577cf" providerId="LiveId" clId="{6E843581-CD53-4BE6-B8E4-F6C816FD2C35}" dt="2022-09-25T15:03:15.600" v="108" actId="113"/>
          <ac:spMkLst>
            <pc:docMk/>
            <pc:sldMk cId="3140255592" sldId="291"/>
            <ac:spMk id="2050" creationId="{00000000-0000-0000-0000-000000000000}"/>
          </ac:spMkLst>
        </pc:spChg>
      </pc:sldChg>
      <pc:sldChg chg="modSp mod">
        <pc:chgData name="do cuc" userId="641c28c5d13577cf" providerId="LiveId" clId="{6E843581-CD53-4BE6-B8E4-F6C816FD2C35}" dt="2022-09-25T15:02:30.142" v="104" actId="207"/>
        <pc:sldMkLst>
          <pc:docMk/>
          <pc:sldMk cId="2207256584" sldId="293"/>
        </pc:sldMkLst>
        <pc:spChg chg="mod">
          <ac:chgData name="do cuc" userId="641c28c5d13577cf" providerId="LiveId" clId="{6E843581-CD53-4BE6-B8E4-F6C816FD2C35}" dt="2022-09-25T15:02:30.142" v="104" actId="207"/>
          <ac:spMkLst>
            <pc:docMk/>
            <pc:sldMk cId="2207256584" sldId="293"/>
            <ac:spMk id="4" creationId="{00000000-0000-0000-0000-000000000000}"/>
          </ac:spMkLst>
        </pc:spChg>
      </pc:sldChg>
      <pc:sldChg chg="modSp mod">
        <pc:chgData name="do cuc" userId="641c28c5d13577cf" providerId="LiveId" clId="{6E843581-CD53-4BE6-B8E4-F6C816FD2C35}" dt="2022-09-25T15:02:21.162" v="103" actId="14100"/>
        <pc:sldMkLst>
          <pc:docMk/>
          <pc:sldMk cId="1884871164" sldId="295"/>
        </pc:sldMkLst>
        <pc:spChg chg="mod">
          <ac:chgData name="do cuc" userId="641c28c5d13577cf" providerId="LiveId" clId="{6E843581-CD53-4BE6-B8E4-F6C816FD2C35}" dt="2022-09-25T15:02:21.162" v="103" actId="14100"/>
          <ac:spMkLst>
            <pc:docMk/>
            <pc:sldMk cId="1884871164" sldId="295"/>
            <ac:spMk id="4" creationId="{00000000-0000-0000-0000-000000000000}"/>
          </ac:spMkLst>
        </pc:spChg>
      </pc:sldChg>
      <pc:sldChg chg="modSp mod modAnim">
        <pc:chgData name="do cuc" userId="641c28c5d13577cf" providerId="LiveId" clId="{6E843581-CD53-4BE6-B8E4-F6C816FD2C35}" dt="2022-10-05T01:12:28.624" v="120" actId="207"/>
        <pc:sldMkLst>
          <pc:docMk/>
          <pc:sldMk cId="3023137622" sldId="298"/>
        </pc:sldMkLst>
        <pc:spChg chg="mod">
          <ac:chgData name="do cuc" userId="641c28c5d13577cf" providerId="LiveId" clId="{6E843581-CD53-4BE6-B8E4-F6C816FD2C35}" dt="2022-10-05T01:12:19.634" v="119" actId="207"/>
          <ac:spMkLst>
            <pc:docMk/>
            <pc:sldMk cId="3023137622" sldId="298"/>
            <ac:spMk id="2" creationId="{00000000-0000-0000-0000-000000000000}"/>
          </ac:spMkLst>
        </pc:spChg>
        <pc:spChg chg="mod">
          <ac:chgData name="do cuc" userId="641c28c5d13577cf" providerId="LiveId" clId="{6E843581-CD53-4BE6-B8E4-F6C816FD2C35}" dt="2022-09-25T15:02:05.620" v="101" actId="207"/>
          <ac:spMkLst>
            <pc:docMk/>
            <pc:sldMk cId="3023137622" sldId="298"/>
            <ac:spMk id="4" creationId="{00000000-0000-0000-0000-000000000000}"/>
          </ac:spMkLst>
        </pc:spChg>
        <pc:spChg chg="mod">
          <ac:chgData name="do cuc" userId="641c28c5d13577cf" providerId="LiveId" clId="{6E843581-CD53-4BE6-B8E4-F6C816FD2C35}" dt="2022-09-25T15:01:20.826" v="92" actId="255"/>
          <ac:spMkLst>
            <pc:docMk/>
            <pc:sldMk cId="3023137622" sldId="298"/>
            <ac:spMk id="7" creationId="{00000000-0000-0000-0000-000000000000}"/>
          </ac:spMkLst>
        </pc:spChg>
        <pc:spChg chg="mod">
          <ac:chgData name="do cuc" userId="641c28c5d13577cf" providerId="LiveId" clId="{6E843581-CD53-4BE6-B8E4-F6C816FD2C35}" dt="2022-09-25T15:01:27.354" v="93" actId="255"/>
          <ac:spMkLst>
            <pc:docMk/>
            <pc:sldMk cId="3023137622" sldId="298"/>
            <ac:spMk id="10" creationId="{00000000-0000-0000-0000-000000000000}"/>
          </ac:spMkLst>
        </pc:spChg>
        <pc:spChg chg="mod">
          <ac:chgData name="do cuc" userId="641c28c5d13577cf" providerId="LiveId" clId="{6E843581-CD53-4BE6-B8E4-F6C816FD2C35}" dt="2022-09-25T14:53:24.626" v="9" actId="20577"/>
          <ac:spMkLst>
            <pc:docMk/>
            <pc:sldMk cId="3023137622" sldId="298"/>
            <ac:spMk id="12" creationId="{00000000-0000-0000-0000-000000000000}"/>
          </ac:spMkLst>
        </pc:spChg>
        <pc:spChg chg="mod">
          <ac:chgData name="do cuc" userId="641c28c5d13577cf" providerId="LiveId" clId="{6E843581-CD53-4BE6-B8E4-F6C816FD2C35}" dt="2022-09-25T15:01:38.784" v="98" actId="1035"/>
          <ac:spMkLst>
            <pc:docMk/>
            <pc:sldMk cId="3023137622" sldId="298"/>
            <ac:spMk id="13" creationId="{00000000-0000-0000-0000-000000000000}"/>
          </ac:spMkLst>
        </pc:spChg>
        <pc:picChg chg="mod">
          <ac:chgData name="do cuc" userId="641c28c5d13577cf" providerId="LiveId" clId="{6E843581-CD53-4BE6-B8E4-F6C816FD2C35}" dt="2022-10-05T01:12:28.624" v="120" actId="207"/>
          <ac:picMkLst>
            <pc:docMk/>
            <pc:sldMk cId="3023137622" sldId="298"/>
            <ac:picMk id="11" creationId="{00000000-0000-0000-0000-000000000000}"/>
          </ac:picMkLst>
        </pc:picChg>
      </pc:sldChg>
      <pc:sldChg chg="modSp mod">
        <pc:chgData name="do cuc" userId="641c28c5d13577cf" providerId="LiveId" clId="{6E843581-CD53-4BE6-B8E4-F6C816FD2C35}" dt="2022-09-25T15:03:38.473" v="110" actId="255"/>
        <pc:sldMkLst>
          <pc:docMk/>
          <pc:sldMk cId="3336346236" sldId="299"/>
        </pc:sldMkLst>
        <pc:spChg chg="mod">
          <ac:chgData name="do cuc" userId="641c28c5d13577cf" providerId="LiveId" clId="{6E843581-CD53-4BE6-B8E4-F6C816FD2C35}" dt="2022-09-25T15:03:38.473" v="110" actId="255"/>
          <ac:spMkLst>
            <pc:docMk/>
            <pc:sldMk cId="3336346236" sldId="299"/>
            <ac:spMk id="2050" creationId="{00000000-0000-0000-0000-000000000000}"/>
          </ac:spMkLst>
        </pc:spChg>
      </pc:sldChg>
      <pc:sldChg chg="modSp mod">
        <pc:chgData name="do cuc" userId="641c28c5d13577cf" providerId="LiveId" clId="{6E843581-CD53-4BE6-B8E4-F6C816FD2C35}" dt="2022-09-25T15:03:53.350" v="112" actId="207"/>
        <pc:sldMkLst>
          <pc:docMk/>
          <pc:sldMk cId="3640045842" sldId="300"/>
        </pc:sldMkLst>
        <pc:spChg chg="mod">
          <ac:chgData name="do cuc" userId="641c28c5d13577cf" providerId="LiveId" clId="{6E843581-CD53-4BE6-B8E4-F6C816FD2C35}" dt="2022-09-25T15:03:53.350" v="112" actId="207"/>
          <ac:spMkLst>
            <pc:docMk/>
            <pc:sldMk cId="3640045842" sldId="300"/>
            <ac:spMk id="205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6.gif"/><Relationship Id="rId12" Type="http://schemas.openxmlformats.org/officeDocument/2006/relationships/image" Target="../media/image2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gif"/><Relationship Id="rId1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gif"/><Relationship Id="rId7" Type="http://schemas.openxmlformats.org/officeDocument/2006/relationships/image" Target="../media/image21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4.gif"/><Relationship Id="rId4" Type="http://schemas.openxmlformats.org/officeDocument/2006/relationships/image" Target="../media/image30.gif"/><Relationship Id="rId9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8763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1828800" y="2560260"/>
            <a:ext cx="27813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2"/>
            <a:endCxn id="13" idx="0"/>
          </p:cNvCxnSpPr>
          <p:nvPr/>
        </p:nvCxnSpPr>
        <p:spPr>
          <a:xfrm>
            <a:off x="4610100" y="2560260"/>
            <a:ext cx="26289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3429000"/>
            <a:ext cx="43815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9000"/>
            <a:ext cx="426720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9650" y="3505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3429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7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527" y="651217"/>
            <a:ext cx="87630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618,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1728435"/>
            <a:ext cx="1652154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10100" y="1728435"/>
            <a:ext cx="1562100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2144347"/>
            <a:ext cx="4142509" cy="463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44347"/>
            <a:ext cx="4495800" cy="46374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68977" y="214434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6564" y="2133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55" y="2686738"/>
            <a:ext cx="412865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2594976"/>
            <a:ext cx="4229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949036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18214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63121"/>
              </p:ext>
            </p:extLst>
          </p:nvPr>
        </p:nvGraphicFramePr>
        <p:xfrm>
          <a:off x="228600" y="2164545"/>
          <a:ext cx="8610600" cy="36910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27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91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6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Minh - Thanh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49612"/>
              </p:ext>
            </p:extLst>
          </p:nvPr>
        </p:nvGraphicFramePr>
        <p:xfrm>
          <a:off x="152400" y="762000"/>
          <a:ext cx="8839200" cy="6045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654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xưởng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phồn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Nam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Nam Á,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346236"/>
      </p:ext>
    </p:extLst>
  </p:cSld>
  <p:clrMapOvr>
    <a:masterClrMapping/>
  </p:clrMapOvr>
  <p:transition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7411" y="996780"/>
            <a:ext cx="87218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?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22074"/>
              </p:ext>
            </p:extLst>
          </p:nvPr>
        </p:nvGraphicFramePr>
        <p:xfrm>
          <a:off x="187411" y="2446184"/>
          <a:ext cx="8763000" cy="4107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1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08"/>
            <a:ext cx="40386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563"/>
            <a:ext cx="4419600" cy="66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1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08951"/>
              </p:ext>
            </p:extLst>
          </p:nvPr>
        </p:nvGraphicFramePr>
        <p:xfrm>
          <a:off x="152400" y="1069914"/>
          <a:ext cx="8915400" cy="5833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8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6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0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045842"/>
      </p:ext>
    </p:extLst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5"/>
            <a:ext cx="8915400" cy="762000"/>
          </a:xfrm>
        </p:spPr>
        <p:txBody>
          <a:bodyPr>
            <a:noAutofit/>
          </a:bodyPr>
          <a:lstStyle/>
          <a:p>
            <a:r>
              <a:rPr lang="en-US" b="1" dirty="0"/>
              <a:t>BÀI 4. TRUNG QUỐC TỪ THẾ KỈ VII ĐẾN GIỮA THẾ KỈ XIX</a:t>
            </a:r>
            <a:br>
              <a:rPr lang="en-US" b="1" dirty="0"/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763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Minh,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Minh 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,…).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89430" y="-76200"/>
            <a:ext cx="3498301" cy="309373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402923" y="754293"/>
              <a:ext cx="3750825" cy="15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máy</a:t>
              </a:r>
              <a:r>
                <a:rPr lang="en-US" dirty="0"/>
                <a:t> </a:t>
              </a:r>
              <a:r>
                <a:rPr lang="en-US" dirty="0" err="1"/>
                <a:t>chính</a:t>
              </a:r>
              <a:r>
                <a:rPr lang="en-US" dirty="0"/>
                <a:t> </a:t>
              </a:r>
              <a:r>
                <a:rPr lang="en-US" dirty="0" err="1"/>
                <a:t>quyền</a:t>
              </a:r>
              <a:r>
                <a:rPr lang="en-US" dirty="0"/>
                <a:t> </a:t>
              </a:r>
              <a:r>
                <a:rPr lang="en-US" dirty="0" err="1"/>
                <a:t>được</a:t>
              </a:r>
              <a:r>
                <a:rPr lang="en-US" dirty="0"/>
                <a:t> </a:t>
              </a:r>
              <a:r>
                <a:rPr lang="en-US" dirty="0" err="1"/>
                <a:t>hoàn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;</a:t>
              </a:r>
            </a:p>
            <a:p>
              <a:r>
                <a:rPr lang="en-US" dirty="0"/>
                <a:t>- </a:t>
              </a:r>
              <a:r>
                <a:rPr lang="en-US" dirty="0" err="1"/>
                <a:t>Thi</a:t>
              </a:r>
              <a:r>
                <a:rPr lang="en-US" dirty="0"/>
                <a:t> </a:t>
              </a:r>
              <a:r>
                <a:rPr lang="en-US" dirty="0" err="1"/>
                <a:t>để</a:t>
              </a:r>
              <a:r>
                <a:rPr lang="en-US" dirty="0"/>
                <a:t> </a:t>
              </a:r>
              <a:r>
                <a:rPr lang="en-US" dirty="0" err="1"/>
                <a:t>tuyển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hiền</a:t>
              </a:r>
              <a:r>
                <a:rPr lang="en-US" dirty="0"/>
                <a:t> </a:t>
              </a:r>
              <a:r>
                <a:rPr lang="en-US" dirty="0" err="1"/>
                <a:t>tài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Giảm</a:t>
              </a:r>
              <a:r>
                <a:rPr lang="en-US" dirty="0"/>
                <a:t> </a:t>
              </a:r>
              <a:r>
                <a:rPr lang="en-US" dirty="0" err="1"/>
                <a:t>tô</a:t>
              </a:r>
              <a:r>
                <a:rPr lang="en-US" dirty="0"/>
                <a:t>, </a:t>
              </a:r>
              <a:r>
                <a:rPr lang="en-US" dirty="0" err="1"/>
                <a:t>thuế</a:t>
              </a:r>
              <a:r>
                <a:rPr lang="en-US" dirty="0"/>
                <a:t>…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3013696"/>
            <a:chOff x="0" y="41007"/>
            <a:chExt cx="6980525" cy="30136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19923" y="377047"/>
              <a:ext cx="64367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4267200" cy="2778393"/>
            <a:chOff x="0" y="41007"/>
            <a:chExt cx="6980525" cy="26829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</a:t>
              </a:r>
              <a:r>
                <a: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3872788" y="42069"/>
            <a:ext cx="5425627" cy="3181832"/>
            <a:chOff x="6791605" y="-72362"/>
            <a:chExt cx="5717130" cy="367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791605" y="-72362"/>
              <a:ext cx="5717130" cy="3679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4364" y="715744"/>
              <a:ext cx="3750825" cy="2028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Nông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/>
                <a:t>diện</a:t>
              </a:r>
              <a:r>
                <a:rPr lang="en-US" dirty="0"/>
                <a:t> </a:t>
              </a:r>
              <a:r>
                <a:rPr lang="en-US" dirty="0" err="1"/>
                <a:t>tích</a:t>
              </a:r>
              <a:r>
                <a:rPr lang="en-US" dirty="0"/>
                <a:t> </a:t>
              </a:r>
              <a:r>
                <a:rPr lang="en-US" dirty="0" err="1"/>
                <a:t>trồng</a:t>
              </a:r>
              <a:r>
                <a:rPr lang="en-US" dirty="0"/>
                <a:t>, </a:t>
              </a:r>
              <a:r>
                <a:rPr lang="en-US" dirty="0" err="1"/>
                <a:t>sản</a:t>
              </a:r>
              <a:r>
                <a:rPr lang="en-US" dirty="0"/>
                <a:t> </a:t>
              </a:r>
              <a:r>
                <a:rPr lang="en-US" dirty="0" err="1"/>
                <a:t>lượng</a:t>
              </a:r>
              <a:r>
                <a:rPr lang="en-US" dirty="0"/>
                <a:t> </a:t>
              </a:r>
              <a:r>
                <a:rPr lang="en-US" dirty="0" err="1"/>
                <a:t>tăng</a:t>
              </a:r>
              <a:r>
                <a:rPr lang="en-US" dirty="0"/>
                <a:t> </a:t>
              </a:r>
              <a:r>
                <a:rPr lang="en-US" dirty="0" err="1"/>
                <a:t>nhiều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Thủ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/>
                <a:t>xưởng</a:t>
              </a:r>
              <a:r>
                <a:rPr lang="en-US" dirty="0"/>
                <a:t> </a:t>
              </a:r>
              <a:r>
                <a:rPr lang="en-US" dirty="0" err="1"/>
                <a:t>lớn</a:t>
              </a:r>
              <a:r>
                <a:rPr lang="en-US" dirty="0"/>
                <a:t>, </a:t>
              </a:r>
              <a:r>
                <a:rPr lang="en-US" dirty="0" err="1"/>
                <a:t>nhiều</a:t>
              </a:r>
              <a:r>
                <a:rPr lang="en-US" dirty="0"/>
                <a:t> </a:t>
              </a:r>
              <a:r>
                <a:rPr lang="en-US" dirty="0" err="1"/>
                <a:t>nhân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</a:p>
            <a:p>
              <a:r>
                <a:rPr lang="en-US" dirty="0"/>
                <a:t>-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cảm</a:t>
              </a:r>
              <a:r>
                <a:rPr lang="en-US" dirty="0"/>
                <a:t> </a:t>
              </a:r>
              <a:r>
                <a:rPr lang="en-US" dirty="0" err="1"/>
                <a:t>lớn</a:t>
              </a:r>
              <a:r>
                <a:rPr lang="en-US" dirty="0"/>
                <a:t>, </a:t>
              </a:r>
              <a:r>
                <a:rPr lang="en-US" dirty="0" err="1"/>
                <a:t>giao</a:t>
              </a:r>
              <a:r>
                <a:rPr lang="en-US" dirty="0"/>
                <a:t>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với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/>
                <a:t>nước</a:t>
              </a:r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6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5913" y="563626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- </a:t>
              </a:r>
              <a:r>
                <a:rPr lang="en-US" dirty="0"/>
                <a:t>(</a:t>
              </a:r>
              <a:r>
                <a:rPr lang="vi-VN" dirty="0"/>
                <a:t>T</a:t>
              </a:r>
              <a:r>
                <a:rPr lang="en-US" dirty="0"/>
                <a:t>ư </a:t>
              </a:r>
              <a:r>
                <a:rPr lang="en-US" dirty="0" err="1"/>
                <a:t>tưởng</a:t>
              </a:r>
              <a:r>
                <a:rPr lang="en-US" dirty="0"/>
                <a:t> - </a:t>
              </a:r>
              <a:r>
                <a:rPr lang="vi-VN" dirty="0"/>
                <a:t>T</a:t>
              </a:r>
              <a:r>
                <a:rPr lang="en-US" dirty="0" err="1"/>
                <a:t>ôn</a:t>
              </a:r>
              <a:r>
                <a:rPr lang="en-US" dirty="0"/>
                <a:t> </a:t>
              </a:r>
              <a:r>
                <a:rPr lang="en-US" dirty="0" err="1"/>
                <a:t>giáo</a:t>
              </a:r>
              <a:r>
                <a:rPr lang="en-US" dirty="0"/>
                <a:t>, </a:t>
              </a:r>
              <a:r>
                <a:rPr lang="vi-VN" dirty="0"/>
                <a:t>S</a:t>
              </a:r>
              <a:r>
                <a:rPr lang="en-US" dirty="0"/>
                <a:t>ử </a:t>
              </a:r>
              <a:r>
                <a:rPr lang="en-US" dirty="0" err="1"/>
                <a:t>học</a:t>
              </a:r>
              <a:r>
                <a:rPr lang="en-US" dirty="0"/>
                <a:t>, </a:t>
              </a:r>
              <a:r>
                <a:rPr lang="vi-VN" dirty="0"/>
                <a:t>V</a:t>
              </a:r>
              <a:r>
                <a:rPr lang="en-US" dirty="0" err="1"/>
                <a:t>ăn</a:t>
              </a:r>
              <a:r>
                <a:rPr lang="en-US" dirty="0"/>
                <a:t> </a:t>
              </a:r>
              <a:r>
                <a:rPr lang="en-US" dirty="0" err="1"/>
                <a:t>học</a:t>
              </a:r>
              <a:r>
                <a:rPr lang="en-US" dirty="0"/>
                <a:t>, </a:t>
              </a:r>
              <a:r>
                <a:rPr lang="vi-VN" dirty="0"/>
                <a:t>K</a:t>
              </a:r>
              <a:r>
                <a:rPr lang="en-US" dirty="0" err="1"/>
                <a:t>hoa</a:t>
              </a:r>
              <a:r>
                <a:rPr lang="en-US" dirty="0"/>
                <a:t> </a:t>
              </a:r>
              <a:r>
                <a:rPr lang="en-US" dirty="0" err="1"/>
                <a:t>học</a:t>
              </a:r>
              <a:r>
                <a:rPr lang="en-US" dirty="0"/>
                <a:t> - </a:t>
              </a:r>
              <a:r>
                <a:rPr lang="vi-VN" dirty="0"/>
                <a:t>K</a:t>
              </a:r>
              <a:r>
                <a:rPr lang="en-US" dirty="0"/>
                <a:t>ỹ </a:t>
              </a:r>
              <a:r>
                <a:rPr lang="en-US" dirty="0" err="1"/>
                <a:t>thuật</a:t>
              </a:r>
              <a:r>
                <a:rPr lang="en-US" dirty="0"/>
                <a:t>, </a:t>
              </a:r>
              <a:r>
                <a:rPr lang="vi-VN" dirty="0"/>
                <a:t>K</a:t>
              </a:r>
              <a:r>
                <a:rPr lang="en-US" dirty="0" err="1"/>
                <a:t>iến</a:t>
              </a:r>
              <a:r>
                <a:rPr lang="en-US" dirty="0"/>
                <a:t> </a:t>
              </a:r>
              <a:r>
                <a:rPr lang="en-US" dirty="0" err="1"/>
                <a:t>trúc</a:t>
              </a:r>
              <a:r>
                <a:rPr lang="en-US" dirty="0"/>
                <a:t>, </a:t>
              </a:r>
              <a:r>
                <a:rPr lang="vi-VN" dirty="0"/>
                <a:t>Đ</a:t>
              </a:r>
              <a:r>
                <a:rPr lang="en-US" dirty="0" err="1"/>
                <a:t>iêu</a:t>
              </a:r>
              <a:r>
                <a:rPr lang="en-US" dirty="0"/>
                <a:t> </a:t>
              </a:r>
              <a:r>
                <a:rPr lang="en-US" dirty="0" err="1"/>
                <a:t>khắc</a:t>
              </a:r>
              <a:r>
                <a:rPr lang="en-US" dirty="0"/>
                <a:t>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421" y="3839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Vi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Đường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Tống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Nguyên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Minh,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Thanh</a:t>
              </a:r>
              <a:r>
                <a:rPr lang="en-US" dirty="0"/>
                <a:t>.</a:t>
              </a:r>
            </a:p>
            <a:p>
              <a:r>
                <a:rPr lang="en-US"/>
                <a:t>-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91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BÀI 4. TRUNG QUỐC TỪ THẾ KỈ VII ĐẾN GIỮA THẾ KỈ XIX</a:t>
            </a:r>
            <a:br>
              <a:rPr lang="en-US" sz="3200" b="1" dirty="0"/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9412"/>
            <a:ext cx="8788791" cy="54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BÀI 4. TRUNG QUỐC TỪ THẾ KỈ VII ĐẾN GIỮA THẾ KỈ XIX</a:t>
            </a:r>
            <a:br>
              <a:rPr lang="en-US" sz="3200" b="1" dirty="0">
                <a:solidFill>
                  <a:prstClr val="black"/>
                </a:solidFill>
              </a:rPr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9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6927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" y="79115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" y="602335"/>
            <a:ext cx="90297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005864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377049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33500" y="410123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18809" y="410123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8136" y="446758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518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00900" y="380752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369084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5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5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8458200" cy="49384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indent="254000" algn="just">
              <a:lnSpc>
                <a:spcPct val="144000"/>
              </a:lnSpc>
              <a:spcAft>
                <a:spcPts val="0"/>
              </a:spcAft>
              <a:tabLst>
                <a:tab pos="451485" algn="l"/>
              </a:tabLst>
            </a:pP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kỷ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VII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XIX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(618 - 907)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(907 - 960)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(960 – 1279)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(1271 – 1368)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(1368 – 1644)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(1644 – 1911) –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96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1651</Words>
  <Application>Microsoft Office PowerPoint</Application>
  <PresentationFormat>On-screen Show (4:3)</PresentationFormat>
  <Paragraphs>138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4. TRUNG QUỐC TỪ THẾ KỈ VII ĐẾN GIỮA THẾ KỈ XIX  </vt:lpstr>
      <vt:lpstr>BÀI 4. TRUNG QUỐC TỪ THẾ KỈ VII ĐẾN GIỮA THẾ KỈ XIX </vt:lpstr>
      <vt:lpstr>BÀI 4. TRUNG QUỐC TỪ THẾ KỈ VII ĐẾN GIỮA THẾ KỈ XIX </vt:lpstr>
      <vt:lpstr>PowerPoint Presentation</vt:lpstr>
      <vt:lpstr>PowerPoint Presentation</vt:lpstr>
      <vt:lpstr>PowerPoint Presentation</vt:lpstr>
      <vt:lpstr>1. Tiến trình phát triển của lịch sử Trung Quốc từ thế kỷ VII đến giữa thế kỷ XIX</vt:lpstr>
      <vt:lpstr>PowerPoint Presentation</vt:lpstr>
      <vt:lpstr>PowerPoint Presentation</vt:lpstr>
      <vt:lpstr>PowerPoint Presentation</vt:lpstr>
      <vt:lpstr>3. Sự phát triển kinh tế thời Minh - Thanh</vt:lpstr>
      <vt:lpstr>PowerPoint Presentation</vt:lpstr>
      <vt:lpstr>3. Sự phát triển kinh tế thời Minh - Thanh</vt:lpstr>
      <vt:lpstr>4. Những thành tựu chủ yếu của văn hóa Trung Quốc từ thế kỷ VII đến giữa thế kỷ XIX </vt:lpstr>
      <vt:lpstr>PowerPoint Presentation</vt:lpstr>
      <vt:lpstr>4. Những thành tựu chủ yếu của văn hóa Trung Quốc từ thế kỷ VII đến giữa thế kỷ XIX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do cuc</cp:lastModifiedBy>
  <cp:revision>51</cp:revision>
  <dcterms:created xsi:type="dcterms:W3CDTF">2021-07-19T08:13:53Z</dcterms:created>
  <dcterms:modified xsi:type="dcterms:W3CDTF">2022-10-19T04:43:08Z</dcterms:modified>
</cp:coreProperties>
</file>