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98" r:id="rId4"/>
    <p:sldMasterId id="2147483711" r:id="rId5"/>
    <p:sldMasterId id="2147483723" r:id="rId6"/>
    <p:sldMasterId id="2147483748" r:id="rId7"/>
  </p:sldMasterIdLst>
  <p:notesMasterIdLst>
    <p:notesMasterId r:id="rId38"/>
  </p:notesMasterIdLst>
  <p:sldIdLst>
    <p:sldId id="325" r:id="rId8"/>
    <p:sldId id="331" r:id="rId9"/>
    <p:sldId id="256" r:id="rId10"/>
    <p:sldId id="270" r:id="rId11"/>
    <p:sldId id="271" r:id="rId12"/>
    <p:sldId id="340" r:id="rId13"/>
    <p:sldId id="327" r:id="rId14"/>
    <p:sldId id="277" r:id="rId15"/>
    <p:sldId id="457" r:id="rId16"/>
    <p:sldId id="459" r:id="rId17"/>
    <p:sldId id="458" r:id="rId18"/>
    <p:sldId id="460" r:id="rId19"/>
    <p:sldId id="461" r:id="rId20"/>
    <p:sldId id="329" r:id="rId21"/>
    <p:sldId id="332" r:id="rId22"/>
    <p:sldId id="463" r:id="rId23"/>
    <p:sldId id="464" r:id="rId24"/>
    <p:sldId id="455" r:id="rId25"/>
    <p:sldId id="444" r:id="rId26"/>
    <p:sldId id="445" r:id="rId27"/>
    <p:sldId id="446" r:id="rId28"/>
    <p:sldId id="447" r:id="rId29"/>
    <p:sldId id="448" r:id="rId30"/>
    <p:sldId id="449" r:id="rId31"/>
    <p:sldId id="450" r:id="rId32"/>
    <p:sldId id="337" r:id="rId33"/>
    <p:sldId id="338" r:id="rId34"/>
    <p:sldId id="451" r:id="rId35"/>
    <p:sldId id="281" r:id="rId36"/>
    <p:sldId id="32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7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microsoft.com/office/2016/11/relationships/changesInfo" Target="changesInfos/changesInfo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 cuc" userId="641c28c5d13577cf" providerId="LiveId" clId="{39E74A39-6CCE-4A86-AE5A-DA28DADC9C44}"/>
    <pc:docChg chg="modSld">
      <pc:chgData name="do cuc" userId="641c28c5d13577cf" providerId="LiveId" clId="{39E74A39-6CCE-4A86-AE5A-DA28DADC9C44}" dt="2022-12-12T14:14:50.067" v="46" actId="1035"/>
      <pc:docMkLst>
        <pc:docMk/>
      </pc:docMkLst>
      <pc:sldChg chg="modSp mod">
        <pc:chgData name="do cuc" userId="641c28c5d13577cf" providerId="LiveId" clId="{39E74A39-6CCE-4A86-AE5A-DA28DADC9C44}" dt="2022-12-12T14:14:50.067" v="46" actId="1035"/>
        <pc:sldMkLst>
          <pc:docMk/>
          <pc:sldMk cId="2056785505" sldId="464"/>
        </pc:sldMkLst>
        <pc:picChg chg="mod">
          <ac:chgData name="do cuc" userId="641c28c5d13577cf" providerId="LiveId" clId="{39E74A39-6CCE-4A86-AE5A-DA28DADC9C44}" dt="2022-12-12T14:14:50.067" v="46" actId="1035"/>
          <ac:picMkLst>
            <pc:docMk/>
            <pc:sldMk cId="2056785505" sldId="464"/>
            <ac:picMk id="3" creationId="{6BF15DF5-60B7-4E60-2584-10BFDD41292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>
            <a:extLst>
              <a:ext uri="{FF2B5EF4-FFF2-40B4-BE49-F238E27FC236}">
                <a16:creationId xmlns:a16="http://schemas.microsoft.com/office/drawing/2014/main" id="{7F4A0A4F-0432-3C9C-1D6B-A57F8752E2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0" cy="0"/>
          </a:xfrm>
        </p:spPr>
        <p:txBody>
          <a:bodyPr spcFirstLastPara="1" lIns="91425" tIns="45700" rIns="91425" bIns="457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tabLst/>
              <a:defRPr/>
            </a:pPr>
            <a:fld id="{49C330A0-266B-48DD-A484-4916F64864BF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43" name="Google Shape;89;p1:notes">
            <a:extLst>
              <a:ext uri="{FF2B5EF4-FFF2-40B4-BE49-F238E27FC236}">
                <a16:creationId xmlns:a16="http://schemas.microsoft.com/office/drawing/2014/main" id="{5147228B-4DEC-C1B6-0328-D866C303C77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-16997363" y="-11796713"/>
            <a:ext cx="22185313" cy="12480926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Google Shape;90;p1:notes">
            <a:extLst>
              <a:ext uri="{FF2B5EF4-FFF2-40B4-BE49-F238E27FC236}">
                <a16:creationId xmlns:a16="http://schemas.microsoft.com/office/drawing/2014/main" id="{ECFDE404-F33F-8489-3E26-0CF6F5182DF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3700" cy="410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221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C233F9-F025-32DE-DA89-2AE0495586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B5F75C-033C-284A-2D7C-7A1A311D01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7BEE9F-810A-AE8E-85D8-A9E892E266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A02D2-1062-4D8B-A847-9035363D37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081215"/>
      </p:ext>
    </p:extLst>
  </p:cSld>
  <p:clrMapOvr>
    <a:masterClrMapping/>
  </p:clrMapOvr>
  <p:transition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ED73D8-5107-93B4-A67B-D7523A29A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3BA011-4D00-A40D-980D-1C14B683D0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02E407-72DA-FDF6-7AF6-CD0708BA18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50B4D-BCC5-4989-B21E-EC79BF7D36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134669"/>
      </p:ext>
    </p:extLst>
  </p:cSld>
  <p:clrMapOvr>
    <a:masterClrMapping/>
  </p:clrMapOvr>
  <p:transition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6CD21D-B2DF-6C63-7D08-1A3F42A44D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7B59CF-1393-A876-20C2-1A9F29A71B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D33775-92AE-5EAB-9656-E774B2D0CB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35A84-FF91-4F9C-A9A8-EF90BFC26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506923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FEEB5A-5670-AFF6-62C6-071990A27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96A3F4-E068-ECC2-2C53-29F16F423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47D815-C01A-606D-AB78-DC4455214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B2A43-D4EF-49DD-946C-8CB8B78A57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135677"/>
      </p:ext>
    </p:extLst>
  </p:cSld>
  <p:clrMapOvr>
    <a:masterClrMapping/>
  </p:clrMapOvr>
  <p:transition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7B38EC-86AC-7C2A-5A81-AE7B03D54A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E8AD762-52CC-CD50-6000-21D013E8E4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AEFDDD6-5784-B242-B674-088D1CC4BE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61AC-CD30-470D-8E4E-7EB10CF818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764826"/>
      </p:ext>
    </p:extLst>
  </p:cSld>
  <p:clrMapOvr>
    <a:masterClrMapping/>
  </p:clrMapOvr>
  <p:transition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8165CF-9D33-5AA9-E3A3-D5C88000D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4CEDCB-C4C0-E0E8-C888-DA9CF167F8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C81348-B6C2-7091-ADD3-20DB907912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978DF-0C1C-4AFE-B658-90E32346D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413085"/>
      </p:ext>
    </p:extLst>
  </p:cSld>
  <p:clrMapOvr>
    <a:masterClrMapping/>
  </p:clrMapOvr>
  <p:transition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981B713-4C0E-3FF7-63A0-1CC2359140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0FB5F0E-21CB-0031-8CB7-1CD44EF3BB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441FCED-E561-6E2B-408A-BC36CFA60B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ED7E2-0482-4533-8E89-ED4191BC9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553768"/>
      </p:ext>
    </p:extLst>
  </p:cSld>
  <p:clrMapOvr>
    <a:masterClrMapping/>
  </p:clrMapOvr>
  <p:transition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44D016-38AD-3C90-CAC0-BDB9D8941A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9C47A4-E93F-DAC8-6C23-0FF60C88D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785531-6A5B-35AB-1612-D95A85D67E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CEA30-87F6-48F7-9635-7372F9A4F9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528163"/>
      </p:ext>
    </p:extLst>
  </p:cSld>
  <p:clrMapOvr>
    <a:masterClrMapping/>
  </p:clrMapOvr>
  <p:transition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539D6F-43E4-6047-9535-FE38B0CBA0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9D4416-AA12-5559-AF85-C8DBFAC0B1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29815D-768A-FAB3-05C1-65138EBC8F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35B3F-2170-4F53-91E0-864B637CDF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66979"/>
      </p:ext>
    </p:extLst>
  </p:cSld>
  <p:clrMapOvr>
    <a:masterClrMapping/>
  </p:clrMapOvr>
  <p:transition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66B77A-0D51-B837-60BE-77EC3C22DC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537A25-0C0A-E35B-F635-F2E042DDA2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18EA2D-8941-1F6F-4733-FA106BDDB8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A316A-2547-4F55-B06F-96E727FE62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169015"/>
      </p:ext>
    </p:extLst>
  </p:cSld>
  <p:clrMapOvr>
    <a:masterClrMapping/>
  </p:clrMapOvr>
  <p:transition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B0D4EC-0EA1-44EE-1940-CE9C079552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1FA669-A44A-4118-DCA8-6EA06DCA76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4B6EE3-2795-4ED5-E885-6A78DDCB36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17277-7C84-4FA2-A660-D648B2DF0A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950163"/>
      </p:ext>
    </p:extLst>
  </p:cSld>
  <p:clrMapOvr>
    <a:masterClrMapping/>
  </p:clrMapOvr>
  <p:transition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50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2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0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70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7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42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2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07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06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15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55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1"/>
        </a:solidFill>
        <a:effectLst/>
      </p:bgPr>
    </p:bg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34"/>
          <p:cNvSpPr txBox="1">
            <a:spLocks noGrp="1"/>
          </p:cNvSpPr>
          <p:nvPr>
            <p:ph type="title"/>
          </p:nvPr>
        </p:nvSpPr>
        <p:spPr>
          <a:xfrm>
            <a:off x="1384700" y="553804"/>
            <a:ext cx="9422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18" name="Google Shape;1018;p34"/>
          <p:cNvSpPr txBox="1">
            <a:spLocks noGrp="1"/>
          </p:cNvSpPr>
          <p:nvPr>
            <p:ph type="subTitle" idx="1"/>
          </p:nvPr>
        </p:nvSpPr>
        <p:spPr>
          <a:xfrm>
            <a:off x="6808733" y="3718867"/>
            <a:ext cx="3960400" cy="3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933" b="1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9" name="Google Shape;1019;p34"/>
          <p:cNvSpPr txBox="1">
            <a:spLocks noGrp="1"/>
          </p:cNvSpPr>
          <p:nvPr>
            <p:ph type="subTitle" idx="2"/>
          </p:nvPr>
        </p:nvSpPr>
        <p:spPr>
          <a:xfrm>
            <a:off x="6811800" y="3958800"/>
            <a:ext cx="4711600" cy="18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20" name="Google Shape;1020;p34"/>
          <p:cNvSpPr txBox="1">
            <a:spLocks noGrp="1"/>
          </p:cNvSpPr>
          <p:nvPr>
            <p:ph type="subTitle" idx="3"/>
          </p:nvPr>
        </p:nvSpPr>
        <p:spPr>
          <a:xfrm>
            <a:off x="950800" y="1776867"/>
            <a:ext cx="4322000" cy="3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933" b="1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1" name="Google Shape;1021;p34"/>
          <p:cNvSpPr txBox="1">
            <a:spLocks noGrp="1"/>
          </p:cNvSpPr>
          <p:nvPr>
            <p:ph type="subTitle" idx="4"/>
          </p:nvPr>
        </p:nvSpPr>
        <p:spPr>
          <a:xfrm>
            <a:off x="954133" y="2016800"/>
            <a:ext cx="5518000" cy="28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22" name="Google Shape;1022;p34"/>
          <p:cNvSpPr txBox="1">
            <a:spLocks noGrp="1"/>
          </p:cNvSpPr>
          <p:nvPr>
            <p:ph type="subTitle" idx="5"/>
          </p:nvPr>
        </p:nvSpPr>
        <p:spPr>
          <a:xfrm>
            <a:off x="6807200" y="1776867"/>
            <a:ext cx="3960400" cy="3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933" b="1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3" name="Google Shape;1023;p34"/>
          <p:cNvSpPr txBox="1">
            <a:spLocks noGrp="1"/>
          </p:cNvSpPr>
          <p:nvPr>
            <p:ph type="subTitle" idx="6"/>
          </p:nvPr>
        </p:nvSpPr>
        <p:spPr>
          <a:xfrm>
            <a:off x="6810267" y="2016800"/>
            <a:ext cx="4711600" cy="10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177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45739" cy="1130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45739" cy="41021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257175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57175" algn="l"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spcBef>
                <a:spcPts val="375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spcBef>
                <a:spcPts val="375"/>
              </a:spcBef>
              <a:spcAft>
                <a:spcPts val="0"/>
              </a:spcAft>
              <a:buSzPts val="1800"/>
              <a:buChar char="»"/>
              <a:defRPr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5;p1">
            <a:extLst>
              <a:ext uri="{FF2B5EF4-FFF2-40B4-BE49-F238E27FC236}">
                <a16:creationId xmlns:a16="http://schemas.microsoft.com/office/drawing/2014/main" id="{E6BD1B2D-5B6F-DFC3-59E6-D920E2599CDA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6;p1">
            <a:extLst>
              <a:ext uri="{FF2B5EF4-FFF2-40B4-BE49-F238E27FC236}">
                <a16:creationId xmlns:a16="http://schemas.microsoft.com/office/drawing/2014/main" id="{3D0EA583-F658-ABD4-C38B-4626B91CDFE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7;p1">
            <a:extLst>
              <a:ext uri="{FF2B5EF4-FFF2-40B4-BE49-F238E27FC236}">
                <a16:creationId xmlns:a16="http://schemas.microsoft.com/office/drawing/2014/main" id="{456003C3-837B-31D6-58F4-C85DE8AC04E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F2B2-7E53-43DD-A17F-420AAC2A9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639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;p1">
            <a:extLst>
              <a:ext uri="{FF2B5EF4-FFF2-40B4-BE49-F238E27FC236}">
                <a16:creationId xmlns:a16="http://schemas.microsoft.com/office/drawing/2014/main" id="{F750695B-12CF-8C26-49DE-29E12776C613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16;p1">
            <a:extLst>
              <a:ext uri="{FF2B5EF4-FFF2-40B4-BE49-F238E27FC236}">
                <a16:creationId xmlns:a16="http://schemas.microsoft.com/office/drawing/2014/main" id="{CF83C0CB-747C-4472-1286-50B3716D56C0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7;p1">
            <a:extLst>
              <a:ext uri="{FF2B5EF4-FFF2-40B4-BE49-F238E27FC236}">
                <a16:creationId xmlns:a16="http://schemas.microsoft.com/office/drawing/2014/main" id="{7C717FE9-25B7-5170-7686-145D7F3F2C1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8BF7F-308D-4B4C-8468-FE88281DC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540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25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45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375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5;p1">
            <a:extLst>
              <a:ext uri="{FF2B5EF4-FFF2-40B4-BE49-F238E27FC236}">
                <a16:creationId xmlns:a16="http://schemas.microsoft.com/office/drawing/2014/main" id="{92151BC1-041E-FB83-4D40-FC5DE2DFF12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6;p1">
            <a:extLst>
              <a:ext uri="{FF2B5EF4-FFF2-40B4-BE49-F238E27FC236}">
                <a16:creationId xmlns:a16="http://schemas.microsoft.com/office/drawing/2014/main" id="{03742E2D-3AC5-7EE9-4764-5BA8C01F0FD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7;p1">
            <a:extLst>
              <a:ext uri="{FF2B5EF4-FFF2-40B4-BE49-F238E27FC236}">
                <a16:creationId xmlns:a16="http://schemas.microsoft.com/office/drawing/2014/main" id="{C5CFCD46-17F8-957E-C6FE-9ADB1D5ED41A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E6486-C56A-408C-BC9F-2DADB46F3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45739" cy="1130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71533" cy="41021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3048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100"/>
            </a:lvl1pPr>
            <a:lvl2pPr marL="685800" lvl="1" indent="-285750" algn="l">
              <a:spcBef>
                <a:spcPts val="525"/>
              </a:spcBef>
              <a:spcAft>
                <a:spcPts val="0"/>
              </a:spcAft>
              <a:buSzPts val="2400"/>
              <a:buChar char="–"/>
              <a:defRPr sz="1800"/>
            </a:lvl2pPr>
            <a:lvl3pPr marL="1028700" lvl="2" indent="-266700" algn="l">
              <a:spcBef>
                <a:spcPts val="450"/>
              </a:spcBef>
              <a:spcAft>
                <a:spcPts val="0"/>
              </a:spcAft>
              <a:buSzPts val="2000"/>
              <a:buChar char="•"/>
              <a:defRPr sz="1500"/>
            </a:lvl3pPr>
            <a:lvl4pPr marL="1371600" lvl="3" indent="-257175" algn="l">
              <a:spcBef>
                <a:spcPts val="375"/>
              </a:spcBef>
              <a:spcAft>
                <a:spcPts val="0"/>
              </a:spcAft>
              <a:buSzPts val="1800"/>
              <a:buChar char="–"/>
              <a:defRPr sz="1350"/>
            </a:lvl4pPr>
            <a:lvl5pPr marL="1714500" lvl="4" indent="-257175" algn="l">
              <a:spcBef>
                <a:spcPts val="375"/>
              </a:spcBef>
              <a:spcAft>
                <a:spcPts val="0"/>
              </a:spcAft>
              <a:buSzPts val="1800"/>
              <a:buChar char="»"/>
              <a:defRPr sz="135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6189135" y="1981200"/>
            <a:ext cx="5071533" cy="41021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3048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100"/>
            </a:lvl1pPr>
            <a:lvl2pPr marL="685800" lvl="1" indent="-285750" algn="l">
              <a:spcBef>
                <a:spcPts val="525"/>
              </a:spcBef>
              <a:spcAft>
                <a:spcPts val="0"/>
              </a:spcAft>
              <a:buSzPts val="2400"/>
              <a:buChar char="–"/>
              <a:defRPr sz="1800"/>
            </a:lvl2pPr>
            <a:lvl3pPr marL="1028700" lvl="2" indent="-266700" algn="l">
              <a:spcBef>
                <a:spcPts val="450"/>
              </a:spcBef>
              <a:spcAft>
                <a:spcPts val="0"/>
              </a:spcAft>
              <a:buSzPts val="2000"/>
              <a:buChar char="•"/>
              <a:defRPr sz="1500"/>
            </a:lvl3pPr>
            <a:lvl4pPr marL="1371600" lvl="3" indent="-257175" algn="l">
              <a:spcBef>
                <a:spcPts val="375"/>
              </a:spcBef>
              <a:spcAft>
                <a:spcPts val="0"/>
              </a:spcAft>
              <a:buSzPts val="1800"/>
              <a:buChar char="–"/>
              <a:defRPr sz="1350"/>
            </a:lvl4pPr>
            <a:lvl5pPr marL="1714500" lvl="4" indent="-257175" algn="l">
              <a:spcBef>
                <a:spcPts val="375"/>
              </a:spcBef>
              <a:spcAft>
                <a:spcPts val="0"/>
              </a:spcAft>
              <a:buSzPts val="1800"/>
              <a:buChar char="»"/>
              <a:defRPr sz="135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5" name="Google Shape;15;p1">
            <a:extLst>
              <a:ext uri="{FF2B5EF4-FFF2-40B4-BE49-F238E27FC236}">
                <a16:creationId xmlns:a16="http://schemas.microsoft.com/office/drawing/2014/main" id="{C8FA8BA1-211F-654C-3ED9-A009EF5EFFB2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6;p1">
            <a:extLst>
              <a:ext uri="{FF2B5EF4-FFF2-40B4-BE49-F238E27FC236}">
                <a16:creationId xmlns:a16="http://schemas.microsoft.com/office/drawing/2014/main" id="{39BF75A2-8AFC-26B6-7C9C-41BF1A674DD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Google Shape;17;p1">
            <a:extLst>
              <a:ext uri="{FF2B5EF4-FFF2-40B4-BE49-F238E27FC236}">
                <a16:creationId xmlns:a16="http://schemas.microsoft.com/office/drawing/2014/main" id="{FBACC87C-3456-C449-54DD-18962B22162D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8057B-DC5E-48BC-BA0D-07A251A91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480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anchor="t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342900" lvl="0" indent="-17145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1500"/>
            </a:lvl1pPr>
            <a:lvl2pPr marL="685800" lvl="1" indent="-171450" algn="l">
              <a:spcBef>
                <a:spcPts val="525"/>
              </a:spcBef>
              <a:spcAft>
                <a:spcPts val="0"/>
              </a:spcAft>
              <a:buSzPts val="1800"/>
              <a:buNone/>
              <a:defRPr sz="1350"/>
            </a:lvl2pPr>
            <a:lvl3pPr marL="1028700" lvl="2" indent="-171450" algn="l">
              <a:spcBef>
                <a:spcPts val="450"/>
              </a:spcBef>
              <a:spcAft>
                <a:spcPts val="0"/>
              </a:spcAft>
              <a:buSzPts val="1600"/>
              <a:buNone/>
              <a:defRPr sz="1200"/>
            </a:lvl3pPr>
            <a:lvl4pPr marL="1371600" lvl="3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4pPr>
            <a:lvl5pPr marL="1714500" lvl="4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050"/>
            </a:lvl9pPr>
          </a:lstStyle>
          <a:p>
            <a:endParaRPr/>
          </a:p>
        </p:txBody>
      </p:sp>
      <p:sp>
        <p:nvSpPr>
          <p:cNvPr id="4" name="Google Shape;15;p1">
            <a:extLst>
              <a:ext uri="{FF2B5EF4-FFF2-40B4-BE49-F238E27FC236}">
                <a16:creationId xmlns:a16="http://schemas.microsoft.com/office/drawing/2014/main" id="{D2E8997A-1DDA-32D7-3026-D8E57527369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6;p1">
            <a:extLst>
              <a:ext uri="{FF2B5EF4-FFF2-40B4-BE49-F238E27FC236}">
                <a16:creationId xmlns:a16="http://schemas.microsoft.com/office/drawing/2014/main" id="{7CFC619A-738F-5CE3-EBAF-3965CD32745A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7;p1">
            <a:extLst>
              <a:ext uri="{FF2B5EF4-FFF2-40B4-BE49-F238E27FC236}">
                <a16:creationId xmlns:a16="http://schemas.microsoft.com/office/drawing/2014/main" id="{43606785-A9CB-BBE9-E96A-83059E537C2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33FE2-2F5D-45CD-BCA9-7CC776AFD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165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342900" lvl="0" indent="-171450" algn="l">
              <a:spcBef>
                <a:spcPts val="600"/>
              </a:spcBef>
              <a:spcAft>
                <a:spcPts val="0"/>
              </a:spcAft>
              <a:buSzPts val="2400"/>
              <a:buNone/>
              <a:defRPr sz="1800" b="1"/>
            </a:lvl1pPr>
            <a:lvl2pPr marL="685800" lvl="1" indent="-171450" algn="l">
              <a:spcBef>
                <a:spcPts val="525"/>
              </a:spcBef>
              <a:spcAft>
                <a:spcPts val="0"/>
              </a:spcAft>
              <a:buSzPts val="2000"/>
              <a:buNone/>
              <a:defRPr sz="1500" b="1"/>
            </a:lvl2pPr>
            <a:lvl3pPr marL="1028700" lvl="2" indent="-171450" algn="l">
              <a:spcBef>
                <a:spcPts val="450"/>
              </a:spcBef>
              <a:spcAft>
                <a:spcPts val="0"/>
              </a:spcAft>
              <a:buSzPts val="1800"/>
              <a:buNone/>
              <a:defRPr sz="1350" b="1"/>
            </a:lvl3pPr>
            <a:lvl4pPr marL="1371600" lvl="3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4pPr>
            <a:lvl5pPr marL="1714500" lvl="4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28575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1800"/>
            </a:lvl1pPr>
            <a:lvl2pPr marL="685800" lvl="1" indent="-266700" algn="l">
              <a:spcBef>
                <a:spcPts val="525"/>
              </a:spcBef>
              <a:spcAft>
                <a:spcPts val="0"/>
              </a:spcAft>
              <a:buSzPts val="2000"/>
              <a:buChar char="–"/>
              <a:defRPr sz="1500"/>
            </a:lvl2pPr>
            <a:lvl3pPr marL="1028700" lvl="2" indent="-257175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 sz="1350"/>
            </a:lvl3pPr>
            <a:lvl4pPr marL="1371600" lvl="3" indent="-247650" algn="l">
              <a:spcBef>
                <a:spcPts val="375"/>
              </a:spcBef>
              <a:spcAft>
                <a:spcPts val="0"/>
              </a:spcAft>
              <a:buSzPts val="1600"/>
              <a:buChar char="–"/>
              <a:defRPr sz="1200"/>
            </a:lvl4pPr>
            <a:lvl5pPr marL="1714500" lvl="4" indent="-247650" algn="l">
              <a:spcBef>
                <a:spcPts val="375"/>
              </a:spcBef>
              <a:spcAft>
                <a:spcPts val="0"/>
              </a:spcAft>
              <a:buSzPts val="1600"/>
              <a:buChar char="»"/>
              <a:defRPr sz="120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342900" lvl="0" indent="-171450" algn="l">
              <a:spcBef>
                <a:spcPts val="600"/>
              </a:spcBef>
              <a:spcAft>
                <a:spcPts val="0"/>
              </a:spcAft>
              <a:buSzPts val="2400"/>
              <a:buNone/>
              <a:defRPr sz="1800" b="1"/>
            </a:lvl1pPr>
            <a:lvl2pPr marL="685800" lvl="1" indent="-171450" algn="l">
              <a:spcBef>
                <a:spcPts val="525"/>
              </a:spcBef>
              <a:spcAft>
                <a:spcPts val="0"/>
              </a:spcAft>
              <a:buSzPts val="2000"/>
              <a:buNone/>
              <a:defRPr sz="1500" b="1"/>
            </a:lvl2pPr>
            <a:lvl3pPr marL="1028700" lvl="2" indent="-171450" algn="l">
              <a:spcBef>
                <a:spcPts val="450"/>
              </a:spcBef>
              <a:spcAft>
                <a:spcPts val="0"/>
              </a:spcAft>
              <a:buSzPts val="1800"/>
              <a:buNone/>
              <a:defRPr sz="1350" b="1"/>
            </a:lvl3pPr>
            <a:lvl4pPr marL="1371600" lvl="3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4pPr>
            <a:lvl5pPr marL="1714500" lvl="4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28575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1800"/>
            </a:lvl1pPr>
            <a:lvl2pPr marL="685800" lvl="1" indent="-266700" algn="l">
              <a:spcBef>
                <a:spcPts val="525"/>
              </a:spcBef>
              <a:spcAft>
                <a:spcPts val="0"/>
              </a:spcAft>
              <a:buSzPts val="2000"/>
              <a:buChar char="–"/>
              <a:defRPr sz="1500"/>
            </a:lvl2pPr>
            <a:lvl3pPr marL="1028700" lvl="2" indent="-257175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 sz="1350"/>
            </a:lvl3pPr>
            <a:lvl4pPr marL="1371600" lvl="3" indent="-247650" algn="l">
              <a:spcBef>
                <a:spcPts val="375"/>
              </a:spcBef>
              <a:spcAft>
                <a:spcPts val="0"/>
              </a:spcAft>
              <a:buSzPts val="1600"/>
              <a:buChar char="–"/>
              <a:defRPr sz="1200"/>
            </a:lvl4pPr>
            <a:lvl5pPr marL="1714500" lvl="4" indent="-247650" algn="l">
              <a:spcBef>
                <a:spcPts val="375"/>
              </a:spcBef>
              <a:spcAft>
                <a:spcPts val="0"/>
              </a:spcAft>
              <a:buSzPts val="1600"/>
              <a:buChar char="»"/>
              <a:defRPr sz="120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>
            <a:endParaRPr/>
          </a:p>
        </p:txBody>
      </p:sp>
      <p:sp>
        <p:nvSpPr>
          <p:cNvPr id="7" name="Google Shape;15;p1">
            <a:extLst>
              <a:ext uri="{FF2B5EF4-FFF2-40B4-BE49-F238E27FC236}">
                <a16:creationId xmlns:a16="http://schemas.microsoft.com/office/drawing/2014/main" id="{D4756A99-5225-8512-717C-12908394BBCD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Google Shape;16;p1">
            <a:extLst>
              <a:ext uri="{FF2B5EF4-FFF2-40B4-BE49-F238E27FC236}">
                <a16:creationId xmlns:a16="http://schemas.microsoft.com/office/drawing/2014/main" id="{B2BA7B4F-34B7-F70E-3817-11DA4BB2B0F4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Google Shape;17;p1">
            <a:extLst>
              <a:ext uri="{FF2B5EF4-FFF2-40B4-BE49-F238E27FC236}">
                <a16:creationId xmlns:a16="http://schemas.microsoft.com/office/drawing/2014/main" id="{ACB567AD-F470-9DF0-0DA6-0FA3A1CEF74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3FFCE-FED5-484C-B058-F0ED8324C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09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45739" cy="1130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15;p1">
            <a:extLst>
              <a:ext uri="{FF2B5EF4-FFF2-40B4-BE49-F238E27FC236}">
                <a16:creationId xmlns:a16="http://schemas.microsoft.com/office/drawing/2014/main" id="{9D6A9544-A101-AE44-3C6A-1C4203AE5274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6;p1">
            <a:extLst>
              <a:ext uri="{FF2B5EF4-FFF2-40B4-BE49-F238E27FC236}">
                <a16:creationId xmlns:a16="http://schemas.microsoft.com/office/drawing/2014/main" id="{83C0F5C7-A2FD-E4F4-FF53-18B23931C367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7;p1">
            <a:extLst>
              <a:ext uri="{FF2B5EF4-FFF2-40B4-BE49-F238E27FC236}">
                <a16:creationId xmlns:a16="http://schemas.microsoft.com/office/drawing/2014/main" id="{C207F887-AE76-B276-163E-0B9F2A5A3D1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55ECF-B8DB-4746-9BD5-43860BF42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969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323850" algn="l"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2400"/>
            </a:lvl1pPr>
            <a:lvl2pPr marL="685800" lvl="1" indent="-304800" algn="l">
              <a:spcBef>
                <a:spcPts val="525"/>
              </a:spcBef>
              <a:spcAft>
                <a:spcPts val="0"/>
              </a:spcAft>
              <a:buSzPts val="2800"/>
              <a:buChar char="–"/>
              <a:defRPr sz="2100"/>
            </a:lvl2pPr>
            <a:lvl3pPr marL="1028700" lvl="2" indent="-285750" algn="l">
              <a:spcBef>
                <a:spcPts val="450"/>
              </a:spcBef>
              <a:spcAft>
                <a:spcPts val="0"/>
              </a:spcAft>
              <a:buSzPts val="2400"/>
              <a:buChar char="•"/>
              <a:defRPr sz="1800"/>
            </a:lvl3pPr>
            <a:lvl4pPr marL="1371600" lvl="3" indent="-266700" algn="l">
              <a:spcBef>
                <a:spcPts val="375"/>
              </a:spcBef>
              <a:spcAft>
                <a:spcPts val="0"/>
              </a:spcAft>
              <a:buSzPts val="2000"/>
              <a:buChar char="–"/>
              <a:defRPr sz="1500"/>
            </a:lvl4pPr>
            <a:lvl5pPr marL="1714500" lvl="4" indent="-266700" algn="l">
              <a:spcBef>
                <a:spcPts val="375"/>
              </a:spcBef>
              <a:spcAft>
                <a:spcPts val="0"/>
              </a:spcAft>
              <a:buSzPts val="2000"/>
              <a:buChar char="»"/>
              <a:defRPr sz="1500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17145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050"/>
            </a:lvl1pPr>
            <a:lvl2pPr marL="685800" lvl="1" indent="-171450" algn="l">
              <a:spcBef>
                <a:spcPts val="525"/>
              </a:spcBef>
              <a:spcAft>
                <a:spcPts val="0"/>
              </a:spcAft>
              <a:buSzPts val="1200"/>
              <a:buNone/>
              <a:defRPr sz="900"/>
            </a:lvl2pPr>
            <a:lvl3pPr marL="1028700" lvl="2" indent="-171450" algn="l">
              <a:spcBef>
                <a:spcPts val="450"/>
              </a:spcBef>
              <a:spcAft>
                <a:spcPts val="0"/>
              </a:spcAft>
              <a:buSzPts val="1000"/>
              <a:buNone/>
              <a:defRPr sz="750"/>
            </a:lvl3pPr>
            <a:lvl4pPr marL="1371600" lvl="3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4pPr>
            <a:lvl5pPr marL="1714500" lvl="4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5" name="Google Shape;15;p1">
            <a:extLst>
              <a:ext uri="{FF2B5EF4-FFF2-40B4-BE49-F238E27FC236}">
                <a16:creationId xmlns:a16="http://schemas.microsoft.com/office/drawing/2014/main" id="{E352D5AD-8537-1ADB-6E5B-955C183830C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6;p1">
            <a:extLst>
              <a:ext uri="{FF2B5EF4-FFF2-40B4-BE49-F238E27FC236}">
                <a16:creationId xmlns:a16="http://schemas.microsoft.com/office/drawing/2014/main" id="{3BE6125E-0633-E27D-5E37-07B7B5C119A8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Google Shape;17;p1">
            <a:extLst>
              <a:ext uri="{FF2B5EF4-FFF2-40B4-BE49-F238E27FC236}">
                <a16:creationId xmlns:a16="http://schemas.microsoft.com/office/drawing/2014/main" id="{6232F5C1-5E3E-2730-B6C2-EA6EC1060109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8381D-C8EF-4AE6-810A-13CFBC7A8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647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1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lvl="0"/>
            <a:endParaRPr noProof="0">
              <a:sym typeface="Times New Roman"/>
            </a:endParaRPr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17145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050"/>
            </a:lvl1pPr>
            <a:lvl2pPr marL="685800" lvl="1" indent="-171450" algn="l">
              <a:spcBef>
                <a:spcPts val="525"/>
              </a:spcBef>
              <a:spcAft>
                <a:spcPts val="0"/>
              </a:spcAft>
              <a:buSzPts val="1200"/>
              <a:buNone/>
              <a:defRPr sz="900"/>
            </a:lvl2pPr>
            <a:lvl3pPr marL="1028700" lvl="2" indent="-171450" algn="l">
              <a:spcBef>
                <a:spcPts val="450"/>
              </a:spcBef>
              <a:spcAft>
                <a:spcPts val="0"/>
              </a:spcAft>
              <a:buSzPts val="1000"/>
              <a:buNone/>
              <a:defRPr sz="750"/>
            </a:lvl3pPr>
            <a:lvl4pPr marL="1371600" lvl="3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4pPr>
            <a:lvl5pPr marL="1714500" lvl="4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5" name="Google Shape;15;p1">
            <a:extLst>
              <a:ext uri="{FF2B5EF4-FFF2-40B4-BE49-F238E27FC236}">
                <a16:creationId xmlns:a16="http://schemas.microsoft.com/office/drawing/2014/main" id="{523E4532-6CB6-2467-3C91-03B1D941B069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6;p1">
            <a:extLst>
              <a:ext uri="{FF2B5EF4-FFF2-40B4-BE49-F238E27FC236}">
                <a16:creationId xmlns:a16="http://schemas.microsoft.com/office/drawing/2014/main" id="{6982C85C-489E-EADA-822A-6910378F958E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Google Shape;17;p1">
            <a:extLst>
              <a:ext uri="{FF2B5EF4-FFF2-40B4-BE49-F238E27FC236}">
                <a16:creationId xmlns:a16="http://schemas.microsoft.com/office/drawing/2014/main" id="{055BF0B9-83C8-5335-1AF0-8F4F7FFD3BC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E8B75-980F-46D1-BB69-34CD3FBAF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22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45739" cy="1130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 rot="5400000">
            <a:off x="4036219" y="-1140620"/>
            <a:ext cx="4102100" cy="1034573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257175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57175" algn="l"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spcBef>
                <a:spcPts val="375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spcBef>
                <a:spcPts val="375"/>
              </a:spcBef>
              <a:spcAft>
                <a:spcPts val="0"/>
              </a:spcAft>
              <a:buSzPts val="1800"/>
              <a:buChar char="»"/>
              <a:defRPr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5;p1">
            <a:extLst>
              <a:ext uri="{FF2B5EF4-FFF2-40B4-BE49-F238E27FC236}">
                <a16:creationId xmlns:a16="http://schemas.microsoft.com/office/drawing/2014/main" id="{11C67DDD-58AC-B04A-8B76-6ABE67D166AA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6;p1">
            <a:extLst>
              <a:ext uri="{FF2B5EF4-FFF2-40B4-BE49-F238E27FC236}">
                <a16:creationId xmlns:a16="http://schemas.microsoft.com/office/drawing/2014/main" id="{793B92F0-8A44-8164-11E2-2A32DAB8D6ED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7;p1">
            <a:extLst>
              <a:ext uri="{FF2B5EF4-FFF2-40B4-BE49-F238E27FC236}">
                <a16:creationId xmlns:a16="http://schemas.microsoft.com/office/drawing/2014/main" id="{97A236E9-AE04-CB01-9771-23C3F00AA78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96A66-ED5E-4613-B34B-32B897C01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1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 rot="5400000">
            <a:off x="7230534" y="2053169"/>
            <a:ext cx="5473700" cy="258656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1955801" y="-431799"/>
            <a:ext cx="5473700" cy="75565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342900" lvl="0" indent="-257175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685800" lvl="1" indent="-257175" algn="l"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2pPr>
            <a:lvl3pPr marL="1028700" lvl="2" indent="-257175" algn="l"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spcBef>
                <a:spcPts val="375"/>
              </a:spcBef>
              <a:spcAft>
                <a:spcPts val="0"/>
              </a:spcAft>
              <a:buSzPts val="1800"/>
              <a:buChar char="–"/>
              <a:defRPr/>
            </a:lvl4pPr>
            <a:lvl5pPr marL="1714500" lvl="4" indent="-257175" algn="l">
              <a:spcBef>
                <a:spcPts val="375"/>
              </a:spcBef>
              <a:spcAft>
                <a:spcPts val="0"/>
              </a:spcAft>
              <a:buSzPts val="1800"/>
              <a:buChar char="»"/>
              <a:defRPr/>
            </a:lvl5pPr>
            <a:lvl6pPr marL="2057400" lvl="5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6pPr>
            <a:lvl7pPr marL="2400300" lvl="6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7pPr>
            <a:lvl8pPr marL="2743200" lvl="7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8pPr>
            <a:lvl9pPr marL="3086100" lvl="8" indent="-171450" algn="l"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5;p1">
            <a:extLst>
              <a:ext uri="{FF2B5EF4-FFF2-40B4-BE49-F238E27FC236}">
                <a16:creationId xmlns:a16="http://schemas.microsoft.com/office/drawing/2014/main" id="{33A5C177-BCD1-1D23-DDC8-B8AB27C28C42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6;p1">
            <a:extLst>
              <a:ext uri="{FF2B5EF4-FFF2-40B4-BE49-F238E27FC236}">
                <a16:creationId xmlns:a16="http://schemas.microsoft.com/office/drawing/2014/main" id="{0C187F84-BDEE-4D77-98BC-92025D7D5E3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7;p1">
            <a:extLst>
              <a:ext uri="{FF2B5EF4-FFF2-40B4-BE49-F238E27FC236}">
                <a16:creationId xmlns:a16="http://schemas.microsoft.com/office/drawing/2014/main" id="{7AD5348B-7E13-E18C-E88E-1BCEBAC8D0BC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0419F-17A3-402A-9655-CB3CF4BC4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447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1AA868D-12EF-49F8-B9BB-CDFE01E4A073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89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87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96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043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846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154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661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433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1AA868D-12EF-49F8-B9BB-CDFE01E4A073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09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161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054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extLst>
              <a:ext uri="{FF2B5EF4-FFF2-40B4-BE49-F238E27FC236}">
                <a16:creationId xmlns:a16="http://schemas.microsoft.com/office/drawing/2014/main" id="{2E8ADEFE-6E46-6A11-8F1A-6ABF013A9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393950"/>
            <a:ext cx="103632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9A4D7-0BA4-BA23-C72A-5CB54B5BE7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C54E4-3A4B-52D3-0842-D52E9FACD8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1E312-A932-21C2-2A33-FCEAA96F86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A3280-FEA3-4ABA-9B26-791D8B6E2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640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A67500E-D602-2925-AB21-8B61E0DA78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40855E0-5BB7-B6AD-95AF-D7B6CE9AE9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D67E8EB-CD9C-1916-0E82-E6CCBD09C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0856B-DA82-4554-A5EA-ECF62B82C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2159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74E5671-4981-C6F6-E507-044056E6EA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321A944-BCC5-7019-627F-97316178B4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DEF83C3-3E25-F530-7178-C4BAAEEE82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E12C2-C2EE-4B8C-A910-EF53188C6E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0194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1D1C79-21D3-E813-2F64-F33C2E0F15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D254E86-90E6-880A-8A5A-D4658A3325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2F3A382-8DD7-DDFD-B2D7-A87E658652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21DE4-D639-487C-93FD-87298215D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323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CD886B-3276-106D-A786-18DCB12CD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9D6CF4-FFA9-A27A-06B6-CC99CF436B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9C898C-EE83-A511-00E9-2A46B2EA88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EF914-0D49-4CBC-85D5-5C81FDD4EF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2022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EEAA146-7C23-0B6C-13A3-1707364B06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1FECED1-6EFD-B0D0-B113-7D3A6D2953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F540EE1-D630-7DF3-B136-7BA41845E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BB47-7968-468F-9417-5132FCDCC8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1772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3403CCD-3104-3893-96FD-A4BEE131DA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A76A0DD-A52C-A49D-E7FA-380206AE2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BBBFAA5-0CC2-F137-31E8-70087E2B42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F46C-5C21-4C1D-8D50-FF18E6829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1729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EDC0E1-A9AB-B2C9-BFB9-26ABA32545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167448A-176A-741E-99BF-621EBE24B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015B7EF-6828-51EF-5EDA-0FCDD4D14F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AAC7B-0BE0-457F-AE4B-F0FDA1C5F2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31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47BDFB-A7CC-BDC3-1375-544E788244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F30B62E-61E6-7A15-2B0C-206D83B760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CCA3D33-74EF-4259-130F-5F74FAE069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61762-665A-4F13-8498-AFFA9008BD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8911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5FA04D-6F4E-A500-0FB8-D1161E6401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2BFBDD0-265B-09EA-10A1-1629A8FD8D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C6C3D0E-5F5E-1CF7-7C71-C3C1C852DE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6D38F-99DA-428C-8BFC-A2020FBC1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1231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5118" y="304800"/>
            <a:ext cx="2669116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06267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5A46788-C738-7FD9-23E0-467A0BFE77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E124A29-A044-C9B2-2FC8-367AA675D2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0D3E841-2482-1165-0746-B103C20642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73F5F-1184-4ED7-B705-560B6E2D2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95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A126ABC-FCEA-5224-B782-3FED8D1D5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8AB217F-6FDE-9689-6B07-85C0BDE01C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0C20800D-D0A5-2AD3-E710-C1BB60FDBB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58393720-FFCE-6CEC-AB8E-FC2DA97642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9A8B1421-C6E4-F516-F061-66E7C8C010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A96D9F-A7AB-4504-8C4A-933472CD1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86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511E9-775E-4DD7-BB1A-F7DF47A76693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8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13;p1">
            <a:extLst>
              <a:ext uri="{FF2B5EF4-FFF2-40B4-BE49-F238E27FC236}">
                <a16:creationId xmlns:a16="http://schemas.microsoft.com/office/drawing/2014/main" id="{9C4AAF94-9C05-0F09-5412-1329C1273E5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4626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7171" name="Google Shape;14;p1">
            <a:extLst>
              <a:ext uri="{FF2B5EF4-FFF2-40B4-BE49-F238E27FC236}">
                <a16:creationId xmlns:a16="http://schemas.microsoft.com/office/drawing/2014/main" id="{2ED11ECF-7550-D0F3-C945-C5B50232429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46267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5" name="Google Shape;15;p1">
            <a:extLst>
              <a:ext uri="{FF2B5EF4-FFF2-40B4-BE49-F238E27FC236}">
                <a16:creationId xmlns:a16="http://schemas.microsoft.com/office/drawing/2014/main" id="{1D6A9B16-660F-49BE-6CB8-4C9D61B21D3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23067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1">
            <a:extLst>
              <a:ext uri="{FF2B5EF4-FFF2-40B4-BE49-F238E27FC236}">
                <a16:creationId xmlns:a16="http://schemas.microsoft.com/office/drawing/2014/main" id="{E8B5D421-0C5C-D89B-FAF6-5EB23E82FB9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43867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1">
            <a:extLst>
              <a:ext uri="{FF2B5EF4-FFF2-40B4-BE49-F238E27FC236}">
                <a16:creationId xmlns:a16="http://schemas.microsoft.com/office/drawing/2014/main" id="{49E2300F-88AC-8EBF-1BDC-5628A382B61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23067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defRPr/>
            </a:pPr>
            <a:fld id="{D98DDF70-6297-4C05-86B6-750A56E73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924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1AA868D-12EF-49F8-B9BB-CDFE01E4A073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0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FAABF9F-FB97-94FC-6CEF-14DAB3E65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63D4EF8-0548-AA6D-3E8B-599C05035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AutoShape 4">
            <a:extLst>
              <a:ext uri="{FF2B5EF4-FFF2-40B4-BE49-F238E27FC236}">
                <a16:creationId xmlns:a16="http://schemas.microsoft.com/office/drawing/2014/main" id="{EBD23BE3-4E5E-14E4-F679-FE921D06D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1566864"/>
            <a:ext cx="10610851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6149" name="Line 5">
            <a:extLst>
              <a:ext uri="{FF2B5EF4-FFF2-40B4-BE49-F238E27FC236}">
                <a16:creationId xmlns:a16="http://schemas.microsoft.com/office/drawing/2014/main" id="{92BFB4C8-A829-1D4B-99EF-7105CFCFE5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2800" y="6172200"/>
            <a:ext cx="10566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id="{C5C1628C-E99C-669B-6B8C-76BC6AF25C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C795DC02-6124-1619-1EBE-CEDFDB4662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6" name="Rectangle 8">
            <a:extLst>
              <a:ext uri="{FF2B5EF4-FFF2-40B4-BE49-F238E27FC236}">
                <a16:creationId xmlns:a16="http://schemas.microsoft.com/office/drawing/2014/main" id="{9E04D1A5-2839-7A9D-EE7A-DAEE400379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FC48369-0085-4551-8A56-7A73162690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98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22.gif"/><Relationship Id="rId3" Type="http://schemas.openxmlformats.org/officeDocument/2006/relationships/slideLayout" Target="../slideLayouts/slideLayout52.xml"/><Relationship Id="rId7" Type="http://schemas.openxmlformats.org/officeDocument/2006/relationships/slide" Target="slide22.xml"/><Relationship Id="rId12" Type="http://schemas.openxmlformats.org/officeDocument/2006/relationships/image" Target="../media/image21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21.xml"/><Relationship Id="rId11" Type="http://schemas.openxmlformats.org/officeDocument/2006/relationships/image" Target="../media/image20.gif"/><Relationship Id="rId5" Type="http://schemas.openxmlformats.org/officeDocument/2006/relationships/slide" Target="slide20.xml"/><Relationship Id="rId10" Type="http://schemas.openxmlformats.org/officeDocument/2006/relationships/slide" Target="slide25.xml"/><Relationship Id="rId4" Type="http://schemas.openxmlformats.org/officeDocument/2006/relationships/image" Target="../media/image19.png"/><Relationship Id="rId9" Type="http://schemas.openxmlformats.org/officeDocument/2006/relationships/slide" Target="slide24.xml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26.png"/><Relationship Id="rId1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6.png"/><Relationship Id="rId1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26.png"/><Relationship Id="rId1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9.xml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6.png"/><Relationship Id="rId14" Type="http://schemas.openxmlformats.org/officeDocument/2006/relationships/slide" Target="slide19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9.xml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>
            <a:extLst>
              <a:ext uri="{FF2B5EF4-FFF2-40B4-BE49-F238E27FC236}">
                <a16:creationId xmlns:a16="http://schemas.microsoft.com/office/drawing/2014/main" id="{4525F678-5D98-53B0-A863-CC30ED79C797}"/>
              </a:ext>
            </a:extLst>
          </p:cNvPr>
          <p:cNvSpPr/>
          <p:nvPr/>
        </p:nvSpPr>
        <p:spPr>
          <a:xfrm>
            <a:off x="3524250" y="1500189"/>
            <a:ext cx="5143500" cy="38576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68569" tIns="34275" rIns="68569" bIns="34275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endParaRPr kumimoji="0" sz="157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20" name="Google Shape;94;p13">
            <a:extLst>
              <a:ext uri="{FF2B5EF4-FFF2-40B4-BE49-F238E27FC236}">
                <a16:creationId xmlns:a16="http://schemas.microsoft.com/office/drawing/2014/main" id="{9B3991C0-B650-ABCA-4630-DCD955DB699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4476" y="938213"/>
            <a:ext cx="111125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Google Shape;95;p13">
            <a:extLst>
              <a:ext uri="{FF2B5EF4-FFF2-40B4-BE49-F238E27FC236}">
                <a16:creationId xmlns:a16="http://schemas.microsoft.com/office/drawing/2014/main" id="{EB49B20C-FB18-2C73-8FBC-4BF60627FF2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613" y="947738"/>
            <a:ext cx="93662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Google Shape;96;p13">
            <a:extLst>
              <a:ext uri="{FF2B5EF4-FFF2-40B4-BE49-F238E27FC236}">
                <a16:creationId xmlns:a16="http://schemas.microsoft.com/office/drawing/2014/main" id="{E5FD389D-32ED-4782-9CAA-5E81F921F1F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546225" y="846138"/>
            <a:ext cx="90868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Google Shape;97;p13">
            <a:extLst>
              <a:ext uri="{FF2B5EF4-FFF2-40B4-BE49-F238E27FC236}">
                <a16:creationId xmlns:a16="http://schemas.microsoft.com/office/drawing/2014/main" id="{A661A20B-1803-F6BD-D2E1-F80B7E29D89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646238" y="5927725"/>
            <a:ext cx="896461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Google Shape;98;p13">
            <a:extLst>
              <a:ext uri="{FF2B5EF4-FFF2-40B4-BE49-F238E27FC236}">
                <a16:creationId xmlns:a16="http://schemas.microsoft.com/office/drawing/2014/main" id="{37AD0999-DA8C-CBDD-EC9B-2AA82DB18F0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1" y="5472113"/>
            <a:ext cx="5572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Google Shape;99;p13">
            <a:extLst>
              <a:ext uri="{FF2B5EF4-FFF2-40B4-BE49-F238E27FC236}">
                <a16:creationId xmlns:a16="http://schemas.microsoft.com/office/drawing/2014/main" id="{D8811ED4-3FEC-A19E-6238-143DF383801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6" y="5238751"/>
            <a:ext cx="5572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Google Shape;100;p13">
            <a:extLst>
              <a:ext uri="{FF2B5EF4-FFF2-40B4-BE49-F238E27FC236}">
                <a16:creationId xmlns:a16="http://schemas.microsoft.com/office/drawing/2014/main" id="{C21BABB3-F3AC-4749-8610-F82A36FE232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5483226"/>
            <a:ext cx="55721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Google Shape;101;p13">
            <a:extLst>
              <a:ext uri="{FF2B5EF4-FFF2-40B4-BE49-F238E27FC236}">
                <a16:creationId xmlns:a16="http://schemas.microsoft.com/office/drawing/2014/main" id="{6C836F0B-BDD3-5F4D-310C-EBA0E787081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564" y="5511801"/>
            <a:ext cx="6445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Google Shape;102;p13">
            <a:extLst>
              <a:ext uri="{FF2B5EF4-FFF2-40B4-BE49-F238E27FC236}">
                <a16:creationId xmlns:a16="http://schemas.microsoft.com/office/drawing/2014/main" id="{A8E3B9A9-91DA-42C9-ECDB-F1614120219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6" y="5386388"/>
            <a:ext cx="5572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Google Shape;103;p13">
            <a:extLst>
              <a:ext uri="{FF2B5EF4-FFF2-40B4-BE49-F238E27FC236}">
                <a16:creationId xmlns:a16="http://schemas.microsoft.com/office/drawing/2014/main" id="{41F2E84F-2012-4E61-8460-2699F8F22A6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63" y="5265739"/>
            <a:ext cx="5572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Google Shape;104;p13">
            <a:extLst>
              <a:ext uri="{FF2B5EF4-FFF2-40B4-BE49-F238E27FC236}">
                <a16:creationId xmlns:a16="http://schemas.microsoft.com/office/drawing/2014/main" id="{3FE46097-F581-7392-3BC5-4EBB5133037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76675" y="4783139"/>
            <a:ext cx="736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32" name="Google Shape;106;p13">
            <a:extLst>
              <a:ext uri="{FF2B5EF4-FFF2-40B4-BE49-F238E27FC236}">
                <a16:creationId xmlns:a16="http://schemas.microsoft.com/office/drawing/2014/main" id="{8BDEF301-B5B9-F449-A9F7-4380E1F18AD9}"/>
              </a:ext>
            </a:extLst>
          </p:cNvPr>
          <p:cNvGrpSpPr>
            <a:grpSpLocks/>
          </p:cNvGrpSpPr>
          <p:nvPr/>
        </p:nvGrpSpPr>
        <p:grpSpPr bwMode="auto">
          <a:xfrm>
            <a:off x="5513388" y="1822450"/>
            <a:ext cx="1357312" cy="3549650"/>
            <a:chOff x="2112" y="293"/>
            <a:chExt cx="2007" cy="3520"/>
          </a:xfrm>
        </p:grpSpPr>
        <p:grpSp>
          <p:nvGrpSpPr>
            <p:cNvPr id="34843" name="Google Shape;107;p13">
              <a:extLst>
                <a:ext uri="{FF2B5EF4-FFF2-40B4-BE49-F238E27FC236}">
                  <a16:creationId xmlns:a16="http://schemas.microsoft.com/office/drawing/2014/main" id="{2A5F08A6-0D7D-01C1-5AE7-F27E1B8C59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93"/>
              <a:ext cx="2007" cy="3520"/>
              <a:chOff x="2112" y="293"/>
              <a:chExt cx="2007" cy="3520"/>
            </a:xfrm>
          </p:grpSpPr>
          <p:grpSp>
            <p:nvGrpSpPr>
              <p:cNvPr id="34845" name="Google Shape;108;p13">
                <a:extLst>
                  <a:ext uri="{FF2B5EF4-FFF2-40B4-BE49-F238E27FC236}">
                    <a16:creationId xmlns:a16="http://schemas.microsoft.com/office/drawing/2014/main" id="{FD7A26E9-9962-A6B1-3EDE-D292A01570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293"/>
                <a:ext cx="2007" cy="3520"/>
                <a:chOff x="2112" y="293"/>
                <a:chExt cx="2007" cy="3520"/>
              </a:xfrm>
            </p:grpSpPr>
            <p:grpSp>
              <p:nvGrpSpPr>
                <p:cNvPr id="34847" name="Google Shape;109;p13">
                  <a:extLst>
                    <a:ext uri="{FF2B5EF4-FFF2-40B4-BE49-F238E27FC236}">
                      <a16:creationId xmlns:a16="http://schemas.microsoft.com/office/drawing/2014/main" id="{34E13349-A32B-7BC5-22B2-AC51E5C674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12" y="293"/>
                  <a:ext cx="2007" cy="3520"/>
                  <a:chOff x="2112" y="293"/>
                  <a:chExt cx="2007" cy="3520"/>
                </a:xfrm>
              </p:grpSpPr>
              <p:grpSp>
                <p:nvGrpSpPr>
                  <p:cNvPr id="34849" name="Google Shape;110;p13">
                    <a:extLst>
                      <a:ext uri="{FF2B5EF4-FFF2-40B4-BE49-F238E27FC236}">
                        <a16:creationId xmlns:a16="http://schemas.microsoft.com/office/drawing/2014/main" id="{A4B1A9F2-1F09-F06C-E538-96422B6E92A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12" y="293"/>
                    <a:ext cx="2007" cy="3520"/>
                    <a:chOff x="2112" y="293"/>
                    <a:chExt cx="2007" cy="3520"/>
                  </a:xfrm>
                </p:grpSpPr>
                <p:grpSp>
                  <p:nvGrpSpPr>
                    <p:cNvPr id="34851" name="Google Shape;111;p13">
                      <a:extLst>
                        <a:ext uri="{FF2B5EF4-FFF2-40B4-BE49-F238E27FC236}">
                          <a16:creationId xmlns:a16="http://schemas.microsoft.com/office/drawing/2014/main" id="{44A064EA-559C-28FD-0CE8-D60E4612FF4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293"/>
                      <a:ext cx="2007" cy="3520"/>
                      <a:chOff x="2112" y="293"/>
                      <a:chExt cx="2007" cy="3520"/>
                    </a:xfrm>
                  </p:grpSpPr>
                  <p:grpSp>
                    <p:nvGrpSpPr>
                      <p:cNvPr id="34853" name="Google Shape;112;p13">
                        <a:extLst>
                          <a:ext uri="{FF2B5EF4-FFF2-40B4-BE49-F238E27FC236}">
                            <a16:creationId xmlns:a16="http://schemas.microsoft.com/office/drawing/2014/main" id="{2D348C67-CB3B-07CC-2786-CF79D7239FD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12" y="293"/>
                        <a:ext cx="2007" cy="3520"/>
                        <a:chOff x="2112" y="293"/>
                        <a:chExt cx="2007" cy="3520"/>
                      </a:xfrm>
                    </p:grpSpPr>
                    <p:grpSp>
                      <p:nvGrpSpPr>
                        <p:cNvPr id="34855" name="Google Shape;113;p13">
                          <a:extLst>
                            <a:ext uri="{FF2B5EF4-FFF2-40B4-BE49-F238E27FC236}">
                              <a16:creationId xmlns:a16="http://schemas.microsoft.com/office/drawing/2014/main" id="{5FB6DE55-B8FB-2437-DE56-429576D9D53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112" y="293"/>
                          <a:ext cx="2007" cy="3520"/>
                          <a:chOff x="2112" y="293"/>
                          <a:chExt cx="2007" cy="3520"/>
                        </a:xfrm>
                      </p:grpSpPr>
                      <p:grpSp>
                        <p:nvGrpSpPr>
                          <p:cNvPr id="34857" name="Google Shape;114;p13">
                            <a:extLst>
                              <a:ext uri="{FF2B5EF4-FFF2-40B4-BE49-F238E27FC236}">
                                <a16:creationId xmlns:a16="http://schemas.microsoft.com/office/drawing/2014/main" id="{A20B742E-DFC4-BA12-0282-C4F908F0F89E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112" y="293"/>
                            <a:ext cx="2007" cy="3520"/>
                            <a:chOff x="2112" y="293"/>
                            <a:chExt cx="2007" cy="3520"/>
                          </a:xfrm>
                        </p:grpSpPr>
                        <p:grpSp>
                          <p:nvGrpSpPr>
                            <p:cNvPr id="34859" name="Google Shape;115;p13">
                              <a:extLst>
                                <a:ext uri="{FF2B5EF4-FFF2-40B4-BE49-F238E27FC236}">
                                  <a16:creationId xmlns:a16="http://schemas.microsoft.com/office/drawing/2014/main" id="{A287BA76-E994-800C-6CB2-DC07E37AAC37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112" y="344"/>
                              <a:ext cx="2007" cy="3469"/>
                              <a:chOff x="2112" y="344"/>
                              <a:chExt cx="2007" cy="3469"/>
                            </a:xfrm>
                          </p:grpSpPr>
                          <p:grpSp>
                            <p:nvGrpSpPr>
                              <p:cNvPr id="34861" name="Google Shape;116;p13">
                                <a:extLst>
                                  <a:ext uri="{FF2B5EF4-FFF2-40B4-BE49-F238E27FC236}">
                                    <a16:creationId xmlns:a16="http://schemas.microsoft.com/office/drawing/2014/main" id="{FD64BDC4-36BB-0AF5-A500-69BB26A3B377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112" y="344"/>
                                <a:ext cx="2007" cy="3469"/>
                                <a:chOff x="2112" y="344"/>
                                <a:chExt cx="2007" cy="3469"/>
                              </a:xfrm>
                            </p:grpSpPr>
                            <p:sp>
                              <p:nvSpPr>
                                <p:cNvPr id="117" name="Google Shape;117;p13">
                                  <a:extLst>
                                    <a:ext uri="{FF2B5EF4-FFF2-40B4-BE49-F238E27FC236}">
                                      <a16:creationId xmlns:a16="http://schemas.microsoft.com/office/drawing/2014/main" id="{7D65C797-C838-723E-D96E-70C01E84C501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112" y="343"/>
                                  <a:ext cx="2007" cy="347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2339" h="3833" extrusionOk="0">
                                      <a:moveTo>
                                        <a:pt x="1848" y="494"/>
                                      </a:moveTo>
                                      <a:cubicBezTo>
                                        <a:pt x="1809" y="433"/>
                                        <a:pt x="1687" y="452"/>
                                        <a:pt x="1629" y="448"/>
                                      </a:cubicBezTo>
                                      <a:cubicBezTo>
                                        <a:pt x="1611" y="442"/>
                                        <a:pt x="1592" y="436"/>
                                        <a:pt x="1574" y="430"/>
                                      </a:cubicBezTo>
                                      <a:cubicBezTo>
                                        <a:pt x="1565" y="427"/>
                                        <a:pt x="1547" y="421"/>
                                        <a:pt x="1547" y="421"/>
                                      </a:cubicBezTo>
                                      <a:cubicBezTo>
                                        <a:pt x="1528" y="361"/>
                                        <a:pt x="1487" y="365"/>
                                        <a:pt x="1428" y="357"/>
                                      </a:cubicBezTo>
                                      <a:cubicBezTo>
                                        <a:pt x="1449" y="293"/>
                                        <a:pt x="1464" y="308"/>
                                        <a:pt x="1419" y="293"/>
                                      </a:cubicBezTo>
                                      <a:cubicBezTo>
                                        <a:pt x="1375" y="249"/>
                                        <a:pt x="1394" y="224"/>
                                        <a:pt x="1446" y="210"/>
                                      </a:cubicBezTo>
                                      <a:cubicBezTo>
                                        <a:pt x="1449" y="201"/>
                                        <a:pt x="1448" y="190"/>
                                        <a:pt x="1455" y="183"/>
                                      </a:cubicBezTo>
                                      <a:cubicBezTo>
                                        <a:pt x="1462" y="176"/>
                                        <a:pt x="1480" y="183"/>
                                        <a:pt x="1483" y="174"/>
                                      </a:cubicBezTo>
                                      <a:cubicBezTo>
                                        <a:pt x="1486" y="166"/>
                                        <a:pt x="1472" y="160"/>
                                        <a:pt x="1464" y="156"/>
                                      </a:cubicBezTo>
                                      <a:cubicBezTo>
                                        <a:pt x="1447" y="147"/>
                                        <a:pt x="1429" y="139"/>
                                        <a:pt x="1410" y="137"/>
                                      </a:cubicBezTo>
                                      <a:cubicBezTo>
                                        <a:pt x="1373" y="134"/>
                                        <a:pt x="1337" y="131"/>
                                        <a:pt x="1300" y="128"/>
                                      </a:cubicBezTo>
                                      <a:cubicBezTo>
                                        <a:pt x="1290" y="121"/>
                                        <a:pt x="1260" y="99"/>
                                        <a:pt x="1245" y="101"/>
                                      </a:cubicBezTo>
                                      <a:cubicBezTo>
                                        <a:pt x="1226" y="103"/>
                                        <a:pt x="1190" y="119"/>
                                        <a:pt x="1190" y="119"/>
                                      </a:cubicBezTo>
                                      <a:cubicBezTo>
                                        <a:pt x="1147" y="108"/>
                                        <a:pt x="1141" y="107"/>
                                        <a:pt x="1108" y="82"/>
                                      </a:cubicBezTo>
                                      <a:cubicBezTo>
                                        <a:pt x="1090" y="69"/>
                                        <a:pt x="1053" y="46"/>
                                        <a:pt x="1053" y="46"/>
                                      </a:cubicBezTo>
                                      <a:cubicBezTo>
                                        <a:pt x="1047" y="28"/>
                                        <a:pt x="1045" y="0"/>
                                        <a:pt x="1016" y="0"/>
                                      </a:cubicBezTo>
                                      <a:cubicBezTo>
                                        <a:pt x="997" y="0"/>
                                        <a:pt x="962" y="18"/>
                                        <a:pt x="962" y="18"/>
                                      </a:cubicBezTo>
                                      <a:cubicBezTo>
                                        <a:pt x="929" y="51"/>
                                        <a:pt x="952" y="34"/>
                                        <a:pt x="888" y="55"/>
                                      </a:cubicBezTo>
                                      <a:cubicBezTo>
                                        <a:pt x="879" y="58"/>
                                        <a:pt x="861" y="64"/>
                                        <a:pt x="861" y="64"/>
                                      </a:cubicBezTo>
                                      <a:cubicBezTo>
                                        <a:pt x="850" y="81"/>
                                        <a:pt x="833" y="93"/>
                                        <a:pt x="824" y="110"/>
                                      </a:cubicBezTo>
                                      <a:cubicBezTo>
                                        <a:pt x="818" y="121"/>
                                        <a:pt x="823" y="136"/>
                                        <a:pt x="815" y="146"/>
                                      </a:cubicBezTo>
                                      <a:cubicBezTo>
                                        <a:pt x="809" y="154"/>
                                        <a:pt x="797" y="154"/>
                                        <a:pt x="788" y="156"/>
                                      </a:cubicBezTo>
                                      <a:cubicBezTo>
                                        <a:pt x="761" y="161"/>
                                        <a:pt x="733" y="162"/>
                                        <a:pt x="706" y="165"/>
                                      </a:cubicBezTo>
                                      <a:cubicBezTo>
                                        <a:pt x="640" y="144"/>
                                        <a:pt x="692" y="132"/>
                                        <a:pt x="605" y="146"/>
                                      </a:cubicBezTo>
                                      <a:cubicBezTo>
                                        <a:pt x="599" y="164"/>
                                        <a:pt x="593" y="183"/>
                                        <a:pt x="587" y="201"/>
                                      </a:cubicBezTo>
                                      <a:cubicBezTo>
                                        <a:pt x="584" y="210"/>
                                        <a:pt x="578" y="229"/>
                                        <a:pt x="578" y="229"/>
                                      </a:cubicBezTo>
                                      <a:cubicBezTo>
                                        <a:pt x="564" y="215"/>
                                        <a:pt x="555" y="197"/>
                                        <a:pt x="541" y="183"/>
                                      </a:cubicBezTo>
                                      <a:cubicBezTo>
                                        <a:pt x="527" y="169"/>
                                        <a:pt x="509" y="160"/>
                                        <a:pt x="495" y="146"/>
                                      </a:cubicBezTo>
                                      <a:cubicBezTo>
                                        <a:pt x="483" y="149"/>
                                        <a:pt x="469" y="148"/>
                                        <a:pt x="459" y="156"/>
                                      </a:cubicBezTo>
                                      <a:cubicBezTo>
                                        <a:pt x="452" y="162"/>
                                        <a:pt x="455" y="175"/>
                                        <a:pt x="450" y="183"/>
                                      </a:cubicBezTo>
                                      <a:cubicBezTo>
                                        <a:pt x="445" y="190"/>
                                        <a:pt x="437" y="195"/>
                                        <a:pt x="431" y="201"/>
                                      </a:cubicBezTo>
                                      <a:cubicBezTo>
                                        <a:pt x="398" y="150"/>
                                        <a:pt x="412" y="133"/>
                                        <a:pt x="367" y="156"/>
                                      </a:cubicBezTo>
                                      <a:cubicBezTo>
                                        <a:pt x="357" y="161"/>
                                        <a:pt x="349" y="168"/>
                                        <a:pt x="340" y="174"/>
                                      </a:cubicBezTo>
                                      <a:cubicBezTo>
                                        <a:pt x="320" y="203"/>
                                        <a:pt x="305" y="218"/>
                                        <a:pt x="276" y="238"/>
                                      </a:cubicBezTo>
                                      <a:cubicBezTo>
                                        <a:pt x="251" y="199"/>
                                        <a:pt x="228" y="170"/>
                                        <a:pt x="184" y="156"/>
                                      </a:cubicBezTo>
                                      <a:cubicBezTo>
                                        <a:pt x="154" y="159"/>
                                        <a:pt x="123" y="158"/>
                                        <a:pt x="93" y="165"/>
                                      </a:cubicBezTo>
                                      <a:cubicBezTo>
                                        <a:pt x="48" y="175"/>
                                        <a:pt x="75" y="196"/>
                                        <a:pt x="56" y="229"/>
                                      </a:cubicBezTo>
                                      <a:cubicBezTo>
                                        <a:pt x="51" y="238"/>
                                        <a:pt x="38" y="241"/>
                                        <a:pt x="29" y="247"/>
                                      </a:cubicBezTo>
                                      <a:cubicBezTo>
                                        <a:pt x="3" y="286"/>
                                        <a:pt x="0" y="295"/>
                                        <a:pt x="47" y="311"/>
                                      </a:cubicBezTo>
                                      <a:cubicBezTo>
                                        <a:pt x="60" y="323"/>
                                        <a:pt x="68" y="340"/>
                                        <a:pt x="84" y="348"/>
                                      </a:cubicBezTo>
                                      <a:cubicBezTo>
                                        <a:pt x="101" y="357"/>
                                        <a:pt x="139" y="366"/>
                                        <a:pt x="139" y="366"/>
                                      </a:cubicBezTo>
                                      <a:cubicBezTo>
                                        <a:pt x="148" y="401"/>
                                        <a:pt x="164" y="415"/>
                                        <a:pt x="175" y="448"/>
                                      </a:cubicBezTo>
                                      <a:cubicBezTo>
                                        <a:pt x="231" y="430"/>
                                        <a:pt x="184" y="422"/>
                                        <a:pt x="239" y="402"/>
                                      </a:cubicBezTo>
                                      <a:cubicBezTo>
                                        <a:pt x="281" y="444"/>
                                        <a:pt x="280" y="518"/>
                                        <a:pt x="221" y="540"/>
                                      </a:cubicBezTo>
                                      <a:cubicBezTo>
                                        <a:pt x="233" y="602"/>
                                        <a:pt x="234" y="598"/>
                                        <a:pt x="294" y="613"/>
                                      </a:cubicBezTo>
                                      <a:cubicBezTo>
                                        <a:pt x="318" y="649"/>
                                        <a:pt x="335" y="648"/>
                                        <a:pt x="376" y="658"/>
                                      </a:cubicBezTo>
                                      <a:cubicBezTo>
                                        <a:pt x="420" y="702"/>
                                        <a:pt x="364" y="657"/>
                                        <a:pt x="431" y="668"/>
                                      </a:cubicBezTo>
                                      <a:cubicBezTo>
                                        <a:pt x="440" y="669"/>
                                        <a:pt x="443" y="681"/>
                                        <a:pt x="450" y="686"/>
                                      </a:cubicBezTo>
                                      <a:cubicBezTo>
                                        <a:pt x="459" y="693"/>
                                        <a:pt x="468" y="698"/>
                                        <a:pt x="477" y="704"/>
                                      </a:cubicBezTo>
                                      <a:cubicBezTo>
                                        <a:pt x="542" y="682"/>
                                        <a:pt x="467" y="713"/>
                                        <a:pt x="523" y="668"/>
                                      </a:cubicBezTo>
                                      <a:cubicBezTo>
                                        <a:pt x="537" y="656"/>
                                        <a:pt x="599" y="650"/>
                                        <a:pt x="605" y="649"/>
                                      </a:cubicBezTo>
                                      <a:cubicBezTo>
                                        <a:pt x="608" y="640"/>
                                        <a:pt x="605" y="626"/>
                                        <a:pt x="614" y="622"/>
                                      </a:cubicBezTo>
                                      <a:cubicBezTo>
                                        <a:pt x="623" y="618"/>
                                        <a:pt x="632" y="629"/>
                                        <a:pt x="642" y="631"/>
                                      </a:cubicBezTo>
                                      <a:cubicBezTo>
                                        <a:pt x="660" y="635"/>
                                        <a:pt x="678" y="637"/>
                                        <a:pt x="696" y="640"/>
                                      </a:cubicBezTo>
                                      <a:cubicBezTo>
                                        <a:pt x="727" y="670"/>
                                        <a:pt x="708" y="681"/>
                                        <a:pt x="751" y="695"/>
                                      </a:cubicBezTo>
                                      <a:cubicBezTo>
                                        <a:pt x="765" y="738"/>
                                        <a:pt x="755" y="737"/>
                                        <a:pt x="715" y="750"/>
                                      </a:cubicBezTo>
                                      <a:cubicBezTo>
                                        <a:pt x="733" y="841"/>
                                        <a:pt x="702" y="762"/>
                                        <a:pt x="779" y="805"/>
                                      </a:cubicBezTo>
                                      <a:cubicBezTo>
                                        <a:pt x="787" y="810"/>
                                        <a:pt x="780" y="827"/>
                                        <a:pt x="788" y="832"/>
                                      </a:cubicBezTo>
                                      <a:cubicBezTo>
                                        <a:pt x="804" y="843"/>
                                        <a:pt x="843" y="850"/>
                                        <a:pt x="843" y="850"/>
                                      </a:cubicBezTo>
                                      <a:cubicBezTo>
                                        <a:pt x="872" y="880"/>
                                        <a:pt x="862" y="858"/>
                                        <a:pt x="843" y="896"/>
                                      </a:cubicBezTo>
                                      <a:cubicBezTo>
                                        <a:pt x="839" y="905"/>
                                        <a:pt x="841" y="917"/>
                                        <a:pt x="834" y="924"/>
                                      </a:cubicBezTo>
                                      <a:cubicBezTo>
                                        <a:pt x="814" y="944"/>
                                        <a:pt x="779" y="937"/>
                                        <a:pt x="751" y="942"/>
                                      </a:cubicBezTo>
                                      <a:cubicBezTo>
                                        <a:pt x="803" y="959"/>
                                        <a:pt x="770" y="959"/>
                                        <a:pt x="742" y="988"/>
                                      </a:cubicBezTo>
                                      <a:cubicBezTo>
                                        <a:pt x="739" y="979"/>
                                        <a:pt x="741" y="966"/>
                                        <a:pt x="733" y="960"/>
                                      </a:cubicBezTo>
                                      <a:cubicBezTo>
                                        <a:pt x="717" y="949"/>
                                        <a:pt x="678" y="942"/>
                                        <a:pt x="678" y="942"/>
                                      </a:cubicBezTo>
                                      <a:cubicBezTo>
                                        <a:pt x="651" y="945"/>
                                        <a:pt x="622" y="941"/>
                                        <a:pt x="596" y="951"/>
                                      </a:cubicBezTo>
                                      <a:cubicBezTo>
                                        <a:pt x="575" y="959"/>
                                        <a:pt x="594" y="999"/>
                                        <a:pt x="578" y="1015"/>
                                      </a:cubicBezTo>
                                      <a:cubicBezTo>
                                        <a:pt x="569" y="1024"/>
                                        <a:pt x="553" y="1021"/>
                                        <a:pt x="541" y="1024"/>
                                      </a:cubicBezTo>
                                      <a:cubicBezTo>
                                        <a:pt x="520" y="1091"/>
                                        <a:pt x="538" y="1079"/>
                                        <a:pt x="605" y="1088"/>
                                      </a:cubicBezTo>
                                      <a:cubicBezTo>
                                        <a:pt x="621" y="1139"/>
                                        <a:pt x="652" y="1126"/>
                                        <a:pt x="706" y="1134"/>
                                      </a:cubicBezTo>
                                      <a:cubicBezTo>
                                        <a:pt x="743" y="1158"/>
                                        <a:pt x="782" y="1168"/>
                                        <a:pt x="824" y="1180"/>
                                      </a:cubicBezTo>
                                      <a:cubicBezTo>
                                        <a:pt x="864" y="1218"/>
                                        <a:pt x="857" y="1239"/>
                                        <a:pt x="916" y="1253"/>
                                      </a:cubicBezTo>
                                      <a:cubicBezTo>
                                        <a:pt x="908" y="1265"/>
                                        <a:pt x="865" y="1321"/>
                                        <a:pt x="898" y="1335"/>
                                      </a:cubicBezTo>
                                      <a:cubicBezTo>
                                        <a:pt x="920" y="1345"/>
                                        <a:pt x="947" y="1341"/>
                                        <a:pt x="971" y="1344"/>
                                      </a:cubicBezTo>
                                      <a:cubicBezTo>
                                        <a:pt x="1032" y="1438"/>
                                        <a:pt x="930" y="1295"/>
                                        <a:pt x="1035" y="1381"/>
                                      </a:cubicBezTo>
                                      <a:cubicBezTo>
                                        <a:pt x="1057" y="1399"/>
                                        <a:pt x="1033" y="1443"/>
                                        <a:pt x="1053" y="1463"/>
                                      </a:cubicBezTo>
                                      <a:cubicBezTo>
                                        <a:pt x="1067" y="1477"/>
                                        <a:pt x="1108" y="1481"/>
                                        <a:pt x="1108" y="1481"/>
                                      </a:cubicBezTo>
                                      <a:cubicBezTo>
                                        <a:pt x="1135" y="1509"/>
                                        <a:pt x="1133" y="1523"/>
                                        <a:pt x="1172" y="1536"/>
                                      </a:cubicBezTo>
                                      <a:cubicBezTo>
                                        <a:pt x="1189" y="1589"/>
                                        <a:pt x="1223" y="1588"/>
                                        <a:pt x="1272" y="1600"/>
                                      </a:cubicBezTo>
                                      <a:cubicBezTo>
                                        <a:pt x="1275" y="1609"/>
                                        <a:pt x="1282" y="1628"/>
                                        <a:pt x="1282" y="1628"/>
                                      </a:cubicBezTo>
                                      <a:cubicBezTo>
                                        <a:pt x="1275" y="1616"/>
                                        <a:pt x="1261" y="1605"/>
                                        <a:pt x="1261" y="1591"/>
                                      </a:cubicBezTo>
                                      <a:cubicBezTo>
                                        <a:pt x="1261" y="1580"/>
                                        <a:pt x="1277" y="1608"/>
                                        <a:pt x="1282" y="1618"/>
                                      </a:cubicBezTo>
                                      <a:cubicBezTo>
                                        <a:pt x="1287" y="1629"/>
                                        <a:pt x="1281" y="1647"/>
                                        <a:pt x="1291" y="1655"/>
                                      </a:cubicBezTo>
                                      <a:cubicBezTo>
                                        <a:pt x="1303" y="1665"/>
                                        <a:pt x="1321" y="1661"/>
                                        <a:pt x="1336" y="1664"/>
                                      </a:cubicBezTo>
                                      <a:cubicBezTo>
                                        <a:pt x="1339" y="1673"/>
                                        <a:pt x="1344" y="1682"/>
                                        <a:pt x="1346" y="1692"/>
                                      </a:cubicBezTo>
                                      <a:cubicBezTo>
                                        <a:pt x="1350" y="1713"/>
                                        <a:pt x="1349" y="1735"/>
                                        <a:pt x="1355" y="1756"/>
                                      </a:cubicBezTo>
                                      <a:cubicBezTo>
                                        <a:pt x="1361" y="1775"/>
                                        <a:pt x="1376" y="1791"/>
                                        <a:pt x="1382" y="1810"/>
                                      </a:cubicBezTo>
                                      <a:cubicBezTo>
                                        <a:pt x="1446" y="1789"/>
                                        <a:pt x="1419" y="1786"/>
                                        <a:pt x="1464" y="1801"/>
                                      </a:cubicBezTo>
                                      <a:cubicBezTo>
                                        <a:pt x="1467" y="1810"/>
                                        <a:pt x="1466" y="1823"/>
                                        <a:pt x="1474" y="1829"/>
                                      </a:cubicBezTo>
                                      <a:cubicBezTo>
                                        <a:pt x="1489" y="1840"/>
                                        <a:pt x="1528" y="1847"/>
                                        <a:pt x="1528" y="1847"/>
                                      </a:cubicBezTo>
                                      <a:cubicBezTo>
                                        <a:pt x="1550" y="1906"/>
                                        <a:pt x="1520" y="1847"/>
                                        <a:pt x="1565" y="1884"/>
                                      </a:cubicBezTo>
                                      <a:cubicBezTo>
                                        <a:pt x="1622" y="1931"/>
                                        <a:pt x="1522" y="1901"/>
                                        <a:pt x="1638" y="1920"/>
                                      </a:cubicBezTo>
                                      <a:cubicBezTo>
                                        <a:pt x="1635" y="1929"/>
                                        <a:pt x="1638" y="1944"/>
                                        <a:pt x="1629" y="1948"/>
                                      </a:cubicBezTo>
                                      <a:cubicBezTo>
                                        <a:pt x="1545" y="1991"/>
                                        <a:pt x="1577" y="1922"/>
                                        <a:pt x="1556" y="1984"/>
                                      </a:cubicBezTo>
                                      <a:cubicBezTo>
                                        <a:pt x="1590" y="2037"/>
                                        <a:pt x="1560" y="2034"/>
                                        <a:pt x="1629" y="2048"/>
                                      </a:cubicBezTo>
                                      <a:cubicBezTo>
                                        <a:pt x="1632" y="2060"/>
                                        <a:pt x="1628" y="2078"/>
                                        <a:pt x="1638" y="2085"/>
                                      </a:cubicBezTo>
                                      <a:cubicBezTo>
                                        <a:pt x="1684" y="2118"/>
                                        <a:pt x="1721" y="2066"/>
                                        <a:pt x="1666" y="2121"/>
                                      </a:cubicBezTo>
                                      <a:cubicBezTo>
                                        <a:pt x="1646" y="2306"/>
                                        <a:pt x="1679" y="2246"/>
                                        <a:pt x="1629" y="2322"/>
                                      </a:cubicBezTo>
                                      <a:cubicBezTo>
                                        <a:pt x="1619" y="2382"/>
                                        <a:pt x="1611" y="2443"/>
                                        <a:pt x="1666" y="2478"/>
                                      </a:cubicBezTo>
                                      <a:cubicBezTo>
                                        <a:pt x="1687" y="2542"/>
                                        <a:pt x="1698" y="2621"/>
                                        <a:pt x="1647" y="2670"/>
                                      </a:cubicBezTo>
                                      <a:cubicBezTo>
                                        <a:pt x="1655" y="2748"/>
                                        <a:pt x="1664" y="2791"/>
                                        <a:pt x="1647" y="2871"/>
                                      </a:cubicBezTo>
                                      <a:cubicBezTo>
                                        <a:pt x="1645" y="2880"/>
                                        <a:pt x="1643" y="2852"/>
                                        <a:pt x="1638" y="2844"/>
                                      </a:cubicBezTo>
                                      <a:cubicBezTo>
                                        <a:pt x="1634" y="2836"/>
                                        <a:pt x="1626" y="2831"/>
                                        <a:pt x="1620" y="2825"/>
                                      </a:cubicBezTo>
                                      <a:cubicBezTo>
                                        <a:pt x="1611" y="2828"/>
                                        <a:pt x="1598" y="2826"/>
                                        <a:pt x="1592" y="2834"/>
                                      </a:cubicBezTo>
                                      <a:cubicBezTo>
                                        <a:pt x="1584" y="2844"/>
                                        <a:pt x="1593" y="2863"/>
                                        <a:pt x="1583" y="2871"/>
                                      </a:cubicBezTo>
                                      <a:cubicBezTo>
                                        <a:pt x="1568" y="2884"/>
                                        <a:pt x="1528" y="2889"/>
                                        <a:pt x="1528" y="2889"/>
                                      </a:cubicBezTo>
                                      <a:cubicBezTo>
                                        <a:pt x="1525" y="2898"/>
                                        <a:pt x="1529" y="2916"/>
                                        <a:pt x="1519" y="2917"/>
                                      </a:cubicBezTo>
                                      <a:cubicBezTo>
                                        <a:pt x="1500" y="2920"/>
                                        <a:pt x="1482" y="2904"/>
                                        <a:pt x="1464" y="2898"/>
                                      </a:cubicBezTo>
                                      <a:cubicBezTo>
                                        <a:pt x="1455" y="2895"/>
                                        <a:pt x="1437" y="2889"/>
                                        <a:pt x="1437" y="2889"/>
                                      </a:cubicBezTo>
                                      <a:cubicBezTo>
                                        <a:pt x="1417" y="2950"/>
                                        <a:pt x="1446" y="2890"/>
                                        <a:pt x="1355" y="2926"/>
                                      </a:cubicBezTo>
                                      <a:cubicBezTo>
                                        <a:pt x="1345" y="2930"/>
                                        <a:pt x="1342" y="2944"/>
                                        <a:pt x="1336" y="2953"/>
                                      </a:cubicBezTo>
                                      <a:cubicBezTo>
                                        <a:pt x="1333" y="2971"/>
                                        <a:pt x="1345" y="3003"/>
                                        <a:pt x="1327" y="3008"/>
                                      </a:cubicBezTo>
                                      <a:cubicBezTo>
                                        <a:pt x="1306" y="3014"/>
                                        <a:pt x="1272" y="2972"/>
                                        <a:pt x="1272" y="2972"/>
                                      </a:cubicBezTo>
                                      <a:cubicBezTo>
                                        <a:pt x="1242" y="2975"/>
                                        <a:pt x="1209" y="2969"/>
                                        <a:pt x="1181" y="2981"/>
                                      </a:cubicBezTo>
                                      <a:cubicBezTo>
                                        <a:pt x="1172" y="2985"/>
                                        <a:pt x="1192" y="2999"/>
                                        <a:pt x="1190" y="3008"/>
                                      </a:cubicBezTo>
                                      <a:cubicBezTo>
                                        <a:pt x="1188" y="3019"/>
                                        <a:pt x="1176" y="3026"/>
                                        <a:pt x="1172" y="3036"/>
                                      </a:cubicBezTo>
                                      <a:cubicBezTo>
                                        <a:pt x="1164" y="3053"/>
                                        <a:pt x="1154" y="3090"/>
                                        <a:pt x="1154" y="3090"/>
                                      </a:cubicBezTo>
                                      <a:cubicBezTo>
                                        <a:pt x="1178" y="3164"/>
                                        <a:pt x="1142" y="3079"/>
                                        <a:pt x="1190" y="3127"/>
                                      </a:cubicBezTo>
                                      <a:cubicBezTo>
                                        <a:pt x="1197" y="3134"/>
                                        <a:pt x="1191" y="3148"/>
                                        <a:pt x="1199" y="3154"/>
                                      </a:cubicBezTo>
                                      <a:cubicBezTo>
                                        <a:pt x="1215" y="3165"/>
                                        <a:pt x="1236" y="3167"/>
                                        <a:pt x="1254" y="3173"/>
                                      </a:cubicBezTo>
                                      <a:cubicBezTo>
                                        <a:pt x="1263" y="3176"/>
                                        <a:pt x="1282" y="3182"/>
                                        <a:pt x="1282" y="3182"/>
                                      </a:cubicBezTo>
                                      <a:cubicBezTo>
                                        <a:pt x="1219" y="3203"/>
                                        <a:pt x="1241" y="3187"/>
                                        <a:pt x="1208" y="3218"/>
                                      </a:cubicBezTo>
                                      <a:cubicBezTo>
                                        <a:pt x="1177" y="3198"/>
                                        <a:pt x="1170" y="3175"/>
                                        <a:pt x="1135" y="3164"/>
                                      </a:cubicBezTo>
                                      <a:cubicBezTo>
                                        <a:pt x="1048" y="3175"/>
                                        <a:pt x="968" y="3193"/>
                                        <a:pt x="879" y="3200"/>
                                      </a:cubicBezTo>
                                      <a:cubicBezTo>
                                        <a:pt x="857" y="3337"/>
                                        <a:pt x="894" y="3212"/>
                                        <a:pt x="843" y="3264"/>
                                      </a:cubicBezTo>
                                      <a:cubicBezTo>
                                        <a:pt x="836" y="3271"/>
                                        <a:pt x="843" y="3289"/>
                                        <a:pt x="834" y="3292"/>
                                      </a:cubicBezTo>
                                      <a:cubicBezTo>
                                        <a:pt x="805" y="3303"/>
                                        <a:pt x="773" y="3298"/>
                                        <a:pt x="742" y="3301"/>
                                      </a:cubicBezTo>
                                      <a:cubicBezTo>
                                        <a:pt x="682" y="3341"/>
                                        <a:pt x="682" y="3298"/>
                                        <a:pt x="696" y="3383"/>
                                      </a:cubicBezTo>
                                      <a:cubicBezTo>
                                        <a:pt x="708" y="3380"/>
                                        <a:pt x="721" y="3370"/>
                                        <a:pt x="733" y="3374"/>
                                      </a:cubicBezTo>
                                      <a:cubicBezTo>
                                        <a:pt x="799" y="3396"/>
                                        <a:pt x="702" y="3417"/>
                                        <a:pt x="779" y="3392"/>
                                      </a:cubicBezTo>
                                      <a:cubicBezTo>
                                        <a:pt x="849" y="3415"/>
                                        <a:pt x="815" y="3406"/>
                                        <a:pt x="879" y="3420"/>
                                      </a:cubicBezTo>
                                      <a:cubicBezTo>
                                        <a:pt x="896" y="3486"/>
                                        <a:pt x="894" y="3432"/>
                                        <a:pt x="861" y="3474"/>
                                      </a:cubicBezTo>
                                      <a:cubicBezTo>
                                        <a:pt x="825" y="3520"/>
                                        <a:pt x="891" y="3492"/>
                                        <a:pt x="815" y="3511"/>
                                      </a:cubicBezTo>
                                      <a:cubicBezTo>
                                        <a:pt x="818" y="3590"/>
                                        <a:pt x="831" y="3670"/>
                                        <a:pt x="824" y="3749"/>
                                      </a:cubicBezTo>
                                      <a:cubicBezTo>
                                        <a:pt x="816" y="3833"/>
                                        <a:pt x="675" y="3813"/>
                                        <a:pt x="907" y="3794"/>
                                      </a:cubicBezTo>
                                      <a:cubicBezTo>
                                        <a:pt x="916" y="3788"/>
                                        <a:pt x="924" y="3780"/>
                                        <a:pt x="934" y="3776"/>
                                      </a:cubicBezTo>
                                      <a:cubicBezTo>
                                        <a:pt x="946" y="3771"/>
                                        <a:pt x="961" y="3775"/>
                                        <a:pt x="971" y="3767"/>
                                      </a:cubicBezTo>
                                      <a:cubicBezTo>
                                        <a:pt x="978" y="3761"/>
                                        <a:pt x="975" y="3748"/>
                                        <a:pt x="980" y="3740"/>
                                      </a:cubicBezTo>
                                      <a:cubicBezTo>
                                        <a:pt x="996" y="3712"/>
                                        <a:pt x="1012" y="3718"/>
                                        <a:pt x="1044" y="3712"/>
                                      </a:cubicBezTo>
                                      <a:cubicBezTo>
                                        <a:pt x="1061" y="3644"/>
                                        <a:pt x="1096" y="3664"/>
                                        <a:pt x="1172" y="3657"/>
                                      </a:cubicBezTo>
                                      <a:cubicBezTo>
                                        <a:pt x="1214" y="3643"/>
                                        <a:pt x="1197" y="3632"/>
                                        <a:pt x="1227" y="3602"/>
                                      </a:cubicBezTo>
                                      <a:cubicBezTo>
                                        <a:pt x="1236" y="3605"/>
                                        <a:pt x="1244" y="3612"/>
                                        <a:pt x="1254" y="3612"/>
                                      </a:cubicBezTo>
                                      <a:cubicBezTo>
                                        <a:pt x="1318" y="3612"/>
                                        <a:pt x="1289" y="3564"/>
                                        <a:pt x="1263" y="3538"/>
                                      </a:cubicBezTo>
                                      <a:cubicBezTo>
                                        <a:pt x="1310" y="3523"/>
                                        <a:pt x="1281" y="3526"/>
                                        <a:pt x="1346" y="3548"/>
                                      </a:cubicBezTo>
                                      <a:cubicBezTo>
                                        <a:pt x="1355" y="3551"/>
                                        <a:pt x="1373" y="3557"/>
                                        <a:pt x="1373" y="3557"/>
                                      </a:cubicBezTo>
                                      <a:cubicBezTo>
                                        <a:pt x="1388" y="3554"/>
                                        <a:pt x="1409" y="3560"/>
                                        <a:pt x="1419" y="3548"/>
                                      </a:cubicBezTo>
                                      <a:cubicBezTo>
                                        <a:pt x="1435" y="3528"/>
                                        <a:pt x="1401" y="3502"/>
                                        <a:pt x="1391" y="3493"/>
                                      </a:cubicBezTo>
                                      <a:cubicBezTo>
                                        <a:pt x="1432" y="3480"/>
                                        <a:pt x="1443" y="3482"/>
                                        <a:pt x="1428" y="3438"/>
                                      </a:cubicBezTo>
                                      <a:cubicBezTo>
                                        <a:pt x="1443" y="3435"/>
                                        <a:pt x="1463" y="3440"/>
                                        <a:pt x="1474" y="3429"/>
                                      </a:cubicBezTo>
                                      <a:cubicBezTo>
                                        <a:pt x="1491" y="3411"/>
                                        <a:pt x="1439" y="3384"/>
                                        <a:pt x="1437" y="3383"/>
                                      </a:cubicBezTo>
                                      <a:cubicBezTo>
                                        <a:pt x="1501" y="3362"/>
                                        <a:pt x="1486" y="3383"/>
                                        <a:pt x="1501" y="3337"/>
                                      </a:cubicBezTo>
                                      <a:cubicBezTo>
                                        <a:pt x="1537" y="3375"/>
                                        <a:pt x="1531" y="3337"/>
                                        <a:pt x="1583" y="3356"/>
                                      </a:cubicBezTo>
                                      <a:cubicBezTo>
                                        <a:pt x="1644" y="3345"/>
                                        <a:pt x="1675" y="3327"/>
                                        <a:pt x="1739" y="3319"/>
                                      </a:cubicBezTo>
                                      <a:cubicBezTo>
                                        <a:pt x="1772" y="3269"/>
                                        <a:pt x="1802" y="3280"/>
                                        <a:pt x="1867" y="3273"/>
                                      </a:cubicBezTo>
                                      <a:cubicBezTo>
                                        <a:pt x="1896" y="3230"/>
                                        <a:pt x="1927" y="3221"/>
                                        <a:pt x="1976" y="3209"/>
                                      </a:cubicBezTo>
                                      <a:cubicBezTo>
                                        <a:pt x="1985" y="3203"/>
                                        <a:pt x="1996" y="3199"/>
                                        <a:pt x="2004" y="3191"/>
                                      </a:cubicBezTo>
                                      <a:cubicBezTo>
                                        <a:pt x="2012" y="3183"/>
                                        <a:pt x="2012" y="3168"/>
                                        <a:pt x="2022" y="3164"/>
                                      </a:cubicBezTo>
                                      <a:cubicBezTo>
                                        <a:pt x="2042" y="3155"/>
                                        <a:pt x="2065" y="3157"/>
                                        <a:pt x="2086" y="3154"/>
                                      </a:cubicBezTo>
                                      <a:cubicBezTo>
                                        <a:pt x="2109" y="3119"/>
                                        <a:pt x="2119" y="3114"/>
                                        <a:pt x="2159" y="3127"/>
                                      </a:cubicBezTo>
                                      <a:cubicBezTo>
                                        <a:pt x="2171" y="3124"/>
                                        <a:pt x="2186" y="3126"/>
                                        <a:pt x="2196" y="3118"/>
                                      </a:cubicBezTo>
                                      <a:cubicBezTo>
                                        <a:pt x="2213" y="3104"/>
                                        <a:pt x="2198" y="3069"/>
                                        <a:pt x="2214" y="3054"/>
                                      </a:cubicBezTo>
                                      <a:cubicBezTo>
                                        <a:pt x="2223" y="3045"/>
                                        <a:pt x="2239" y="3048"/>
                                        <a:pt x="2251" y="3045"/>
                                      </a:cubicBezTo>
                                      <a:cubicBezTo>
                                        <a:pt x="2248" y="3024"/>
                                        <a:pt x="2240" y="3002"/>
                                        <a:pt x="2242" y="2981"/>
                                      </a:cubicBezTo>
                                      <a:cubicBezTo>
                                        <a:pt x="2243" y="2972"/>
                                        <a:pt x="2259" y="2971"/>
                                        <a:pt x="2260" y="2962"/>
                                      </a:cubicBezTo>
                                      <a:cubicBezTo>
                                        <a:pt x="2266" y="2901"/>
                                        <a:pt x="2258" y="2899"/>
                                        <a:pt x="2232" y="2862"/>
                                      </a:cubicBezTo>
                                      <a:cubicBezTo>
                                        <a:pt x="2229" y="2841"/>
                                        <a:pt x="2208" y="2813"/>
                                        <a:pt x="2223" y="2798"/>
                                      </a:cubicBezTo>
                                      <a:cubicBezTo>
                                        <a:pt x="2274" y="2747"/>
                                        <a:pt x="2339" y="2822"/>
                                        <a:pt x="2287" y="2770"/>
                                      </a:cubicBezTo>
                                      <a:cubicBezTo>
                                        <a:pt x="2284" y="2761"/>
                                        <a:pt x="2280" y="2752"/>
                                        <a:pt x="2278" y="2743"/>
                                      </a:cubicBezTo>
                                      <a:cubicBezTo>
                                        <a:pt x="2274" y="2719"/>
                                        <a:pt x="2275" y="2694"/>
                                        <a:pt x="2269" y="2670"/>
                                      </a:cubicBezTo>
                                      <a:cubicBezTo>
                                        <a:pt x="2264" y="2650"/>
                                        <a:pt x="2248" y="2634"/>
                                        <a:pt x="2242" y="2615"/>
                                      </a:cubicBezTo>
                                      <a:cubicBezTo>
                                        <a:pt x="2237" y="2572"/>
                                        <a:pt x="2218" y="2520"/>
                                        <a:pt x="2232" y="2478"/>
                                      </a:cubicBezTo>
                                      <a:cubicBezTo>
                                        <a:pt x="2223" y="2424"/>
                                        <a:pt x="2217" y="2363"/>
                                        <a:pt x="2178" y="2322"/>
                                      </a:cubicBezTo>
                                      <a:cubicBezTo>
                                        <a:pt x="2162" y="2279"/>
                                        <a:pt x="2166" y="2265"/>
                                        <a:pt x="2132" y="2231"/>
                                      </a:cubicBezTo>
                                      <a:cubicBezTo>
                                        <a:pt x="2121" y="2156"/>
                                        <a:pt x="2109" y="2154"/>
                                        <a:pt x="2086" y="2085"/>
                                      </a:cubicBezTo>
                                      <a:cubicBezTo>
                                        <a:pt x="2080" y="2067"/>
                                        <a:pt x="2049" y="2072"/>
                                        <a:pt x="2031" y="2066"/>
                                      </a:cubicBezTo>
                                      <a:cubicBezTo>
                                        <a:pt x="2021" y="2062"/>
                                        <a:pt x="2013" y="2054"/>
                                        <a:pt x="2004" y="2048"/>
                                      </a:cubicBezTo>
                                      <a:cubicBezTo>
                                        <a:pt x="1992" y="2012"/>
                                        <a:pt x="1976" y="1993"/>
                                        <a:pt x="1949" y="1966"/>
                                      </a:cubicBezTo>
                                      <a:cubicBezTo>
                                        <a:pt x="1927" y="1897"/>
                                        <a:pt x="1959" y="1977"/>
                                        <a:pt x="1912" y="1920"/>
                                      </a:cubicBezTo>
                                      <a:cubicBezTo>
                                        <a:pt x="1886" y="1888"/>
                                        <a:pt x="1916" y="1884"/>
                                        <a:pt x="1858" y="1865"/>
                                      </a:cubicBezTo>
                                      <a:cubicBezTo>
                                        <a:pt x="1813" y="1822"/>
                                        <a:pt x="1765" y="1856"/>
                                        <a:pt x="1720" y="1801"/>
                                      </a:cubicBezTo>
                                      <a:cubicBezTo>
                                        <a:pt x="1676" y="1747"/>
                                        <a:pt x="1738" y="1798"/>
                                        <a:pt x="1647" y="1737"/>
                                      </a:cubicBezTo>
                                      <a:cubicBezTo>
                                        <a:pt x="1638" y="1731"/>
                                        <a:pt x="1620" y="1719"/>
                                        <a:pt x="1620" y="1719"/>
                                      </a:cubicBezTo>
                                      <a:cubicBezTo>
                                        <a:pt x="1598" y="1686"/>
                                        <a:pt x="1576" y="1650"/>
                                        <a:pt x="1538" y="1637"/>
                                      </a:cubicBezTo>
                                      <a:cubicBezTo>
                                        <a:pt x="1524" y="1623"/>
                                        <a:pt x="1506" y="1614"/>
                                        <a:pt x="1492" y="1600"/>
                                      </a:cubicBezTo>
                                      <a:cubicBezTo>
                                        <a:pt x="1484" y="1592"/>
                                        <a:pt x="1482" y="1580"/>
                                        <a:pt x="1474" y="1573"/>
                                      </a:cubicBezTo>
                                      <a:cubicBezTo>
                                        <a:pt x="1434" y="1538"/>
                                        <a:pt x="1430" y="1539"/>
                                        <a:pt x="1391" y="1527"/>
                                      </a:cubicBezTo>
                                      <a:cubicBezTo>
                                        <a:pt x="1380" y="1511"/>
                                        <a:pt x="1364" y="1498"/>
                                        <a:pt x="1355" y="1481"/>
                                      </a:cubicBezTo>
                                      <a:cubicBezTo>
                                        <a:pt x="1346" y="1464"/>
                                        <a:pt x="1336" y="1426"/>
                                        <a:pt x="1336" y="1426"/>
                                      </a:cubicBezTo>
                                      <a:cubicBezTo>
                                        <a:pt x="1339" y="1417"/>
                                        <a:pt x="1350" y="1408"/>
                                        <a:pt x="1346" y="1399"/>
                                      </a:cubicBezTo>
                                      <a:cubicBezTo>
                                        <a:pt x="1342" y="1390"/>
                                        <a:pt x="1327" y="1394"/>
                                        <a:pt x="1318" y="1390"/>
                                      </a:cubicBezTo>
                                      <a:cubicBezTo>
                                        <a:pt x="1308" y="1385"/>
                                        <a:pt x="1299" y="1379"/>
                                        <a:pt x="1291" y="1372"/>
                                      </a:cubicBezTo>
                                      <a:cubicBezTo>
                                        <a:pt x="1262" y="1348"/>
                                        <a:pt x="1219" y="1320"/>
                                        <a:pt x="1199" y="1289"/>
                                      </a:cubicBezTo>
                                      <a:cubicBezTo>
                                        <a:pt x="1193" y="1280"/>
                                        <a:pt x="1189" y="1269"/>
                                        <a:pt x="1181" y="1262"/>
                                      </a:cubicBezTo>
                                      <a:cubicBezTo>
                                        <a:pt x="1174" y="1256"/>
                                        <a:pt x="1163" y="1256"/>
                                        <a:pt x="1154" y="1253"/>
                                      </a:cubicBezTo>
                                      <a:cubicBezTo>
                                        <a:pt x="1131" y="1230"/>
                                        <a:pt x="1109" y="1217"/>
                                        <a:pt x="1090" y="1189"/>
                                      </a:cubicBezTo>
                                      <a:cubicBezTo>
                                        <a:pt x="1093" y="1168"/>
                                        <a:pt x="1092" y="1145"/>
                                        <a:pt x="1099" y="1125"/>
                                      </a:cubicBezTo>
                                      <a:cubicBezTo>
                                        <a:pt x="1102" y="1117"/>
                                        <a:pt x="1113" y="1114"/>
                                        <a:pt x="1117" y="1106"/>
                                      </a:cubicBezTo>
                                      <a:cubicBezTo>
                                        <a:pt x="1138" y="1064"/>
                                        <a:pt x="1131" y="1036"/>
                                        <a:pt x="1163" y="1006"/>
                                      </a:cubicBezTo>
                                      <a:cubicBezTo>
                                        <a:pt x="1166" y="994"/>
                                        <a:pt x="1166" y="980"/>
                                        <a:pt x="1172" y="969"/>
                                      </a:cubicBezTo>
                                      <a:cubicBezTo>
                                        <a:pt x="1211" y="890"/>
                                        <a:pt x="1227" y="896"/>
                                        <a:pt x="1318" y="887"/>
                                      </a:cubicBezTo>
                                      <a:cubicBezTo>
                                        <a:pt x="1334" y="838"/>
                                        <a:pt x="1371" y="802"/>
                                        <a:pt x="1400" y="759"/>
                                      </a:cubicBezTo>
                                      <a:cubicBezTo>
                                        <a:pt x="1414" y="668"/>
                                        <a:pt x="1405" y="711"/>
                                        <a:pt x="1455" y="658"/>
                                      </a:cubicBezTo>
                                      <a:cubicBezTo>
                                        <a:pt x="1458" y="649"/>
                                        <a:pt x="1455" y="635"/>
                                        <a:pt x="1464" y="631"/>
                                      </a:cubicBezTo>
                                      <a:cubicBezTo>
                                        <a:pt x="1473" y="627"/>
                                        <a:pt x="1482" y="638"/>
                                        <a:pt x="1492" y="640"/>
                                      </a:cubicBezTo>
                                      <a:cubicBezTo>
                                        <a:pt x="1519" y="644"/>
                                        <a:pt x="1547" y="646"/>
                                        <a:pt x="1574" y="649"/>
                                      </a:cubicBezTo>
                                      <a:cubicBezTo>
                                        <a:pt x="1583" y="652"/>
                                        <a:pt x="1592" y="658"/>
                                        <a:pt x="1602" y="658"/>
                                      </a:cubicBezTo>
                                      <a:cubicBezTo>
                                        <a:pt x="1620" y="658"/>
                                        <a:pt x="1647" y="665"/>
                                        <a:pt x="1656" y="649"/>
                                      </a:cubicBezTo>
                                      <a:cubicBezTo>
                                        <a:pt x="1666" y="631"/>
                                        <a:pt x="1631" y="584"/>
                                        <a:pt x="1620" y="567"/>
                                      </a:cubicBezTo>
                                      <a:cubicBezTo>
                                        <a:pt x="1629" y="564"/>
                                        <a:pt x="1638" y="558"/>
                                        <a:pt x="1647" y="558"/>
                                      </a:cubicBezTo>
                                      <a:cubicBezTo>
                                        <a:pt x="1657" y="558"/>
                                        <a:pt x="1665" y="568"/>
                                        <a:pt x="1675" y="567"/>
                                      </a:cubicBezTo>
                                      <a:cubicBezTo>
                                        <a:pt x="1694" y="565"/>
                                        <a:pt x="1730" y="549"/>
                                        <a:pt x="1730" y="549"/>
                                      </a:cubicBezTo>
                                      <a:cubicBezTo>
                                        <a:pt x="1748" y="493"/>
                                        <a:pt x="1799" y="509"/>
                                        <a:pt x="1858" y="503"/>
                                      </a:cubicBezTo>
                                      <a:cubicBezTo>
                                        <a:pt x="1845" y="491"/>
                                        <a:pt x="1837" y="474"/>
                                        <a:pt x="1821" y="466"/>
                                      </a:cubicBezTo>
                                      <a:cubicBezTo>
                                        <a:pt x="1798" y="454"/>
                                        <a:pt x="1771" y="451"/>
                                        <a:pt x="1748" y="439"/>
                                      </a:cubicBezTo>
                                    </a:path>
                                  </a:pathLst>
                                </a:custGeom>
                                <a:solidFill>
                                  <a:srgbClr val="FFFF00">
                                    <a:alpha val="57647"/>
                                  </a:srgbClr>
                                </a:solidFill>
                                <a:ln w="25550" cap="flat" cmpd="sng">
                                  <a:solidFill>
                                    <a:srgbClr val="CCCC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8" name="Google Shape;118;p13">
                                  <a:extLst>
                                    <a:ext uri="{FF2B5EF4-FFF2-40B4-BE49-F238E27FC236}">
                                      <a16:creationId xmlns:a16="http://schemas.microsoft.com/office/drawing/2014/main" id="{B7703FF4-1622-4167-ADEC-B781FC8DDBFE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053" y="556"/>
                                  <a:ext cx="376" cy="351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39" h="398" extrusionOk="0">
                                      <a:moveTo>
                                        <a:pt x="46" y="0"/>
                                      </a:moveTo>
                                      <a:cubicBezTo>
                                        <a:pt x="60" y="42"/>
                                        <a:pt x="65" y="58"/>
                                        <a:pt x="19" y="73"/>
                                      </a:cubicBezTo>
                                      <a:cubicBezTo>
                                        <a:pt x="5" y="115"/>
                                        <a:pt x="0" y="131"/>
                                        <a:pt x="46" y="146"/>
                                      </a:cubicBezTo>
                                      <a:cubicBezTo>
                                        <a:pt x="30" y="196"/>
                                        <a:pt x="32" y="198"/>
                                        <a:pt x="83" y="210"/>
                                      </a:cubicBezTo>
                                      <a:cubicBezTo>
                                        <a:pt x="80" y="228"/>
                                        <a:pt x="69" y="247"/>
                                        <a:pt x="74" y="265"/>
                                      </a:cubicBezTo>
                                      <a:cubicBezTo>
                                        <a:pt x="77" y="274"/>
                                        <a:pt x="92" y="271"/>
                                        <a:pt x="101" y="274"/>
                                      </a:cubicBezTo>
                                      <a:cubicBezTo>
                                        <a:pt x="181" y="298"/>
                                        <a:pt x="101" y="272"/>
                                        <a:pt x="165" y="293"/>
                                      </a:cubicBezTo>
                                      <a:cubicBezTo>
                                        <a:pt x="190" y="371"/>
                                        <a:pt x="176" y="362"/>
                                        <a:pt x="266" y="375"/>
                                      </a:cubicBezTo>
                                      <a:cubicBezTo>
                                        <a:pt x="336" y="398"/>
                                        <a:pt x="340" y="397"/>
                                        <a:pt x="275" y="384"/>
                                      </a:cubicBezTo>
                                      <a:cubicBezTo>
                                        <a:pt x="248" y="367"/>
                                        <a:pt x="224" y="361"/>
                                        <a:pt x="202" y="338"/>
                                      </a:cubicBezTo>
                                      <a:cubicBezTo>
                                        <a:pt x="158" y="205"/>
                                        <a:pt x="290" y="243"/>
                                        <a:pt x="385" y="238"/>
                                      </a:cubicBezTo>
                                      <a:cubicBezTo>
                                        <a:pt x="421" y="214"/>
                                        <a:pt x="411" y="202"/>
                                        <a:pt x="439" y="174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19" name="Google Shape;119;p13">
                                  <a:extLst>
                                    <a:ext uri="{FF2B5EF4-FFF2-40B4-BE49-F238E27FC236}">
                                      <a16:creationId xmlns:a16="http://schemas.microsoft.com/office/drawing/2014/main" id="{5F8F162E-9314-C8AE-400F-4BB8B3ECD138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143" y="449"/>
                                  <a:ext cx="829" cy="468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959" h="527" extrusionOk="0">
                                      <a:moveTo>
                                        <a:pt x="430" y="0"/>
                                      </a:moveTo>
                                      <a:cubicBezTo>
                                        <a:pt x="449" y="6"/>
                                        <a:pt x="465" y="7"/>
                                        <a:pt x="476" y="28"/>
                                      </a:cubicBezTo>
                                      <a:cubicBezTo>
                                        <a:pt x="482" y="39"/>
                                        <a:pt x="475" y="57"/>
                                        <a:pt x="485" y="64"/>
                                      </a:cubicBezTo>
                                      <a:cubicBezTo>
                                        <a:pt x="500" y="75"/>
                                        <a:pt x="522" y="70"/>
                                        <a:pt x="540" y="73"/>
                                      </a:cubicBezTo>
                                      <a:cubicBezTo>
                                        <a:pt x="567" y="101"/>
                                        <a:pt x="565" y="115"/>
                                        <a:pt x="604" y="128"/>
                                      </a:cubicBezTo>
                                      <a:cubicBezTo>
                                        <a:pt x="617" y="142"/>
                                        <a:pt x="623" y="164"/>
                                        <a:pt x="640" y="174"/>
                                      </a:cubicBezTo>
                                      <a:cubicBezTo>
                                        <a:pt x="656" y="184"/>
                                        <a:pt x="695" y="192"/>
                                        <a:pt x="695" y="192"/>
                                      </a:cubicBezTo>
                                      <a:cubicBezTo>
                                        <a:pt x="698" y="201"/>
                                        <a:pt x="696" y="214"/>
                                        <a:pt x="704" y="220"/>
                                      </a:cubicBezTo>
                                      <a:cubicBezTo>
                                        <a:pt x="720" y="231"/>
                                        <a:pt x="759" y="238"/>
                                        <a:pt x="759" y="238"/>
                                      </a:cubicBezTo>
                                      <a:cubicBezTo>
                                        <a:pt x="768" y="251"/>
                                        <a:pt x="781" y="275"/>
                                        <a:pt x="796" y="284"/>
                                      </a:cubicBezTo>
                                      <a:cubicBezTo>
                                        <a:pt x="853" y="319"/>
                                        <a:pt x="793" y="262"/>
                                        <a:pt x="851" y="311"/>
                                      </a:cubicBezTo>
                                      <a:cubicBezTo>
                                        <a:pt x="898" y="350"/>
                                        <a:pt x="856" y="332"/>
                                        <a:pt x="905" y="348"/>
                                      </a:cubicBezTo>
                                      <a:cubicBezTo>
                                        <a:pt x="908" y="357"/>
                                        <a:pt x="908" y="368"/>
                                        <a:pt x="915" y="375"/>
                                      </a:cubicBezTo>
                                      <a:cubicBezTo>
                                        <a:pt x="939" y="399"/>
                                        <a:pt x="959" y="366"/>
                                        <a:pt x="924" y="403"/>
                                      </a:cubicBezTo>
                                      <a:cubicBezTo>
                                        <a:pt x="912" y="438"/>
                                        <a:pt x="931" y="486"/>
                                        <a:pt x="905" y="512"/>
                                      </a:cubicBezTo>
                                      <a:cubicBezTo>
                                        <a:pt x="890" y="527"/>
                                        <a:pt x="862" y="506"/>
                                        <a:pt x="841" y="503"/>
                                      </a:cubicBezTo>
                                      <a:cubicBezTo>
                                        <a:pt x="796" y="436"/>
                                        <a:pt x="773" y="439"/>
                                        <a:pt x="686" y="430"/>
                                      </a:cubicBezTo>
                                      <a:cubicBezTo>
                                        <a:pt x="648" y="417"/>
                                        <a:pt x="625" y="388"/>
                                        <a:pt x="585" y="375"/>
                                      </a:cubicBezTo>
                                      <a:cubicBezTo>
                                        <a:pt x="549" y="320"/>
                                        <a:pt x="589" y="369"/>
                                        <a:pt x="540" y="339"/>
                                      </a:cubicBezTo>
                                      <a:cubicBezTo>
                                        <a:pt x="503" y="316"/>
                                        <a:pt x="506" y="305"/>
                                        <a:pt x="457" y="293"/>
                                      </a:cubicBezTo>
                                      <a:cubicBezTo>
                                        <a:pt x="433" y="256"/>
                                        <a:pt x="423" y="266"/>
                                        <a:pt x="393" y="238"/>
                                      </a:cubicBezTo>
                                      <a:cubicBezTo>
                                        <a:pt x="372" y="174"/>
                                        <a:pt x="393" y="189"/>
                                        <a:pt x="348" y="174"/>
                                      </a:cubicBezTo>
                                      <a:cubicBezTo>
                                        <a:pt x="314" y="142"/>
                                        <a:pt x="296" y="161"/>
                                        <a:pt x="256" y="174"/>
                                      </a:cubicBezTo>
                                      <a:cubicBezTo>
                                        <a:pt x="208" y="158"/>
                                        <a:pt x="226" y="135"/>
                                        <a:pt x="192" y="119"/>
                                      </a:cubicBezTo>
                                      <a:cubicBezTo>
                                        <a:pt x="175" y="111"/>
                                        <a:pt x="137" y="101"/>
                                        <a:pt x="137" y="101"/>
                                      </a:cubicBezTo>
                                      <a:cubicBezTo>
                                        <a:pt x="104" y="50"/>
                                        <a:pt x="58" y="37"/>
                                        <a:pt x="0" y="37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0" name="Google Shape;120;p13">
                                  <a:extLst>
                                    <a:ext uri="{FF2B5EF4-FFF2-40B4-BE49-F238E27FC236}">
                                      <a16:creationId xmlns:a16="http://schemas.microsoft.com/office/drawing/2014/main" id="{17414727-777C-7192-C61C-53DFAFD2894D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741" y="954"/>
                                  <a:ext cx="369" cy="173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30" h="202" extrusionOk="0">
                                      <a:moveTo>
                                        <a:pt x="0" y="1"/>
                                      </a:moveTo>
                                      <a:cubicBezTo>
                                        <a:pt x="18" y="4"/>
                                        <a:pt x="36" y="10"/>
                                        <a:pt x="55" y="10"/>
                                      </a:cubicBezTo>
                                      <a:cubicBezTo>
                                        <a:pt x="64" y="10"/>
                                        <a:pt x="73" y="0"/>
                                        <a:pt x="82" y="1"/>
                                      </a:cubicBezTo>
                                      <a:cubicBezTo>
                                        <a:pt x="101" y="3"/>
                                        <a:pt x="119" y="13"/>
                                        <a:pt x="137" y="19"/>
                                      </a:cubicBezTo>
                                      <a:cubicBezTo>
                                        <a:pt x="146" y="22"/>
                                        <a:pt x="165" y="28"/>
                                        <a:pt x="165" y="28"/>
                                      </a:cubicBezTo>
                                      <a:cubicBezTo>
                                        <a:pt x="190" y="54"/>
                                        <a:pt x="212" y="56"/>
                                        <a:pt x="247" y="65"/>
                                      </a:cubicBezTo>
                                      <a:cubicBezTo>
                                        <a:pt x="273" y="82"/>
                                        <a:pt x="294" y="103"/>
                                        <a:pt x="320" y="120"/>
                                      </a:cubicBezTo>
                                      <a:cubicBezTo>
                                        <a:pt x="326" y="129"/>
                                        <a:pt x="333" y="137"/>
                                        <a:pt x="338" y="147"/>
                                      </a:cubicBezTo>
                                      <a:cubicBezTo>
                                        <a:pt x="342" y="156"/>
                                        <a:pt x="339" y="169"/>
                                        <a:pt x="347" y="175"/>
                                      </a:cubicBezTo>
                                      <a:cubicBezTo>
                                        <a:pt x="363" y="186"/>
                                        <a:pt x="384" y="187"/>
                                        <a:pt x="402" y="193"/>
                                      </a:cubicBezTo>
                                      <a:cubicBezTo>
                                        <a:pt x="411" y="196"/>
                                        <a:pt x="430" y="202"/>
                                        <a:pt x="430" y="202"/>
                                      </a:cubicBezTo>
                                      <a:cubicBezTo>
                                        <a:pt x="430" y="202"/>
                                        <a:pt x="411" y="196"/>
                                        <a:pt x="402" y="193"/>
                                      </a:cubicBezTo>
                                      <a:cubicBezTo>
                                        <a:pt x="384" y="187"/>
                                        <a:pt x="365" y="187"/>
                                        <a:pt x="347" y="184"/>
                                      </a:cubicBezTo>
                                      <a:cubicBezTo>
                                        <a:pt x="344" y="175"/>
                                        <a:pt x="347" y="159"/>
                                        <a:pt x="338" y="156"/>
                                      </a:cubicBezTo>
                                      <a:cubicBezTo>
                                        <a:pt x="308" y="146"/>
                                        <a:pt x="291" y="168"/>
                                        <a:pt x="274" y="184"/>
                                      </a:cubicBezTo>
                                      <a:cubicBezTo>
                                        <a:pt x="210" y="163"/>
                                        <a:pt x="237" y="173"/>
                                        <a:pt x="192" y="156"/>
                                      </a:cubicBezTo>
                                      <a:cubicBezTo>
                                        <a:pt x="165" y="184"/>
                                        <a:pt x="148" y="184"/>
                                        <a:pt x="110" y="184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1" name="Google Shape;121;p13">
                                  <a:extLst>
                                    <a:ext uri="{FF2B5EF4-FFF2-40B4-BE49-F238E27FC236}">
                                      <a16:creationId xmlns:a16="http://schemas.microsoft.com/office/drawing/2014/main" id="{A61F7646-74FC-A1F2-6217-4988FA9E052F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645" y="1153"/>
                                  <a:ext cx="441" cy="257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512" h="293" extrusionOk="0">
                                      <a:moveTo>
                                        <a:pt x="0" y="0"/>
                                      </a:moveTo>
                                      <a:cubicBezTo>
                                        <a:pt x="9" y="3"/>
                                        <a:pt x="22" y="2"/>
                                        <a:pt x="28" y="10"/>
                                      </a:cubicBezTo>
                                      <a:cubicBezTo>
                                        <a:pt x="36" y="20"/>
                                        <a:pt x="26" y="41"/>
                                        <a:pt x="37" y="46"/>
                                      </a:cubicBezTo>
                                      <a:cubicBezTo>
                                        <a:pt x="62" y="58"/>
                                        <a:pt x="92" y="52"/>
                                        <a:pt x="119" y="55"/>
                                      </a:cubicBezTo>
                                      <a:cubicBezTo>
                                        <a:pt x="152" y="89"/>
                                        <a:pt x="136" y="62"/>
                                        <a:pt x="110" y="83"/>
                                      </a:cubicBezTo>
                                      <a:cubicBezTo>
                                        <a:pt x="102" y="90"/>
                                        <a:pt x="98" y="101"/>
                                        <a:pt x="92" y="110"/>
                                      </a:cubicBezTo>
                                      <a:cubicBezTo>
                                        <a:pt x="171" y="136"/>
                                        <a:pt x="73" y="99"/>
                                        <a:pt x="137" y="138"/>
                                      </a:cubicBezTo>
                                      <a:cubicBezTo>
                                        <a:pt x="145" y="143"/>
                                        <a:pt x="196" y="155"/>
                                        <a:pt x="201" y="156"/>
                                      </a:cubicBezTo>
                                      <a:cubicBezTo>
                                        <a:pt x="245" y="198"/>
                                        <a:pt x="186" y="149"/>
                                        <a:pt x="265" y="183"/>
                                      </a:cubicBezTo>
                                      <a:cubicBezTo>
                                        <a:pt x="273" y="187"/>
                                        <a:pt x="277" y="196"/>
                                        <a:pt x="284" y="202"/>
                                      </a:cubicBezTo>
                                      <a:cubicBezTo>
                                        <a:pt x="309" y="222"/>
                                        <a:pt x="310" y="220"/>
                                        <a:pt x="339" y="229"/>
                                      </a:cubicBezTo>
                                      <a:cubicBezTo>
                                        <a:pt x="348" y="235"/>
                                        <a:pt x="356" y="242"/>
                                        <a:pt x="366" y="247"/>
                                      </a:cubicBezTo>
                                      <a:cubicBezTo>
                                        <a:pt x="374" y="251"/>
                                        <a:pt x="385" y="251"/>
                                        <a:pt x="393" y="256"/>
                                      </a:cubicBezTo>
                                      <a:cubicBezTo>
                                        <a:pt x="410" y="266"/>
                                        <a:pt x="423" y="282"/>
                                        <a:pt x="439" y="293"/>
                                      </a:cubicBezTo>
                                      <a:cubicBezTo>
                                        <a:pt x="506" y="284"/>
                                        <a:pt x="481" y="284"/>
                                        <a:pt x="512" y="284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2" name="Google Shape;122;p13">
                                  <a:extLst>
                                    <a:ext uri="{FF2B5EF4-FFF2-40B4-BE49-F238E27FC236}">
                                      <a16:creationId xmlns:a16="http://schemas.microsoft.com/office/drawing/2014/main" id="{F032129D-52D7-963B-2C29-573EEB9F6385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525" y="2023"/>
                                  <a:ext cx="223" cy="488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265" h="549" extrusionOk="0">
                                      <a:moveTo>
                                        <a:pt x="256" y="0"/>
                                      </a:moveTo>
                                      <a:cubicBezTo>
                                        <a:pt x="223" y="34"/>
                                        <a:pt x="206" y="81"/>
                                        <a:pt x="265" y="101"/>
                                      </a:cubicBezTo>
                                      <a:cubicBezTo>
                                        <a:pt x="265" y="105"/>
                                        <a:pt x="252" y="230"/>
                                        <a:pt x="238" y="247"/>
                                      </a:cubicBezTo>
                                      <a:cubicBezTo>
                                        <a:pt x="232" y="255"/>
                                        <a:pt x="219" y="253"/>
                                        <a:pt x="210" y="256"/>
                                      </a:cubicBezTo>
                                      <a:cubicBezTo>
                                        <a:pt x="168" y="300"/>
                                        <a:pt x="219" y="336"/>
                                        <a:pt x="155" y="357"/>
                                      </a:cubicBezTo>
                                      <a:cubicBezTo>
                                        <a:pt x="158" y="366"/>
                                        <a:pt x="158" y="377"/>
                                        <a:pt x="165" y="384"/>
                                      </a:cubicBezTo>
                                      <a:cubicBezTo>
                                        <a:pt x="172" y="391"/>
                                        <a:pt x="192" y="384"/>
                                        <a:pt x="192" y="394"/>
                                      </a:cubicBezTo>
                                      <a:cubicBezTo>
                                        <a:pt x="192" y="407"/>
                                        <a:pt x="175" y="413"/>
                                        <a:pt x="165" y="421"/>
                                      </a:cubicBezTo>
                                      <a:cubicBezTo>
                                        <a:pt x="117" y="459"/>
                                        <a:pt x="124" y="453"/>
                                        <a:pt x="82" y="467"/>
                                      </a:cubicBezTo>
                                      <a:cubicBezTo>
                                        <a:pt x="55" y="485"/>
                                        <a:pt x="52" y="482"/>
                                        <a:pt x="37" y="512"/>
                                      </a:cubicBezTo>
                                      <a:cubicBezTo>
                                        <a:pt x="33" y="521"/>
                                        <a:pt x="34" y="533"/>
                                        <a:pt x="27" y="540"/>
                                      </a:cubicBezTo>
                                      <a:cubicBezTo>
                                        <a:pt x="20" y="547"/>
                                        <a:pt x="0" y="549"/>
                                        <a:pt x="0" y="549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3" name="Google Shape;123;p13">
                                  <a:extLst>
                                    <a:ext uri="{FF2B5EF4-FFF2-40B4-BE49-F238E27FC236}">
                                      <a16:creationId xmlns:a16="http://schemas.microsoft.com/office/drawing/2014/main" id="{54A4A926-7C66-A38D-C703-C1B971DBA8CD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558" y="2702"/>
                                  <a:ext cx="359" cy="150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20" h="174" extrusionOk="0">
                                      <a:moveTo>
                                        <a:pt x="420" y="174"/>
                                      </a:moveTo>
                                      <a:cubicBezTo>
                                        <a:pt x="411" y="171"/>
                                        <a:pt x="400" y="172"/>
                                        <a:pt x="393" y="165"/>
                                      </a:cubicBezTo>
                                      <a:cubicBezTo>
                                        <a:pt x="386" y="158"/>
                                        <a:pt x="389" y="145"/>
                                        <a:pt x="384" y="137"/>
                                      </a:cubicBezTo>
                                      <a:cubicBezTo>
                                        <a:pt x="372" y="117"/>
                                        <a:pt x="358" y="117"/>
                                        <a:pt x="338" y="110"/>
                                      </a:cubicBezTo>
                                      <a:cubicBezTo>
                                        <a:pt x="320" y="113"/>
                                        <a:pt x="300" y="112"/>
                                        <a:pt x="283" y="119"/>
                                      </a:cubicBezTo>
                                      <a:cubicBezTo>
                                        <a:pt x="271" y="124"/>
                                        <a:pt x="268" y="144"/>
                                        <a:pt x="256" y="146"/>
                                      </a:cubicBezTo>
                                      <a:cubicBezTo>
                                        <a:pt x="235" y="150"/>
                                        <a:pt x="213" y="140"/>
                                        <a:pt x="192" y="137"/>
                                      </a:cubicBezTo>
                                      <a:cubicBezTo>
                                        <a:pt x="174" y="120"/>
                                        <a:pt x="167" y="116"/>
                                        <a:pt x="155" y="92"/>
                                      </a:cubicBezTo>
                                      <a:cubicBezTo>
                                        <a:pt x="151" y="83"/>
                                        <a:pt x="152" y="72"/>
                                        <a:pt x="146" y="64"/>
                                      </a:cubicBezTo>
                                      <a:cubicBezTo>
                                        <a:pt x="139" y="55"/>
                                        <a:pt x="127" y="53"/>
                                        <a:pt x="118" y="46"/>
                                      </a:cubicBezTo>
                                      <a:cubicBezTo>
                                        <a:pt x="75" y="10"/>
                                        <a:pt x="61" y="0"/>
                                        <a:pt x="0" y="0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9525" cap="flat" cmpd="sng">
                                  <a:solidFill>
                                    <a:srgbClr val="008000"/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lIns="68569" tIns="34275" rIns="68569" bIns="34275" anchor="ctr"/>
                                <a:lstStyle/>
                                <a:p>
                                  <a:pPr marL="0" marR="0" lvl="0" indent="0" algn="l" defTabSz="6858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Times New Roman"/>
                                    <a:ea typeface="Times New Roman"/>
                                    <a:cs typeface="Times New Roman"/>
                                    <a:sym typeface="Times New Roman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24" name="Google Shape;124;p13">
                                <a:extLst>
                                  <a:ext uri="{FF2B5EF4-FFF2-40B4-BE49-F238E27FC236}">
                                    <a16:creationId xmlns:a16="http://schemas.microsoft.com/office/drawing/2014/main" id="{C8A8EB3B-61F1-E158-3B86-92F2A56690E3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2917" y="3183"/>
                                <a:ext cx="432" cy="280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03" h="319" extrusionOk="0">
                                    <a:moveTo>
                                      <a:pt x="0" y="0"/>
                                    </a:moveTo>
                                    <a:cubicBezTo>
                                      <a:pt x="6" y="6"/>
                                      <a:pt x="11" y="14"/>
                                      <a:pt x="18" y="19"/>
                                    </a:cubicBezTo>
                                    <a:cubicBezTo>
                                      <a:pt x="26" y="24"/>
                                      <a:pt x="40" y="20"/>
                                      <a:pt x="46" y="28"/>
                                    </a:cubicBezTo>
                                    <a:cubicBezTo>
                                      <a:pt x="100" y="103"/>
                                      <a:pt x="29" y="72"/>
                                      <a:pt x="92" y="92"/>
                                    </a:cubicBezTo>
                                    <a:cubicBezTo>
                                      <a:pt x="96" y="99"/>
                                      <a:pt x="117" y="133"/>
                                      <a:pt x="128" y="138"/>
                                    </a:cubicBezTo>
                                    <a:cubicBezTo>
                                      <a:pt x="163" y="153"/>
                                      <a:pt x="229" y="160"/>
                                      <a:pt x="265" y="165"/>
                                    </a:cubicBezTo>
                                    <a:cubicBezTo>
                                      <a:pt x="322" y="183"/>
                                      <a:pt x="273" y="192"/>
                                      <a:pt x="329" y="211"/>
                                    </a:cubicBezTo>
                                    <a:cubicBezTo>
                                      <a:pt x="362" y="242"/>
                                      <a:pt x="340" y="227"/>
                                      <a:pt x="402" y="247"/>
                                    </a:cubicBezTo>
                                    <a:cubicBezTo>
                                      <a:pt x="411" y="250"/>
                                      <a:pt x="430" y="256"/>
                                      <a:pt x="430" y="256"/>
                                    </a:cubicBezTo>
                                    <a:cubicBezTo>
                                      <a:pt x="450" y="319"/>
                                      <a:pt x="425" y="265"/>
                                      <a:pt x="457" y="256"/>
                                    </a:cubicBezTo>
                                    <a:cubicBezTo>
                                      <a:pt x="472" y="252"/>
                                      <a:pt x="488" y="263"/>
                                      <a:pt x="503" y="266"/>
                                    </a:cubicBezTo>
                                    <a:cubicBezTo>
                                      <a:pt x="477" y="238"/>
                                      <a:pt x="469" y="230"/>
                                      <a:pt x="430" y="220"/>
                                    </a:cubicBezTo>
                                    <a:cubicBezTo>
                                      <a:pt x="360" y="175"/>
                                      <a:pt x="405" y="183"/>
                                      <a:pt x="284" y="183"/>
                                    </a:cubicBezTo>
                                  </a:path>
                                </a:pathLst>
                              </a:custGeom>
                              <a:noFill/>
                              <a:ln w="9525" cap="flat" cmpd="sng">
                                <a:solidFill>
                                  <a:srgbClr val="008000"/>
                                </a:solidFill>
                                <a:prstDash val="solid"/>
                                <a:round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lIns="68569" tIns="34275" rIns="68569" bIns="34275" anchor="ctr"/>
                              <a:lstStyle/>
                              <a:p>
                                <a:pPr marL="0" marR="0" lvl="0" indent="0" algn="l" defTabSz="6858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>
                                    <a:srgbClr val="000000"/>
                                  </a:buClr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sz="18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LnTx/>
                                  <a:uFillTx/>
                                  <a:latin typeface="Times New Roman"/>
                                  <a:ea typeface="Times New Roman"/>
                                  <a:cs typeface="Times New Roman"/>
                                  <a:sym typeface="Times New Roman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25" name="Google Shape;125;p13">
                              <a:extLst>
                                <a:ext uri="{FF2B5EF4-FFF2-40B4-BE49-F238E27FC236}">
                                  <a16:creationId xmlns:a16="http://schemas.microsoft.com/office/drawing/2014/main" id="{F39AA61E-E39A-C575-5687-1B76C4BFF9C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896" y="293"/>
                              <a:ext cx="373" cy="712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38" h="795" extrusionOk="0">
                                  <a:moveTo>
                                    <a:pt x="72" y="0"/>
                                  </a:moveTo>
                                  <a:cubicBezTo>
                                    <a:pt x="81" y="6"/>
                                    <a:pt x="93" y="9"/>
                                    <a:pt x="99" y="18"/>
                                  </a:cubicBezTo>
                                  <a:cubicBezTo>
                                    <a:pt x="109" y="34"/>
                                    <a:pt x="118" y="73"/>
                                    <a:pt x="118" y="73"/>
                                  </a:cubicBezTo>
                                  <a:cubicBezTo>
                                    <a:pt x="115" y="103"/>
                                    <a:pt x="123" y="137"/>
                                    <a:pt x="108" y="164"/>
                                  </a:cubicBezTo>
                                  <a:cubicBezTo>
                                    <a:pt x="101" y="177"/>
                                    <a:pt x="76" y="164"/>
                                    <a:pt x="63" y="173"/>
                                  </a:cubicBezTo>
                                  <a:cubicBezTo>
                                    <a:pt x="47" y="184"/>
                                    <a:pt x="51" y="210"/>
                                    <a:pt x="44" y="228"/>
                                  </a:cubicBezTo>
                                  <a:cubicBezTo>
                                    <a:pt x="47" y="243"/>
                                    <a:pt x="48" y="259"/>
                                    <a:pt x="54" y="274"/>
                                  </a:cubicBezTo>
                                  <a:cubicBezTo>
                                    <a:pt x="69" y="314"/>
                                    <a:pt x="97" y="327"/>
                                    <a:pt x="35" y="347"/>
                                  </a:cubicBezTo>
                                  <a:cubicBezTo>
                                    <a:pt x="17" y="401"/>
                                    <a:pt x="0" y="473"/>
                                    <a:pt x="63" y="493"/>
                                  </a:cubicBezTo>
                                  <a:cubicBezTo>
                                    <a:pt x="69" y="499"/>
                                    <a:pt x="78" y="504"/>
                                    <a:pt x="81" y="512"/>
                                  </a:cubicBezTo>
                                  <a:cubicBezTo>
                                    <a:pt x="87" y="526"/>
                                    <a:pt x="80" y="545"/>
                                    <a:pt x="90" y="557"/>
                                  </a:cubicBezTo>
                                  <a:cubicBezTo>
                                    <a:pt x="98" y="567"/>
                                    <a:pt x="115" y="563"/>
                                    <a:pt x="127" y="566"/>
                                  </a:cubicBezTo>
                                  <a:cubicBezTo>
                                    <a:pt x="162" y="603"/>
                                    <a:pt x="209" y="577"/>
                                    <a:pt x="246" y="612"/>
                                  </a:cubicBezTo>
                                  <a:cubicBezTo>
                                    <a:pt x="249" y="633"/>
                                    <a:pt x="245" y="657"/>
                                    <a:pt x="255" y="676"/>
                                  </a:cubicBezTo>
                                  <a:cubicBezTo>
                                    <a:pt x="259" y="685"/>
                                    <a:pt x="274" y="680"/>
                                    <a:pt x="282" y="685"/>
                                  </a:cubicBezTo>
                                  <a:cubicBezTo>
                                    <a:pt x="297" y="694"/>
                                    <a:pt x="306" y="710"/>
                                    <a:pt x="319" y="722"/>
                                  </a:cubicBezTo>
                                  <a:cubicBezTo>
                                    <a:pt x="325" y="740"/>
                                    <a:pt x="318" y="773"/>
                                    <a:pt x="337" y="777"/>
                                  </a:cubicBezTo>
                                  <a:cubicBezTo>
                                    <a:pt x="372" y="784"/>
                                    <a:pt x="403" y="795"/>
                                    <a:pt x="438" y="795"/>
                                  </a:cubicBezTo>
                                </a:path>
                              </a:pathLst>
                            </a:custGeom>
                            <a:noFill/>
                            <a:ln w="9525" cap="flat" cmpd="sng">
                              <a:solidFill>
                                <a:srgbClr val="008000"/>
                              </a:solidFill>
                              <a:prstDash val="solid"/>
                              <a:round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lIns="68569" tIns="34275" rIns="68569" bIns="34275" anchor="ctr"/>
                            <a:lstStyle/>
                            <a:p>
                              <a:pPr marL="0" marR="0" lvl="0" indent="0" algn="l" defTabSz="6858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>
                                  <a:srgbClr val="000000"/>
                                </a:buClr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Times New Roman"/>
                                <a:ea typeface="Times New Roman"/>
                                <a:cs typeface="Times New Roman"/>
                                <a:sym typeface="Times New Roman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26" name="Google Shape;126;p13">
                            <a:extLst>
                              <a:ext uri="{FF2B5EF4-FFF2-40B4-BE49-F238E27FC236}">
                                <a16:creationId xmlns:a16="http://schemas.microsoft.com/office/drawing/2014/main" id="{EE48B233-DC26-EAD1-98BD-16B91CA5057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828" y="2340"/>
                            <a:ext cx="211" cy="361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50" h="408" extrusionOk="0">
                                <a:moveTo>
                                  <a:pt x="0" y="0"/>
                                </a:moveTo>
                                <a:cubicBezTo>
                                  <a:pt x="3" y="18"/>
                                  <a:pt x="1" y="39"/>
                                  <a:pt x="10" y="55"/>
                                </a:cubicBezTo>
                                <a:cubicBezTo>
                                  <a:pt x="15" y="63"/>
                                  <a:pt x="31" y="57"/>
                                  <a:pt x="37" y="64"/>
                                </a:cubicBezTo>
                                <a:cubicBezTo>
                                  <a:pt x="45" y="74"/>
                                  <a:pt x="41" y="89"/>
                                  <a:pt x="46" y="100"/>
                                </a:cubicBezTo>
                                <a:cubicBezTo>
                                  <a:pt x="50" y="108"/>
                                  <a:pt x="58" y="113"/>
                                  <a:pt x="64" y="119"/>
                                </a:cubicBezTo>
                                <a:cubicBezTo>
                                  <a:pt x="67" y="128"/>
                                  <a:pt x="70" y="137"/>
                                  <a:pt x="74" y="146"/>
                                </a:cubicBezTo>
                                <a:cubicBezTo>
                                  <a:pt x="79" y="156"/>
                                  <a:pt x="97" y="164"/>
                                  <a:pt x="92" y="174"/>
                                </a:cubicBezTo>
                                <a:cubicBezTo>
                                  <a:pt x="86" y="185"/>
                                  <a:pt x="67" y="180"/>
                                  <a:pt x="55" y="183"/>
                                </a:cubicBezTo>
                                <a:cubicBezTo>
                                  <a:pt x="27" y="266"/>
                                  <a:pt x="56" y="152"/>
                                  <a:pt x="74" y="228"/>
                                </a:cubicBezTo>
                                <a:cubicBezTo>
                                  <a:pt x="76" y="237"/>
                                  <a:pt x="61" y="240"/>
                                  <a:pt x="55" y="247"/>
                                </a:cubicBezTo>
                                <a:cubicBezTo>
                                  <a:pt x="48" y="255"/>
                                  <a:pt x="43" y="265"/>
                                  <a:pt x="37" y="274"/>
                                </a:cubicBezTo>
                                <a:cubicBezTo>
                                  <a:pt x="40" y="289"/>
                                  <a:pt x="37" y="307"/>
                                  <a:pt x="46" y="320"/>
                                </a:cubicBezTo>
                                <a:cubicBezTo>
                                  <a:pt x="51" y="328"/>
                                  <a:pt x="68" y="321"/>
                                  <a:pt x="74" y="329"/>
                                </a:cubicBezTo>
                                <a:cubicBezTo>
                                  <a:pt x="82" y="339"/>
                                  <a:pt x="75" y="356"/>
                                  <a:pt x="83" y="366"/>
                                </a:cubicBezTo>
                                <a:cubicBezTo>
                                  <a:pt x="98" y="385"/>
                                  <a:pt x="189" y="400"/>
                                  <a:pt x="202" y="402"/>
                                </a:cubicBezTo>
                                <a:cubicBezTo>
                                  <a:pt x="250" y="392"/>
                                  <a:pt x="247" y="408"/>
                                  <a:pt x="247" y="384"/>
                                </a:cubicBezTo>
                              </a:path>
                            </a:pathLst>
                          </a:custGeom>
                          <a:noFill/>
                          <a:ln w="9525" cap="flat" cmpd="sng">
                            <a:solidFill>
                              <a:srgbClr val="008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lIns="68569" tIns="34275" rIns="68569" bIns="34275" anchor="ctr"/>
                          <a:lstStyle/>
                          <a:p>
                            <a:pPr marL="0" marR="0" lvl="0" indent="0" algn="l" defTabSz="6858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>
                                <a:srgbClr val="000000"/>
                              </a:buClr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endParaRPr>
                          </a:p>
                        </p:txBody>
                      </p:sp>
                    </p:grpSp>
                    <p:sp>
                      <p:nvSpPr>
                        <p:cNvPr id="127" name="Google Shape;127;p13">
                          <a:extLst>
                            <a:ext uri="{FF2B5EF4-FFF2-40B4-BE49-F238E27FC236}">
                              <a16:creationId xmlns:a16="http://schemas.microsoft.com/office/drawing/2014/main" id="{AFECCE60-4211-B118-F2DE-64DF90096F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213" y="3158"/>
                          <a:ext cx="293" cy="15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8" h="183" extrusionOk="0">
                              <a:moveTo>
                                <a:pt x="348" y="183"/>
                              </a:moveTo>
                              <a:cubicBezTo>
                                <a:pt x="294" y="132"/>
                                <a:pt x="318" y="147"/>
                                <a:pt x="210" y="137"/>
                              </a:cubicBezTo>
                              <a:cubicBezTo>
                                <a:pt x="201" y="131"/>
                                <a:pt x="193" y="123"/>
                                <a:pt x="183" y="119"/>
                              </a:cubicBezTo>
                              <a:cubicBezTo>
                                <a:pt x="165" y="111"/>
                                <a:pt x="128" y="101"/>
                                <a:pt x="128" y="101"/>
                              </a:cubicBezTo>
                              <a:cubicBezTo>
                                <a:pt x="98" y="70"/>
                                <a:pt x="80" y="64"/>
                                <a:pt x="37" y="55"/>
                              </a:cubicBezTo>
                              <a:cubicBezTo>
                                <a:pt x="18" y="37"/>
                                <a:pt x="0" y="28"/>
                                <a:pt x="0" y="0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8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lIns="68569" tIns="34275" rIns="68569" bIns="34275" anchor="ctr"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endParaRPr>
                        </a:p>
                      </p:txBody>
                    </p:sp>
                  </p:grpSp>
                  <p:sp>
                    <p:nvSpPr>
                      <p:cNvPr id="128" name="Google Shape;128;p13">
                        <a:extLst>
                          <a:ext uri="{FF2B5EF4-FFF2-40B4-BE49-F238E27FC236}">
                            <a16:creationId xmlns:a16="http://schemas.microsoft.com/office/drawing/2014/main" id="{6982D198-9529-F860-882F-ECCBF06613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28" y="2919"/>
                        <a:ext cx="498" cy="4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79" h="475" extrusionOk="0">
                            <a:moveTo>
                              <a:pt x="433" y="0"/>
                            </a:moveTo>
                            <a:cubicBezTo>
                              <a:pt x="378" y="37"/>
                              <a:pt x="357" y="46"/>
                              <a:pt x="287" y="55"/>
                            </a:cubicBezTo>
                            <a:cubicBezTo>
                              <a:pt x="246" y="47"/>
                              <a:pt x="224" y="32"/>
                              <a:pt x="186" y="46"/>
                            </a:cubicBezTo>
                            <a:cubicBezTo>
                              <a:pt x="189" y="104"/>
                              <a:pt x="181" y="163"/>
                              <a:pt x="195" y="219"/>
                            </a:cubicBezTo>
                            <a:cubicBezTo>
                              <a:pt x="198" y="231"/>
                              <a:pt x="221" y="222"/>
                              <a:pt x="232" y="228"/>
                            </a:cubicBezTo>
                            <a:cubicBezTo>
                              <a:pt x="240" y="232"/>
                              <a:pt x="244" y="241"/>
                              <a:pt x="250" y="247"/>
                            </a:cubicBezTo>
                            <a:cubicBezTo>
                              <a:pt x="262" y="244"/>
                              <a:pt x="277" y="246"/>
                              <a:pt x="287" y="238"/>
                            </a:cubicBezTo>
                            <a:cubicBezTo>
                              <a:pt x="328" y="205"/>
                              <a:pt x="251" y="199"/>
                              <a:pt x="332" y="219"/>
                            </a:cubicBezTo>
                            <a:cubicBezTo>
                              <a:pt x="355" y="242"/>
                              <a:pt x="374" y="255"/>
                              <a:pt x="406" y="265"/>
                            </a:cubicBezTo>
                            <a:cubicBezTo>
                              <a:pt x="424" y="212"/>
                              <a:pt x="429" y="218"/>
                              <a:pt x="488" y="228"/>
                            </a:cubicBezTo>
                            <a:cubicBezTo>
                              <a:pt x="515" y="225"/>
                              <a:pt x="544" y="229"/>
                              <a:pt x="570" y="219"/>
                            </a:cubicBezTo>
                            <a:cubicBezTo>
                              <a:pt x="579" y="216"/>
                              <a:pt x="579" y="201"/>
                              <a:pt x="579" y="192"/>
                            </a:cubicBezTo>
                            <a:cubicBezTo>
                              <a:pt x="579" y="162"/>
                              <a:pt x="544" y="111"/>
                              <a:pt x="524" y="91"/>
                            </a:cubicBezTo>
                            <a:cubicBezTo>
                              <a:pt x="538" y="130"/>
                              <a:pt x="557" y="162"/>
                              <a:pt x="570" y="201"/>
                            </a:cubicBezTo>
                            <a:cubicBezTo>
                              <a:pt x="551" y="258"/>
                              <a:pt x="574" y="219"/>
                              <a:pt x="479" y="219"/>
                            </a:cubicBezTo>
                            <a:cubicBezTo>
                              <a:pt x="460" y="219"/>
                              <a:pt x="442" y="225"/>
                              <a:pt x="424" y="228"/>
                            </a:cubicBezTo>
                            <a:cubicBezTo>
                              <a:pt x="423" y="229"/>
                              <a:pt x="390" y="265"/>
                              <a:pt x="387" y="265"/>
                            </a:cubicBezTo>
                            <a:cubicBezTo>
                              <a:pt x="367" y="265"/>
                              <a:pt x="356" y="236"/>
                              <a:pt x="342" y="228"/>
                            </a:cubicBezTo>
                            <a:cubicBezTo>
                              <a:pt x="334" y="223"/>
                              <a:pt x="323" y="222"/>
                              <a:pt x="314" y="219"/>
                            </a:cubicBezTo>
                            <a:cubicBezTo>
                              <a:pt x="305" y="222"/>
                              <a:pt x="295" y="223"/>
                              <a:pt x="287" y="228"/>
                            </a:cubicBezTo>
                            <a:cubicBezTo>
                              <a:pt x="279" y="233"/>
                              <a:pt x="276" y="243"/>
                              <a:pt x="268" y="247"/>
                            </a:cubicBezTo>
                            <a:cubicBezTo>
                              <a:pt x="248" y="257"/>
                              <a:pt x="225" y="258"/>
                              <a:pt x="204" y="265"/>
                            </a:cubicBezTo>
                            <a:cubicBezTo>
                              <a:pt x="201" y="289"/>
                              <a:pt x="201" y="314"/>
                              <a:pt x="195" y="338"/>
                            </a:cubicBezTo>
                            <a:cubicBezTo>
                              <a:pt x="184" y="380"/>
                              <a:pt x="140" y="415"/>
                              <a:pt x="214" y="439"/>
                            </a:cubicBezTo>
                            <a:cubicBezTo>
                              <a:pt x="208" y="433"/>
                              <a:pt x="198" y="428"/>
                              <a:pt x="195" y="420"/>
                            </a:cubicBezTo>
                            <a:cubicBezTo>
                              <a:pt x="188" y="403"/>
                              <a:pt x="186" y="348"/>
                              <a:pt x="186" y="366"/>
                            </a:cubicBezTo>
                            <a:cubicBezTo>
                              <a:pt x="186" y="393"/>
                              <a:pt x="195" y="475"/>
                              <a:pt x="195" y="448"/>
                            </a:cubicBezTo>
                            <a:cubicBezTo>
                              <a:pt x="195" y="332"/>
                              <a:pt x="204" y="278"/>
                              <a:pt x="95" y="256"/>
                            </a:cubicBezTo>
                            <a:cubicBezTo>
                              <a:pt x="94" y="252"/>
                              <a:pt x="79" y="205"/>
                              <a:pt x="76" y="201"/>
                            </a:cubicBezTo>
                            <a:cubicBezTo>
                              <a:pt x="69" y="193"/>
                              <a:pt x="24" y="157"/>
                              <a:pt x="12" y="146"/>
                            </a:cubicBezTo>
                            <a:cubicBezTo>
                              <a:pt x="0" y="110"/>
                              <a:pt x="3" y="128"/>
                              <a:pt x="3" y="91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8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lIns="68569" tIns="34275" rIns="68569" bIns="34275" anchor="ctr"/>
                      <a:lstStyle/>
                      <a:p>
                        <a:pPr marL="0" marR="0" lvl="0" indent="0" algn="l" defTabSz="6858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endParaRPr>
                      </a:p>
                    </p:txBody>
                  </p:sp>
                </p:grpSp>
                <p:sp>
                  <p:nvSpPr>
                    <p:cNvPr id="129" name="Google Shape;129;p13">
                      <a:extLst>
                        <a:ext uri="{FF2B5EF4-FFF2-40B4-BE49-F238E27FC236}">
                          <a16:creationId xmlns:a16="http://schemas.microsoft.com/office/drawing/2014/main" id="{333A82FC-CB13-453F-8C39-20E0AEB772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25" y="820"/>
                      <a:ext cx="28" cy="3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>
                      <a:solidFill>
                        <a:srgbClr val="80008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lIns="68569" tIns="34275" rIns="68569" bIns="34275" anchor="ctr"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Tx/>
                        <a:buNone/>
                        <a:tabLst/>
                        <a:defRPr/>
                      </a:pPr>
                      <a:endParaRPr kumimoji="0" sz="1575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30" name="Google Shape;130;p13">
                    <a:extLst>
                      <a:ext uri="{FF2B5EF4-FFF2-40B4-BE49-F238E27FC236}">
                        <a16:creationId xmlns:a16="http://schemas.microsoft.com/office/drawing/2014/main" id="{827871B1-D792-12DC-A899-4463CABA8356}"/>
                      </a:ext>
                    </a:extLst>
                  </p:cNvPr>
                  <p:cNvSpPr/>
                  <p:nvPr/>
                </p:nvSpPr>
                <p:spPr>
                  <a:xfrm>
                    <a:off x="3025" y="1352"/>
                    <a:ext cx="28" cy="3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>
                    <a:solidFill>
                      <a:srgbClr val="80008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marR="0" lvl="0" indent="0" algn="l" defTabSz="6858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100"/>
                      <a:buFontTx/>
                      <a:buNone/>
                      <a:tabLst/>
                      <a:defRPr/>
                    </a:pPr>
                    <a:endParaRPr kumimoji="0" sz="157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1" name="Google Shape;131;p13">
                  <a:extLst>
                    <a:ext uri="{FF2B5EF4-FFF2-40B4-BE49-F238E27FC236}">
                      <a16:creationId xmlns:a16="http://schemas.microsoft.com/office/drawing/2014/main" id="{7738175F-B7AA-F4D2-A799-4DE64CAA15ED}"/>
                    </a:ext>
                  </a:extLst>
                </p:cNvPr>
                <p:cNvSpPr/>
                <p:nvPr/>
              </p:nvSpPr>
              <p:spPr>
                <a:xfrm>
                  <a:off x="3405" y="3194"/>
                  <a:ext cx="28" cy="31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>
                  <a:solidFill>
                    <a:srgbClr val="80008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lIns="68569" tIns="34275" rIns="68569" bIns="34275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00"/>
                    <a:buFontTx/>
                    <a:buNone/>
                    <a:tabLst/>
                    <a:defRPr/>
                  </a:pPr>
                  <a:endParaRPr kumimoji="0" sz="157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2" name="Google Shape;132;p13">
                <a:extLst>
                  <a:ext uri="{FF2B5EF4-FFF2-40B4-BE49-F238E27FC236}">
                    <a16:creationId xmlns:a16="http://schemas.microsoft.com/office/drawing/2014/main" id="{5FD0EB81-998B-0473-D259-94B6273A0B97}"/>
                  </a:ext>
                </a:extLst>
              </p:cNvPr>
              <p:cNvSpPr/>
              <p:nvPr/>
            </p:nvSpPr>
            <p:spPr>
              <a:xfrm>
                <a:off x="3671" y="2007"/>
                <a:ext cx="31" cy="31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80008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lIns="68569" tIns="34275" rIns="68569" bIns="34275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00"/>
                  <a:buFontTx/>
                  <a:buNone/>
                  <a:tabLst/>
                  <a:defRPr/>
                </a:pPr>
                <a:endParaRPr kumimoji="0" sz="157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3" name="Google Shape;133;p13">
              <a:extLst>
                <a:ext uri="{FF2B5EF4-FFF2-40B4-BE49-F238E27FC236}">
                  <a16:creationId xmlns:a16="http://schemas.microsoft.com/office/drawing/2014/main" id="{C292262D-B01B-09C3-D92B-5A72AF6B2D43}"/>
                </a:ext>
              </a:extLst>
            </p:cNvPr>
            <p:cNvSpPr/>
            <p:nvPr/>
          </p:nvSpPr>
          <p:spPr>
            <a:xfrm>
              <a:off x="3253" y="943"/>
              <a:ext cx="28" cy="3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80008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lIns="68569" tIns="34275" rIns="68569" bIns="34275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Tx/>
                <a:buNone/>
                <a:tabLst/>
                <a:defRPr/>
              </a:pPr>
              <a:endParaRPr kumimoji="0" sz="157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833" name="Google Shape;134;p13">
            <a:extLst>
              <a:ext uri="{FF2B5EF4-FFF2-40B4-BE49-F238E27FC236}">
                <a16:creationId xmlns:a16="http://schemas.microsoft.com/office/drawing/2014/main" id="{C6B1DFD2-A5A2-E991-5710-299AB800FE7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5229226"/>
            <a:ext cx="34290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Google Shape;135;p13">
            <a:extLst>
              <a:ext uri="{FF2B5EF4-FFF2-40B4-BE49-F238E27FC236}">
                <a16:creationId xmlns:a16="http://schemas.microsoft.com/office/drawing/2014/main" id="{50944049-A3C0-7DFB-A547-F78D7907134A}"/>
              </a:ext>
            </a:extLst>
          </p:cNvPr>
          <p:cNvSpPr txBox="1"/>
          <p:nvPr/>
        </p:nvSpPr>
        <p:spPr>
          <a:xfrm>
            <a:off x="4638675" y="1500189"/>
            <a:ext cx="3729038" cy="257175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endParaRPr kumimoji="0" sz="157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3">
            <a:extLst>
              <a:ext uri="{FF2B5EF4-FFF2-40B4-BE49-F238E27FC236}">
                <a16:creationId xmlns:a16="http://schemas.microsoft.com/office/drawing/2014/main" id="{FA26F6FC-7342-1588-10B6-AD0C2A952577}"/>
              </a:ext>
            </a:extLst>
          </p:cNvPr>
          <p:cNvSpPr txBox="1"/>
          <p:nvPr/>
        </p:nvSpPr>
        <p:spPr>
          <a:xfrm>
            <a:off x="4252914" y="3857626"/>
            <a:ext cx="3729037" cy="257175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endParaRPr kumimoji="0" sz="157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36" name="Google Shape;137;p13">
            <a:extLst>
              <a:ext uri="{FF2B5EF4-FFF2-40B4-BE49-F238E27FC236}">
                <a16:creationId xmlns:a16="http://schemas.microsoft.com/office/drawing/2014/main" id="{4DF7E0C1-E21A-2FCF-F931-C87ED65D478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5494338"/>
            <a:ext cx="5572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7" name="Google Shape;138;p13">
            <a:extLst>
              <a:ext uri="{FF2B5EF4-FFF2-40B4-BE49-F238E27FC236}">
                <a16:creationId xmlns:a16="http://schemas.microsoft.com/office/drawing/2014/main" id="{6EBF4ECA-E579-AB2C-786C-A2903F8A01D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1" y="4859338"/>
            <a:ext cx="5572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8" name="Google Shape;139;p13">
            <a:extLst>
              <a:ext uri="{FF2B5EF4-FFF2-40B4-BE49-F238E27FC236}">
                <a16:creationId xmlns:a16="http://schemas.microsoft.com/office/drawing/2014/main" id="{4E3EE3E6-3DA8-26B6-7432-FBD23D02EB7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6" y="5203826"/>
            <a:ext cx="5572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Google Shape;141;p13">
            <a:extLst>
              <a:ext uri="{FF2B5EF4-FFF2-40B4-BE49-F238E27FC236}">
                <a16:creationId xmlns:a16="http://schemas.microsoft.com/office/drawing/2014/main" id="{3454E93A-4A60-76A0-C1B2-CBAD5395024E}"/>
              </a:ext>
            </a:extLst>
          </p:cNvPr>
          <p:cNvSpPr/>
          <p:nvPr/>
        </p:nvSpPr>
        <p:spPr>
          <a:xfrm>
            <a:off x="8526464" y="2228850"/>
            <a:ext cx="1838325" cy="1454150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6000"/>
              <a:buFontTx/>
              <a:buNone/>
              <a:tabLst/>
              <a:defRPr/>
            </a:pPr>
            <a:r>
              <a:rPr kumimoji="0" lang="en-US" altLang="en-US" sz="4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LỚP 7</a:t>
            </a:r>
            <a:endParaRPr kumimoji="0" lang="en-US" altLang="en-US" sz="45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9FF3D7-BCE6-5AF8-8399-36BF091570D3}"/>
              </a:ext>
            </a:extLst>
          </p:cNvPr>
          <p:cNvGrpSpPr/>
          <p:nvPr/>
        </p:nvGrpSpPr>
        <p:grpSpPr>
          <a:xfrm>
            <a:off x="1563687" y="889795"/>
            <a:ext cx="9145588" cy="5095875"/>
            <a:chOff x="1577975" y="962026"/>
            <a:chExt cx="9145588" cy="5095875"/>
          </a:xfrm>
        </p:grpSpPr>
        <p:pic>
          <p:nvPicPr>
            <p:cNvPr id="34819" name="Google Shape;93;p13">
              <a:extLst>
                <a:ext uri="{FF2B5EF4-FFF2-40B4-BE49-F238E27FC236}">
                  <a16:creationId xmlns:a16="http://schemas.microsoft.com/office/drawing/2014/main" id="{377C6FB2-799B-EB4C-66CB-B080FBD638BF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962026"/>
              <a:ext cx="9145588" cy="5095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</p:pic>
        <p:pic>
          <p:nvPicPr>
            <p:cNvPr id="105" name="Google Shape;105;p13">
              <a:extLst>
                <a:ext uri="{FF2B5EF4-FFF2-40B4-BE49-F238E27FC236}">
                  <a16:creationId xmlns:a16="http://schemas.microsoft.com/office/drawing/2014/main" id="{B58317BB-A337-B3C8-0902-2B3A2954D25C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252913" y="1860550"/>
              <a:ext cx="3744912" cy="351155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40" name="Google Shape;140;p13">
              <a:extLst>
                <a:ext uri="{FF2B5EF4-FFF2-40B4-BE49-F238E27FC236}">
                  <a16:creationId xmlns:a16="http://schemas.microsoft.com/office/drawing/2014/main" id="{8BADD631-16A3-77ED-43D7-858A4413EC0D}"/>
                </a:ext>
              </a:extLst>
            </p:cNvPr>
            <p:cNvSpPr/>
            <p:nvPr/>
          </p:nvSpPr>
          <p:spPr>
            <a:xfrm>
              <a:off x="2159001" y="2203450"/>
              <a:ext cx="1603375" cy="1454150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/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6000"/>
                <a:buFontTx/>
                <a:buNone/>
                <a:tabLst/>
                <a:defRPr/>
              </a:pPr>
              <a:r>
                <a:rPr kumimoji="0" lang="en-US" altLang="en-US" sz="45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LỊCH SỬ </a:t>
              </a:r>
              <a:endParaRPr kumimoji="0" lang="en-US" altLang="en-US" sz="45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2" name="Google Shape;142;p13">
              <a:extLst>
                <a:ext uri="{FF2B5EF4-FFF2-40B4-BE49-F238E27FC236}">
                  <a16:creationId xmlns:a16="http://schemas.microsoft.com/office/drawing/2014/main" id="{8048BDF1-4469-A510-2C26-E6BF9C6EBE4D}"/>
                </a:ext>
              </a:extLst>
            </p:cNvPr>
            <p:cNvSpPr/>
            <p:nvPr/>
          </p:nvSpPr>
          <p:spPr>
            <a:xfrm>
              <a:off x="2270126" y="979488"/>
              <a:ext cx="7597775" cy="900112"/>
            </a:xfrm>
            <a:prstGeom prst="rect">
              <a:avLst/>
            </a:prstGeom>
            <a:solidFill>
              <a:srgbClr val="CBEDDE">
                <a:alpha val="94901"/>
              </a:srgbClr>
            </a:solidFill>
            <a:ln>
              <a:noFill/>
            </a:ln>
          </p:spPr>
          <p:txBody>
            <a:bodyPr lIns="68569" tIns="34275" rIns="68569" bIns="34275"/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3600"/>
                <a:buFontTx/>
                <a:buNone/>
                <a:tabLst/>
                <a:defRPr/>
              </a:pPr>
              <a:r>
                <a:rPr kumimoji="0" lang="en-US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NHIỆT LIỆT CHÀO MỪNG QUÝ THẦY CÔ </a:t>
              </a:r>
              <a:endPara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3600"/>
                <a:buFontTx/>
                <a:buNone/>
                <a:tabLst/>
                <a:defRPr/>
              </a:pPr>
              <a:r>
                <a:rPr kumimoji="0" lang="en-US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VỀ DỰ GIỜ THĂM LỚP!</a:t>
              </a:r>
            </a:p>
          </p:txBody>
        </p:sp>
      </p:grpSp>
      <p:pic>
        <p:nvPicPr>
          <p:cNvPr id="143" name="Google Shape;143;p13">
            <a:extLst>
              <a:ext uri="{FF2B5EF4-FFF2-40B4-BE49-F238E27FC236}">
                <a16:creationId xmlns:a16="http://schemas.microsoft.com/office/drawing/2014/main" id="{67D9F2FE-317A-74B7-16F7-6D238D05CBA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00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50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146D47B-8E32-2C6A-C7F8-A4EB770E37E8}"/>
              </a:ext>
            </a:extLst>
          </p:cNvPr>
          <p:cNvGrpSpPr/>
          <p:nvPr/>
        </p:nvGrpSpPr>
        <p:grpSpPr>
          <a:xfrm>
            <a:off x="128572" y="299681"/>
            <a:ext cx="6286877" cy="4558924"/>
            <a:chOff x="128572" y="299681"/>
            <a:chExt cx="6286877" cy="4558924"/>
          </a:xfrm>
        </p:grpSpPr>
        <p:sp>
          <p:nvSpPr>
            <p:cNvPr id="14339" name="Text Box 2">
              <a:extLst>
                <a:ext uri="{FF2B5EF4-FFF2-40B4-BE49-F238E27FC236}">
                  <a16:creationId xmlns:a16="http://schemas.microsoft.com/office/drawing/2014/main" id="{F3872AE3-CDB2-0C1B-C5F5-E37D447B5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75" y="1405885"/>
              <a:ext cx="1093871" cy="78483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TRUNG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ƯƠNG</a:t>
              </a:r>
            </a:p>
          </p:txBody>
        </p:sp>
        <p:sp>
          <p:nvSpPr>
            <p:cNvPr id="14340" name="Rectangle 3">
              <a:extLst>
                <a:ext uri="{FF2B5EF4-FFF2-40B4-BE49-F238E27FC236}">
                  <a16:creationId xmlns:a16="http://schemas.microsoft.com/office/drawing/2014/main" id="{79030ADE-98D5-F1F5-DBE3-79B50DEDD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8576" y="917485"/>
              <a:ext cx="1749691" cy="463662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VUA</a:t>
              </a:r>
            </a:p>
          </p:txBody>
        </p:sp>
        <p:sp>
          <p:nvSpPr>
            <p:cNvPr id="14342" name="Rectangle 5">
              <a:extLst>
                <a:ext uri="{FF2B5EF4-FFF2-40B4-BE49-F238E27FC236}">
                  <a16:creationId xmlns:a16="http://schemas.microsoft.com/office/drawing/2014/main" id="{8BF58FF1-495A-B4A6-7068-0B0999374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983" y="4536415"/>
              <a:ext cx="1123407" cy="322190"/>
            </a:xfrm>
            <a:prstGeom prst="rect">
              <a:avLst/>
            </a:prstGeom>
            <a:gradFill rotWithShape="1">
              <a:gsLst>
                <a:gs pos="0">
                  <a:srgbClr val="9966FF"/>
                </a:gs>
                <a:gs pos="50000">
                  <a:srgbClr val="FFFFFF"/>
                </a:gs>
                <a:gs pos="100000">
                  <a:srgbClr val="99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LỘ</a:t>
              </a:r>
            </a:p>
          </p:txBody>
        </p:sp>
        <p:sp>
          <p:nvSpPr>
            <p:cNvPr id="14343" name="Rectangle 6">
              <a:extLst>
                <a:ext uri="{FF2B5EF4-FFF2-40B4-BE49-F238E27FC236}">
                  <a16:creationId xmlns:a16="http://schemas.microsoft.com/office/drawing/2014/main" id="{7E815D9A-B0DB-BAB6-4E9C-98DC137B9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3991" y="1842753"/>
              <a:ext cx="2874492" cy="396352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QUAN ĐẠI THẦN</a:t>
              </a:r>
            </a:p>
          </p:txBody>
        </p:sp>
        <p:sp>
          <p:nvSpPr>
            <p:cNvPr id="14344" name="Rectangle 7">
              <a:extLst>
                <a:ext uri="{FF2B5EF4-FFF2-40B4-BE49-F238E27FC236}">
                  <a16:creationId xmlns:a16="http://schemas.microsoft.com/office/drawing/2014/main" id="{7B0EA5E5-D9FE-84D7-FFE1-7193C8387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444" y="2911473"/>
              <a:ext cx="1355749" cy="541676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BAN VĂN</a:t>
              </a:r>
            </a:p>
          </p:txBody>
        </p:sp>
        <p:sp>
          <p:nvSpPr>
            <p:cNvPr id="14345" name="Rectangle 8">
              <a:extLst>
                <a:ext uri="{FF2B5EF4-FFF2-40B4-BE49-F238E27FC236}">
                  <a16:creationId xmlns:a16="http://schemas.microsoft.com/office/drawing/2014/main" id="{86B6CD39-102B-B7CA-BE7E-AB827E0B6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519" y="2889870"/>
              <a:ext cx="1524472" cy="589240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BAN VÕ</a:t>
              </a:r>
            </a:p>
          </p:txBody>
        </p:sp>
        <p:sp>
          <p:nvSpPr>
            <p:cNvPr id="14347" name="Text Box 10">
              <a:extLst>
                <a:ext uri="{FF2B5EF4-FFF2-40B4-BE49-F238E27FC236}">
                  <a16:creationId xmlns:a16="http://schemas.microsoft.com/office/drawing/2014/main" id="{92E7BFE2-441B-8730-4CB7-5C05BE0E52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572" y="4043362"/>
              <a:ext cx="1215751" cy="7078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ĐỊA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PHƯƠNG</a:t>
              </a:r>
            </a:p>
          </p:txBody>
        </p:sp>
        <p:sp>
          <p:nvSpPr>
            <p:cNvPr id="14348" name="Line 11">
              <a:extLst>
                <a:ext uri="{FF2B5EF4-FFF2-40B4-BE49-F238E27FC236}">
                  <a16:creationId xmlns:a16="http://schemas.microsoft.com/office/drawing/2014/main" id="{0B731130-B1BD-255A-B80F-8DD5FAB41B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7937" y="1448137"/>
              <a:ext cx="0" cy="3397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50" name="Line 13">
              <a:extLst>
                <a:ext uri="{FF2B5EF4-FFF2-40B4-BE49-F238E27FC236}">
                  <a16:creationId xmlns:a16="http://schemas.microsoft.com/office/drawing/2014/main" id="{76BEECE6-6331-29B1-2BAA-2EA7CC4B3B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95767" y="2519908"/>
              <a:ext cx="9052" cy="28859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51" name="Line 14">
              <a:extLst>
                <a:ext uri="{FF2B5EF4-FFF2-40B4-BE49-F238E27FC236}">
                  <a16:creationId xmlns:a16="http://schemas.microsoft.com/office/drawing/2014/main" id="{9CFAC2AC-A8C3-29E3-4EA3-88D1D0C11E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9965" y="2536234"/>
              <a:ext cx="11304" cy="30230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FEFE7D4-90BB-7C89-633A-E77236268CE0}"/>
                </a:ext>
              </a:extLst>
            </p:cNvPr>
            <p:cNvSpPr txBox="1"/>
            <p:nvPr/>
          </p:nvSpPr>
          <p:spPr>
            <a:xfrm>
              <a:off x="1144405" y="299681"/>
              <a:ext cx="4727741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quyền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Tiền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Lê</a:t>
              </a:r>
            </a:p>
          </p:txBody>
        </p:sp>
        <p:sp>
          <p:nvSpPr>
            <p:cNvPr id="64" name="Rectangle 5">
              <a:extLst>
                <a:ext uri="{FF2B5EF4-FFF2-40B4-BE49-F238E27FC236}">
                  <a16:creationId xmlns:a16="http://schemas.microsoft.com/office/drawing/2014/main" id="{C016623A-4C58-4C61-2D00-B6C139909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6277" y="4499065"/>
              <a:ext cx="1208316" cy="359540"/>
            </a:xfrm>
            <a:prstGeom prst="rect">
              <a:avLst/>
            </a:prstGeom>
            <a:gradFill rotWithShape="1">
              <a:gsLst>
                <a:gs pos="0">
                  <a:srgbClr val="9966FF"/>
                </a:gs>
                <a:gs pos="50000">
                  <a:srgbClr val="FFFFFF"/>
                </a:gs>
                <a:gs pos="100000">
                  <a:srgbClr val="99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PHỦ</a:t>
              </a:r>
            </a:p>
          </p:txBody>
        </p:sp>
        <p:sp>
          <p:nvSpPr>
            <p:cNvPr id="71" name="Rectangle 8">
              <a:extLst>
                <a:ext uri="{FF2B5EF4-FFF2-40B4-BE49-F238E27FC236}">
                  <a16:creationId xmlns:a16="http://schemas.microsoft.com/office/drawing/2014/main" id="{AFBA94EA-8364-74DE-A97B-C093316F0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144" y="2881787"/>
              <a:ext cx="1476305" cy="553715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TĂNG QUAN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ĐẠO QUAN</a:t>
              </a:r>
            </a:p>
          </p:txBody>
        </p:sp>
        <p:sp>
          <p:nvSpPr>
            <p:cNvPr id="72" name="Rectangle 5">
              <a:extLst>
                <a:ext uri="{FF2B5EF4-FFF2-40B4-BE49-F238E27FC236}">
                  <a16:creationId xmlns:a16="http://schemas.microsoft.com/office/drawing/2014/main" id="{7463C956-71C3-8B20-5A27-D735B652F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552" y="4519583"/>
              <a:ext cx="1133736" cy="339022"/>
            </a:xfrm>
            <a:prstGeom prst="rect">
              <a:avLst/>
            </a:prstGeom>
            <a:gradFill rotWithShape="1">
              <a:gsLst>
                <a:gs pos="0">
                  <a:srgbClr val="9966FF"/>
                </a:gs>
                <a:gs pos="50000">
                  <a:srgbClr val="FFFFFF"/>
                </a:gs>
                <a:gs pos="100000">
                  <a:srgbClr val="99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CHÂU</a:t>
              </a:r>
            </a:p>
          </p:txBody>
        </p:sp>
        <p:sp>
          <p:nvSpPr>
            <p:cNvPr id="76" name="Line 11">
              <a:extLst>
                <a:ext uri="{FF2B5EF4-FFF2-40B4-BE49-F238E27FC236}">
                  <a16:creationId xmlns:a16="http://schemas.microsoft.com/office/drawing/2014/main" id="{270C5B8A-781B-87BF-8EB2-CD297D8BA4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1308" y="2293712"/>
              <a:ext cx="2437" cy="54483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Minus Sign 10">
              <a:extLst>
                <a:ext uri="{FF2B5EF4-FFF2-40B4-BE49-F238E27FC236}">
                  <a16:creationId xmlns:a16="http://schemas.microsoft.com/office/drawing/2014/main" id="{64588BDD-C22A-F530-EA25-E47E31FEEB59}"/>
                </a:ext>
              </a:extLst>
            </p:cNvPr>
            <p:cNvSpPr/>
            <p:nvPr/>
          </p:nvSpPr>
          <p:spPr>
            <a:xfrm>
              <a:off x="1797593" y="2423636"/>
              <a:ext cx="4253930" cy="82208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Line 13">
              <a:extLst>
                <a:ext uri="{FF2B5EF4-FFF2-40B4-BE49-F238E27FC236}">
                  <a16:creationId xmlns:a16="http://schemas.microsoft.com/office/drawing/2014/main" id="{FF9B777E-58D9-DE27-E95F-597D3A9C6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6776" y="3942854"/>
              <a:ext cx="15911" cy="57306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8" name="Line 14">
              <a:extLst>
                <a:ext uri="{FF2B5EF4-FFF2-40B4-BE49-F238E27FC236}">
                  <a16:creationId xmlns:a16="http://schemas.microsoft.com/office/drawing/2014/main" id="{3216E016-0AAE-4BF9-B771-03B3EB136E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3312" y="3963764"/>
              <a:ext cx="12865" cy="61001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Line 11">
              <a:extLst>
                <a:ext uri="{FF2B5EF4-FFF2-40B4-BE49-F238E27FC236}">
                  <a16:creationId xmlns:a16="http://schemas.microsoft.com/office/drawing/2014/main" id="{FE158484-8422-F61A-25F8-AA3799CE3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5701" y="3691714"/>
              <a:ext cx="17841" cy="82420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Minus Sign 89">
              <a:extLst>
                <a:ext uri="{FF2B5EF4-FFF2-40B4-BE49-F238E27FC236}">
                  <a16:creationId xmlns:a16="http://schemas.microsoft.com/office/drawing/2014/main" id="{C4C1BF32-5F33-F061-DFEF-153EC0E68BB2}"/>
                </a:ext>
              </a:extLst>
            </p:cNvPr>
            <p:cNvSpPr/>
            <p:nvPr/>
          </p:nvSpPr>
          <p:spPr>
            <a:xfrm>
              <a:off x="1949993" y="3790488"/>
              <a:ext cx="4253930" cy="82208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4E28D6E-73B4-0EAC-36F8-2980FFCB4ECA}"/>
                </a:ext>
              </a:extLst>
            </p:cNvPr>
            <p:cNvCxnSpPr>
              <a:cxnSpLocks/>
            </p:cNvCxnSpPr>
            <p:nvPr/>
          </p:nvCxnSpPr>
          <p:spPr>
            <a:xfrm>
              <a:off x="1323868" y="1538329"/>
              <a:ext cx="380" cy="14161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92E4118-A471-12C0-5892-F60BE4888C91}"/>
                </a:ext>
              </a:extLst>
            </p:cNvPr>
            <p:cNvCxnSpPr>
              <a:cxnSpLocks/>
            </p:cNvCxnSpPr>
            <p:nvPr/>
          </p:nvCxnSpPr>
          <p:spPr>
            <a:xfrm>
              <a:off x="1339012" y="1259088"/>
              <a:ext cx="26425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55D4050-15CD-4A92-13B5-B0F1CD3E9D3E}"/>
                </a:ext>
              </a:extLst>
            </p:cNvPr>
            <p:cNvCxnSpPr>
              <a:cxnSpLocks/>
            </p:cNvCxnSpPr>
            <p:nvPr/>
          </p:nvCxnSpPr>
          <p:spPr>
            <a:xfrm>
              <a:off x="1303082" y="2954449"/>
              <a:ext cx="24392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DA59C2A-5011-E986-4A5A-C1AB08761CFF}"/>
                </a:ext>
              </a:extLst>
            </p:cNvPr>
            <p:cNvCxnSpPr>
              <a:cxnSpLocks/>
            </p:cNvCxnSpPr>
            <p:nvPr/>
          </p:nvCxnSpPr>
          <p:spPr>
            <a:xfrm>
              <a:off x="1407735" y="4003042"/>
              <a:ext cx="272" cy="622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0808307-C9C0-9CB5-ECDE-F7185DBDDDFB}"/>
                </a:ext>
              </a:extLst>
            </p:cNvPr>
            <p:cNvCxnSpPr>
              <a:cxnSpLocks/>
            </p:cNvCxnSpPr>
            <p:nvPr/>
          </p:nvCxnSpPr>
          <p:spPr>
            <a:xfrm>
              <a:off x="1418110" y="3910292"/>
              <a:ext cx="2966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339159D-4A07-862D-1A32-B66D948FBD47}"/>
                </a:ext>
              </a:extLst>
            </p:cNvPr>
            <p:cNvCxnSpPr>
              <a:cxnSpLocks/>
            </p:cNvCxnSpPr>
            <p:nvPr/>
          </p:nvCxnSpPr>
          <p:spPr>
            <a:xfrm>
              <a:off x="1385578" y="4625184"/>
              <a:ext cx="32921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9491245"/>
      </p:ext>
    </p:extLst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6441433" y="1213811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10F6BE3-BCEF-7405-0840-22750566EEDD}"/>
              </a:ext>
            </a:extLst>
          </p:cNvPr>
          <p:cNvSpPr txBox="1"/>
          <p:nvPr/>
        </p:nvSpPr>
        <p:spPr>
          <a:xfrm>
            <a:off x="112153" y="187688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chống Tống thời Tiền Lê (năm 981)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9A7E8-99C9-91E6-0372-36CFB0453CE4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8EF8F6-B5FD-FBC1-0077-C140A689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33C1E2-56C9-EE55-4EBC-DE45D9EC8389}"/>
              </a:ext>
            </a:extLst>
          </p:cNvPr>
          <p:cNvSpPr txBox="1"/>
          <p:nvPr/>
        </p:nvSpPr>
        <p:spPr>
          <a:xfrm>
            <a:off x="112153" y="2746157"/>
            <a:ext cx="58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Chính quyền thời Tiền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FE0B19-075F-83FB-2A38-C586D88A5DCE}"/>
              </a:ext>
            </a:extLst>
          </p:cNvPr>
          <p:cNvSpPr txBox="1"/>
          <p:nvPr/>
        </p:nvSpPr>
        <p:spPr>
          <a:xfrm>
            <a:off x="173979" y="3198167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Đời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sống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xã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hội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và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văn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hóa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thời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Đinh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Tiền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83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6441433" y="1213811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10F6BE3-BCEF-7405-0840-22750566EEDD}"/>
              </a:ext>
            </a:extLst>
          </p:cNvPr>
          <p:cNvSpPr txBox="1"/>
          <p:nvPr/>
        </p:nvSpPr>
        <p:spPr>
          <a:xfrm>
            <a:off x="112153" y="187688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chống Tống thời Tiền Lê (năm 981)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9A7E8-99C9-91E6-0372-36CFB0453CE4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8EF8F6-B5FD-FBC1-0077-C140A689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33C1E2-56C9-EE55-4EBC-DE45D9EC8389}"/>
              </a:ext>
            </a:extLst>
          </p:cNvPr>
          <p:cNvSpPr txBox="1"/>
          <p:nvPr/>
        </p:nvSpPr>
        <p:spPr>
          <a:xfrm>
            <a:off x="267719" y="2719530"/>
            <a:ext cx="58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Chính quyền thời Tiền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A379CF-4173-5FE0-0F6B-C0F966F56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86" y="4145045"/>
            <a:ext cx="4426080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6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6441433" y="1213811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10F6BE3-BCEF-7405-0840-22750566EEDD}"/>
              </a:ext>
            </a:extLst>
          </p:cNvPr>
          <p:cNvSpPr txBox="1"/>
          <p:nvPr/>
        </p:nvSpPr>
        <p:spPr>
          <a:xfrm>
            <a:off x="112153" y="187688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chống Tống thời Tiền Lê (năm 981)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9A7E8-99C9-91E6-0372-36CFB0453CE4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8EF8F6-B5FD-FBC1-0077-C140A689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33C1E2-56C9-EE55-4EBC-DE45D9EC8389}"/>
              </a:ext>
            </a:extLst>
          </p:cNvPr>
          <p:cNvSpPr txBox="1"/>
          <p:nvPr/>
        </p:nvSpPr>
        <p:spPr>
          <a:xfrm>
            <a:off x="173979" y="2748508"/>
            <a:ext cx="58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Chính quyền thời Tiền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FE0B19-075F-83FB-2A38-C586D88A5DCE}"/>
              </a:ext>
            </a:extLst>
          </p:cNvPr>
          <p:cNvSpPr txBox="1"/>
          <p:nvPr/>
        </p:nvSpPr>
        <p:spPr>
          <a:xfrm>
            <a:off x="173979" y="3198167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xã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hóa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7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7134225" y="1090803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4BE762A-5901-1F1D-5592-E4668D598B69}"/>
              </a:ext>
            </a:extLst>
          </p:cNvPr>
          <p:cNvSpPr/>
          <p:nvPr/>
        </p:nvSpPr>
        <p:spPr>
          <a:xfrm>
            <a:off x="7398225" y="1090803"/>
            <a:ext cx="4641925" cy="495047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3</a:t>
            </a:r>
          </a:p>
          <a:p>
            <a:pPr algn="ctr"/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Đời sống xã hội thời Ngô – Đinh – Tiền Lê có điểm gì nổi bật?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Đời sống văn hóa thời Ngô – Đinh – Tiền Lê có điểm gì nổi bật?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A89A0D-8FD6-B8E7-04C9-3C7EDFAD7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9" t="3226" r="9732"/>
          <a:stretch/>
        </p:blipFill>
        <p:spPr>
          <a:xfrm>
            <a:off x="258674" y="2504689"/>
            <a:ext cx="6613613" cy="42583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0461EC-9B6E-5055-0852-846DF5421C21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85945-8C4C-15BD-1EE0-ACE4C5E70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9164C8-DBCE-DBB1-7B82-4195EF13DD82}"/>
              </a:ext>
            </a:extLst>
          </p:cNvPr>
          <p:cNvSpPr txBox="1"/>
          <p:nvPr/>
        </p:nvSpPr>
        <p:spPr>
          <a:xfrm>
            <a:off x="206288" y="167369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xã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hóa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94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7777162" y="822325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4BE762A-5901-1F1D-5592-E4668D598B69}"/>
              </a:ext>
            </a:extLst>
          </p:cNvPr>
          <p:cNvSpPr/>
          <p:nvPr/>
        </p:nvSpPr>
        <p:spPr>
          <a:xfrm>
            <a:off x="8086724" y="1178864"/>
            <a:ext cx="3951365" cy="43218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 HỌC TẬP SỐ 3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Đời sống xã hội thời Ngô – Đinh – Tiền Lê có điểm gì nổi bật?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Đời sống văn hóa thời Ngô – Đinh – Tiền Lê có điểm gì nổi bật?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863CC7-424D-3E43-065A-A60ADDC19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42"/>
          <a:stretch/>
        </p:blipFill>
        <p:spPr>
          <a:xfrm>
            <a:off x="258674" y="2240954"/>
            <a:ext cx="7313698" cy="45220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BBE65E-53B6-29BD-73FA-7EAEC29D2785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D8D338-B40E-ED19-BDAF-643A20FEE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97A38F-5C46-6CD9-C41F-DEC499B2CED3}"/>
              </a:ext>
            </a:extLst>
          </p:cNvPr>
          <p:cNvSpPr txBox="1"/>
          <p:nvPr/>
        </p:nvSpPr>
        <p:spPr>
          <a:xfrm>
            <a:off x="206288" y="167369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xã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hóa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843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65A451-EF8E-5088-7881-659C7057A884}"/>
              </a:ext>
            </a:extLst>
          </p:cNvPr>
          <p:cNvSpPr/>
          <p:nvPr/>
        </p:nvSpPr>
        <p:spPr>
          <a:xfrm>
            <a:off x="1428750" y="1028701"/>
            <a:ext cx="9186863" cy="134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422541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F15DF5-60B7-4E60-2584-10BFDD412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321182"/>
            <a:ext cx="11087100" cy="619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85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>
            <a:extLst>
              <a:ext uri="{FF2B5EF4-FFF2-40B4-BE49-F238E27FC236}">
                <a16:creationId xmlns:a16="http://schemas.microsoft.com/office/drawing/2014/main" id="{F3872AE3-CDB2-0C1B-C5F5-E37D447B5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985" y="1233577"/>
            <a:ext cx="1063477" cy="7848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ƯƠNG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79030ADE-98D5-F1F5-DBE3-79B50DEDD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7909" y="783017"/>
            <a:ext cx="1701074" cy="55509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VUA</a:t>
            </a:r>
          </a:p>
        </p:txBody>
      </p:sp>
      <p:sp>
        <p:nvSpPr>
          <p:cNvPr id="14342" name="Rectangle 5">
            <a:extLst>
              <a:ext uri="{FF2B5EF4-FFF2-40B4-BE49-F238E27FC236}">
                <a16:creationId xmlns:a16="http://schemas.microsoft.com/office/drawing/2014/main" id="{8BF58FF1-495A-B4A6-7068-0B0999374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8914" y="4472883"/>
            <a:ext cx="1092192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LỘ</a:t>
            </a:r>
          </a:p>
        </p:txBody>
      </p:sp>
      <p:sp>
        <p:nvSpPr>
          <p:cNvPr id="14343" name="Rectangle 6">
            <a:extLst>
              <a:ext uri="{FF2B5EF4-FFF2-40B4-BE49-F238E27FC236}">
                <a16:creationId xmlns:a16="http://schemas.microsoft.com/office/drawing/2014/main" id="{7E815D9A-B0DB-BAB6-4E9C-98DC137B9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577" y="1721557"/>
            <a:ext cx="2794621" cy="474508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QUAN ĐẠI THẦN</a:t>
            </a:r>
          </a:p>
        </p:txBody>
      </p:sp>
      <p:sp>
        <p:nvSpPr>
          <p:cNvPr id="14344" name="Rectangle 7">
            <a:extLst>
              <a:ext uri="{FF2B5EF4-FFF2-40B4-BE49-F238E27FC236}">
                <a16:creationId xmlns:a16="http://schemas.microsoft.com/office/drawing/2014/main" id="{7B0EA5E5-D9FE-84D7-FFE1-7193C8387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831" y="2761621"/>
            <a:ext cx="1318078" cy="648488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 VĂN</a:t>
            </a:r>
          </a:p>
        </p:txBody>
      </p:sp>
      <p:sp>
        <p:nvSpPr>
          <p:cNvPr id="14345" name="Rectangle 8">
            <a:extLst>
              <a:ext uri="{FF2B5EF4-FFF2-40B4-BE49-F238E27FC236}">
                <a16:creationId xmlns:a16="http://schemas.microsoft.com/office/drawing/2014/main" id="{86B6CD39-102B-B7CA-BE7E-AB827E0B6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9593" y="2730640"/>
            <a:ext cx="1482113" cy="70543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 VÕ</a:t>
            </a:r>
          </a:p>
        </p:txBody>
      </p:sp>
      <p:sp>
        <p:nvSpPr>
          <p:cNvPr id="14347" name="Text Box 10">
            <a:extLst>
              <a:ext uri="{FF2B5EF4-FFF2-40B4-BE49-F238E27FC236}">
                <a16:creationId xmlns:a16="http://schemas.microsoft.com/office/drawing/2014/main" id="{92E7BFE2-441B-8730-4CB7-5C05BE0E5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3069" y="3883728"/>
            <a:ext cx="1181970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PHƯƠNG</a:t>
            </a:r>
          </a:p>
        </p:txBody>
      </p:sp>
      <p:sp>
        <p:nvSpPr>
          <p:cNvPr id="14348" name="Line 11">
            <a:extLst>
              <a:ext uri="{FF2B5EF4-FFF2-40B4-BE49-F238E27FC236}">
                <a16:creationId xmlns:a16="http://schemas.microsoft.com/office/drawing/2014/main" id="{0B731130-B1BD-255A-B80F-8DD5FAB41B60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8653" y="1338107"/>
            <a:ext cx="0" cy="406721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50" name="Line 13">
            <a:extLst>
              <a:ext uri="{FF2B5EF4-FFF2-40B4-BE49-F238E27FC236}">
                <a16:creationId xmlns:a16="http://schemas.microsoft.com/office/drawing/2014/main" id="{76BEECE6-6331-29B1-2BAA-2EA7CC4B3B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096735" y="2419960"/>
            <a:ext cx="8800" cy="34550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51" name="Line 14">
            <a:extLst>
              <a:ext uri="{FF2B5EF4-FFF2-40B4-BE49-F238E27FC236}">
                <a16:creationId xmlns:a16="http://schemas.microsoft.com/office/drawing/2014/main" id="{9CFAC2AC-A8C3-29E3-4EA3-88D1D0C11E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70995" y="2433584"/>
            <a:ext cx="10990" cy="36192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C92E34-EF6F-262C-5511-3B07AC8FF22D}"/>
              </a:ext>
            </a:extLst>
          </p:cNvPr>
          <p:cNvSpPr txBox="1"/>
          <p:nvPr/>
        </p:nvSpPr>
        <p:spPr>
          <a:xfrm>
            <a:off x="1011020" y="117052"/>
            <a:ext cx="359806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B22C20A9-1B2F-B3F5-084D-9514373E0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9" y="1564908"/>
            <a:ext cx="1157964" cy="7848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ƯƠNG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560433E1-B17E-F4C5-1463-CD90F6642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664" y="1233577"/>
            <a:ext cx="1582965" cy="539894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HOÀNG ĐẾ</a:t>
            </a:r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531985A5-B511-8B6E-A397-C3746485E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13" y="2355930"/>
            <a:ext cx="1042448" cy="72742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VÕ</a:t>
            </a:r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id="{1875C963-BD4C-0432-2723-38E9E6836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9086" y="2409546"/>
            <a:ext cx="1010230" cy="67381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VĂN</a:t>
            </a: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id="{351F0A65-AED0-AD73-97F4-4A11EDB55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418" y="3880914"/>
            <a:ext cx="1097957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PHƯƠNG</a:t>
            </a:r>
          </a:p>
        </p:txBody>
      </p:sp>
      <p:sp>
        <p:nvSpPr>
          <p:cNvPr id="41" name="Line 13">
            <a:extLst>
              <a:ext uri="{FF2B5EF4-FFF2-40B4-BE49-F238E27FC236}">
                <a16:creationId xmlns:a16="http://schemas.microsoft.com/office/drawing/2014/main" id="{EF4BE007-754E-2D17-F109-5123B1970B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7454" y="1850394"/>
            <a:ext cx="1179330" cy="51399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" name="Line 14">
            <a:extLst>
              <a:ext uri="{FF2B5EF4-FFF2-40B4-BE49-F238E27FC236}">
                <a16:creationId xmlns:a16="http://schemas.microsoft.com/office/drawing/2014/main" id="{F74EF2A6-2BEF-A695-F00D-EDB70EA269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4432" y="1794843"/>
            <a:ext cx="1" cy="55489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FEFE7D4-90BB-7C89-633A-E77236268CE0}"/>
              </a:ext>
            </a:extLst>
          </p:cNvPr>
          <p:cNvSpPr txBox="1"/>
          <p:nvPr/>
        </p:nvSpPr>
        <p:spPr>
          <a:xfrm>
            <a:off x="6876487" y="170463"/>
            <a:ext cx="4596375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</a:p>
        </p:txBody>
      </p:sp>
      <p:sp>
        <p:nvSpPr>
          <p:cNvPr id="56" name="Line 14">
            <a:extLst>
              <a:ext uri="{FF2B5EF4-FFF2-40B4-BE49-F238E27FC236}">
                <a16:creationId xmlns:a16="http://schemas.microsoft.com/office/drawing/2014/main" id="{4ED3232B-6509-E034-7F76-6A88B919A0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02461" y="1794844"/>
            <a:ext cx="1123188" cy="63874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8" name="Rectangle 7">
            <a:extLst>
              <a:ext uri="{FF2B5EF4-FFF2-40B4-BE49-F238E27FC236}">
                <a16:creationId xmlns:a16="http://schemas.microsoft.com/office/drawing/2014/main" id="{324CE93F-33C0-3958-2253-C79EDC53C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058" y="2373613"/>
            <a:ext cx="934019" cy="72742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TĂNG</a:t>
            </a:r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D28F993B-4136-DD7C-C504-04561BDA0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04" y="4218575"/>
            <a:ext cx="1139722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ĐẠO</a:t>
            </a:r>
          </a:p>
        </p:txBody>
      </p:sp>
      <p:sp>
        <p:nvSpPr>
          <p:cNvPr id="64" name="Rectangle 5">
            <a:extLst>
              <a:ext uri="{FF2B5EF4-FFF2-40B4-BE49-F238E27FC236}">
                <a16:creationId xmlns:a16="http://schemas.microsoft.com/office/drawing/2014/main" id="{C016623A-4C58-4C61-2D00-B6C139909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0567" y="4428168"/>
            <a:ext cx="1174742" cy="430437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PHỦ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738B6F-6452-8302-7946-FDAA52F763C0}"/>
              </a:ext>
            </a:extLst>
          </p:cNvPr>
          <p:cNvCxnSpPr>
            <a:cxnSpLocks/>
          </p:cNvCxnSpPr>
          <p:nvPr/>
        </p:nvCxnSpPr>
        <p:spPr>
          <a:xfrm>
            <a:off x="5701120" y="-65113"/>
            <a:ext cx="102865" cy="49237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ectangle 8">
            <a:extLst>
              <a:ext uri="{FF2B5EF4-FFF2-40B4-BE49-F238E27FC236}">
                <a16:creationId xmlns:a16="http://schemas.microsoft.com/office/drawing/2014/main" id="{AFBA94EA-8364-74DE-A97B-C093316F0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0881" y="2729563"/>
            <a:ext cx="1435284" cy="6629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TĂNG QUAN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ĐẠO QUAN</a:t>
            </a:r>
          </a:p>
        </p:txBody>
      </p:sp>
      <p:sp>
        <p:nvSpPr>
          <p:cNvPr id="72" name="Rectangle 5">
            <a:extLst>
              <a:ext uri="{FF2B5EF4-FFF2-40B4-BE49-F238E27FC236}">
                <a16:creationId xmlns:a16="http://schemas.microsoft.com/office/drawing/2014/main" id="{7463C956-71C3-8B20-5A27-D735B652F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4770" y="4409692"/>
            <a:ext cx="1102234" cy="405873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CHÂU</a:t>
            </a:r>
          </a:p>
        </p:txBody>
      </p:sp>
      <p:sp>
        <p:nvSpPr>
          <p:cNvPr id="76" name="Line 11">
            <a:extLst>
              <a:ext uri="{FF2B5EF4-FFF2-40B4-BE49-F238E27FC236}">
                <a16:creationId xmlns:a16="http://schemas.microsoft.com/office/drawing/2014/main" id="{270C5B8A-781B-87BF-8EB2-CD297D8BA4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82093" y="2143239"/>
            <a:ext cx="2369" cy="6522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Rectangle 5">
            <a:extLst>
              <a:ext uri="{FF2B5EF4-FFF2-40B4-BE49-F238E27FC236}">
                <a16:creationId xmlns:a16="http://schemas.microsoft.com/office/drawing/2014/main" id="{DC41CA50-C4E4-000C-96C7-344313B7F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9659" y="4235307"/>
            <a:ext cx="1399680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CHÂU</a:t>
            </a:r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id="{64588BDD-C22A-F530-EA25-E47E31FEEB59}"/>
              </a:ext>
            </a:extLst>
          </p:cNvPr>
          <p:cNvSpPr/>
          <p:nvPr/>
        </p:nvSpPr>
        <p:spPr>
          <a:xfrm>
            <a:off x="7516509" y="2364386"/>
            <a:ext cx="4135730" cy="9841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Line 14">
            <a:extLst>
              <a:ext uri="{FF2B5EF4-FFF2-40B4-BE49-F238E27FC236}">
                <a16:creationId xmlns:a16="http://schemas.microsoft.com/office/drawing/2014/main" id="{19DC4A5F-C86A-0571-6242-1B7681051D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0250" y="3906077"/>
            <a:ext cx="11568" cy="348121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Line 11">
            <a:extLst>
              <a:ext uri="{FF2B5EF4-FFF2-40B4-BE49-F238E27FC236}">
                <a16:creationId xmlns:a16="http://schemas.microsoft.com/office/drawing/2014/main" id="{BEFF6612-0C7D-D3DB-7F8F-E77AB4A6F5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9344" y="3875780"/>
            <a:ext cx="1420" cy="47056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Minus Sign 81">
            <a:extLst>
              <a:ext uri="{FF2B5EF4-FFF2-40B4-BE49-F238E27FC236}">
                <a16:creationId xmlns:a16="http://schemas.microsoft.com/office/drawing/2014/main" id="{4434B312-1842-4591-677F-8284368B68CC}"/>
              </a:ext>
            </a:extLst>
          </p:cNvPr>
          <p:cNvSpPr/>
          <p:nvPr/>
        </p:nvSpPr>
        <p:spPr>
          <a:xfrm>
            <a:off x="2587742" y="3875779"/>
            <a:ext cx="1910685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Line 15">
            <a:extLst>
              <a:ext uri="{FF2B5EF4-FFF2-40B4-BE49-F238E27FC236}">
                <a16:creationId xmlns:a16="http://schemas.microsoft.com/office/drawing/2014/main" id="{94819DB9-851C-6E92-5FFC-375E1F5622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25649" y="3101039"/>
            <a:ext cx="11177" cy="77473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7" name="Line 13">
            <a:extLst>
              <a:ext uri="{FF2B5EF4-FFF2-40B4-BE49-F238E27FC236}">
                <a16:creationId xmlns:a16="http://schemas.microsoft.com/office/drawing/2014/main" id="{FF9B777E-58D9-DE27-E95F-597D3A9C6A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57934" y="3786812"/>
            <a:ext cx="15469" cy="686071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" name="Line 14">
            <a:extLst>
              <a:ext uri="{FF2B5EF4-FFF2-40B4-BE49-F238E27FC236}">
                <a16:creationId xmlns:a16="http://schemas.microsoft.com/office/drawing/2014/main" id="{3216E016-0AAE-4BF9-B771-03B3EB136EB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34385" y="3800436"/>
            <a:ext cx="12508" cy="730306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Line 11">
            <a:extLst>
              <a:ext uri="{FF2B5EF4-FFF2-40B4-BE49-F238E27FC236}">
                <a16:creationId xmlns:a16="http://schemas.microsoft.com/office/drawing/2014/main" id="{FE158484-8422-F61A-25F8-AA3799CE3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9586913" y="3486150"/>
            <a:ext cx="17345" cy="98673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Minus Sign 89">
            <a:extLst>
              <a:ext uri="{FF2B5EF4-FFF2-40B4-BE49-F238E27FC236}">
                <a16:creationId xmlns:a16="http://schemas.microsoft.com/office/drawing/2014/main" id="{C4C1BF32-5F33-F061-DFEF-153EC0E68BB2}"/>
              </a:ext>
            </a:extLst>
          </p:cNvPr>
          <p:cNvSpPr/>
          <p:nvPr/>
        </p:nvSpPr>
        <p:spPr>
          <a:xfrm>
            <a:off x="7668909" y="3731238"/>
            <a:ext cx="4135730" cy="9841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E654E9-E8C3-5454-203C-F64814E466A1}"/>
              </a:ext>
            </a:extLst>
          </p:cNvPr>
          <p:cNvCxnSpPr>
            <a:cxnSpLocks/>
          </p:cNvCxnSpPr>
          <p:nvPr/>
        </p:nvCxnSpPr>
        <p:spPr>
          <a:xfrm flipH="1">
            <a:off x="1228045" y="1203648"/>
            <a:ext cx="13282" cy="16953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8D58EB-A16D-906C-8AA3-4EAD8EABCF9D}"/>
              </a:ext>
            </a:extLst>
          </p:cNvPr>
          <p:cNvCxnSpPr>
            <a:cxnSpLocks/>
          </p:cNvCxnSpPr>
          <p:nvPr/>
        </p:nvCxnSpPr>
        <p:spPr>
          <a:xfrm>
            <a:off x="1250152" y="1233577"/>
            <a:ext cx="3930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3ACEF81-AA16-3A76-854F-45FDB3EE8A97}"/>
              </a:ext>
            </a:extLst>
          </p:cNvPr>
          <p:cNvCxnSpPr>
            <a:cxnSpLocks/>
          </p:cNvCxnSpPr>
          <p:nvPr/>
        </p:nvCxnSpPr>
        <p:spPr>
          <a:xfrm>
            <a:off x="1256521" y="2899009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64E28D6E-73B4-0EAC-36F8-2980FFCB4ECA}"/>
              </a:ext>
            </a:extLst>
          </p:cNvPr>
          <p:cNvCxnSpPr>
            <a:cxnSpLocks/>
          </p:cNvCxnSpPr>
          <p:nvPr/>
        </p:nvCxnSpPr>
        <p:spPr>
          <a:xfrm flipH="1">
            <a:off x="6924964" y="1216048"/>
            <a:ext cx="13282" cy="16953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92E4118-A471-12C0-5892-F60BE4888C91}"/>
              </a:ext>
            </a:extLst>
          </p:cNvPr>
          <p:cNvCxnSpPr>
            <a:cxnSpLocks/>
          </p:cNvCxnSpPr>
          <p:nvPr/>
        </p:nvCxnSpPr>
        <p:spPr>
          <a:xfrm>
            <a:off x="6947071" y="1216048"/>
            <a:ext cx="2569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255D4050-15CD-4A92-13B5-B0F1CD3E9D3E}"/>
              </a:ext>
            </a:extLst>
          </p:cNvPr>
          <p:cNvCxnSpPr>
            <a:cxnSpLocks/>
          </p:cNvCxnSpPr>
          <p:nvPr/>
        </p:nvCxnSpPr>
        <p:spPr>
          <a:xfrm>
            <a:off x="6910576" y="2911409"/>
            <a:ext cx="2371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93A7688-C8C9-BACE-8383-380106F0CA63}"/>
              </a:ext>
            </a:extLst>
          </p:cNvPr>
          <p:cNvCxnSpPr>
            <a:cxnSpLocks/>
          </p:cNvCxnSpPr>
          <p:nvPr/>
        </p:nvCxnSpPr>
        <p:spPr>
          <a:xfrm flipH="1">
            <a:off x="1241327" y="3884955"/>
            <a:ext cx="9522" cy="7448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459DFADA-213C-AC94-B515-EF118D513826}"/>
              </a:ext>
            </a:extLst>
          </p:cNvPr>
          <p:cNvCxnSpPr>
            <a:cxnSpLocks/>
          </p:cNvCxnSpPr>
          <p:nvPr/>
        </p:nvCxnSpPr>
        <p:spPr>
          <a:xfrm>
            <a:off x="1259674" y="3914884"/>
            <a:ext cx="316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5FD329C-DFCC-1D19-C28F-255E6BDD598D}"/>
              </a:ext>
            </a:extLst>
          </p:cNvPr>
          <p:cNvCxnSpPr>
            <a:cxnSpLocks/>
          </p:cNvCxnSpPr>
          <p:nvPr/>
        </p:nvCxnSpPr>
        <p:spPr>
          <a:xfrm>
            <a:off x="1228045" y="4629776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DA59C2A-5011-E986-4A5A-C1AB08761CFF}"/>
              </a:ext>
            </a:extLst>
          </p:cNvPr>
          <p:cNvCxnSpPr>
            <a:cxnSpLocks/>
          </p:cNvCxnSpPr>
          <p:nvPr/>
        </p:nvCxnSpPr>
        <p:spPr>
          <a:xfrm flipH="1">
            <a:off x="7008723" y="3837323"/>
            <a:ext cx="9522" cy="7448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0808307-C9C0-9CB5-ECDE-F7185DBDDDFB}"/>
              </a:ext>
            </a:extLst>
          </p:cNvPr>
          <p:cNvCxnSpPr>
            <a:cxnSpLocks/>
          </p:cNvCxnSpPr>
          <p:nvPr/>
        </p:nvCxnSpPr>
        <p:spPr>
          <a:xfrm>
            <a:off x="7027070" y="3867252"/>
            <a:ext cx="2884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5339159D-4A07-862D-1A32-B66D948FBD47}"/>
              </a:ext>
            </a:extLst>
          </p:cNvPr>
          <p:cNvCxnSpPr>
            <a:cxnSpLocks/>
          </p:cNvCxnSpPr>
          <p:nvPr/>
        </p:nvCxnSpPr>
        <p:spPr>
          <a:xfrm>
            <a:off x="6995441" y="4582144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FB36411-2494-AFA2-A216-7BD323F89DE4}"/>
              </a:ext>
            </a:extLst>
          </p:cNvPr>
          <p:cNvSpPr/>
          <p:nvPr/>
        </p:nvSpPr>
        <p:spPr>
          <a:xfrm>
            <a:off x="2971034" y="5532104"/>
            <a:ext cx="7715309" cy="1072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</a:t>
            </a:r>
          </a:p>
        </p:txBody>
      </p:sp>
    </p:spTree>
    <p:extLst>
      <p:ext uri="{BB962C8B-B14F-4D97-AF65-F5344CB8AC3E}">
        <p14:creationId xmlns:p14="http://schemas.microsoft.com/office/powerpoint/2010/main" val="129344821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14342" grpId="0" animBg="1"/>
      <p:bldP spid="14343" grpId="0" animBg="1"/>
      <p:bldP spid="14344" grpId="0" animBg="1"/>
      <p:bldP spid="14345" grpId="0" animBg="1"/>
      <p:bldP spid="14347" grpId="0" animBg="1"/>
      <p:bldP spid="14348" grpId="0" animBg="1"/>
      <p:bldP spid="14350" grpId="0" animBg="1"/>
      <p:bldP spid="14351" grpId="0" animBg="1"/>
      <p:bldP spid="28" grpId="0" animBg="1"/>
      <p:bldP spid="30" grpId="0" animBg="1"/>
      <p:bldP spid="31" grpId="0" animBg="1"/>
      <p:bldP spid="35" grpId="0" animBg="1"/>
      <p:bldP spid="36" grpId="0" animBg="1"/>
      <p:bldP spid="38" grpId="0" animBg="1"/>
      <p:bldP spid="41" grpId="0" animBg="1"/>
      <p:bldP spid="42" grpId="0" animBg="1"/>
      <p:bldP spid="55" grpId="0" animBg="1"/>
      <p:bldP spid="56" grpId="0" animBg="1"/>
      <p:bldP spid="58" grpId="0" animBg="1"/>
      <p:bldP spid="59" grpId="0" animBg="1"/>
      <p:bldP spid="64" grpId="0" animBg="1"/>
      <p:bldP spid="71" grpId="0" animBg="1"/>
      <p:bldP spid="72" grpId="0" animBg="1"/>
      <p:bldP spid="76" grpId="0" animBg="1"/>
      <p:bldP spid="77" grpId="0" animBg="1"/>
      <p:bldP spid="11" grpId="0" animBg="1"/>
      <p:bldP spid="80" grpId="0" animBg="1"/>
      <p:bldP spid="81" grpId="0" animBg="1"/>
      <p:bldP spid="82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93488" y="1080903"/>
            <a:ext cx="3781594" cy="3777641"/>
            <a:chOff x="5425622" y="84148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84148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51479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8" y="2167064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5" y="1248554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71668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2" y="3506858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7" y="4475189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5" y="4467285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38368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6772555" y="5069559"/>
            <a:ext cx="2028009" cy="636814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2167354" y="3910004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3290792" y="3910004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4414229" y="3910004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2167922" y="5069559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3291360" y="5069559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0" action="ppaction://hlinksldjump"/>
          </p:cNvPr>
          <p:cNvSpPr/>
          <p:nvPr/>
        </p:nvSpPr>
        <p:spPr>
          <a:xfrm>
            <a:off x="4414797" y="5069559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2715" y="1831325"/>
            <a:ext cx="5519909" cy="14542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1. </a:t>
            </a:r>
            <a:r>
              <a:rPr kumimoji="0" lang="en-US" sz="45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VÒNG QUAY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06" y="1491399"/>
            <a:ext cx="371475" cy="32861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05" y="1762855"/>
            <a:ext cx="371475" cy="3286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64" y="1367459"/>
            <a:ext cx="371475" cy="32861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12" y="907036"/>
            <a:ext cx="1106633" cy="11355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65" y="2529689"/>
            <a:ext cx="1015661" cy="866298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809614" y="-520300"/>
            <a:ext cx="457200" cy="4572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0037717" y="2797087"/>
            <a:ext cx="587829" cy="587828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41" y="4945971"/>
            <a:ext cx="931535" cy="79454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425974" y="4910094"/>
            <a:ext cx="906469" cy="86629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C23A9-1DB5-2045-A7E4-5A9E2AA29CD6}"/>
              </a:ext>
            </a:extLst>
          </p:cNvPr>
          <p:cNvSpPr txBox="1"/>
          <p:nvPr/>
        </p:nvSpPr>
        <p:spPr>
          <a:xfrm>
            <a:off x="2741375" y="275585"/>
            <a:ext cx="6876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pple Chancery" panose="03020702040506060504" pitchFamily="66" charset="-79"/>
                <a:ea typeface="+mn-ea"/>
                <a:cs typeface="Apple Chancery" panose="03020702040506060504" pitchFamily="66" charset="-79"/>
              </a:rPr>
              <a:t>HOẠT ĐỘNG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pple Chancery" panose="03020702040506060504" pitchFamily="66" charset="-79"/>
                <a:ea typeface="+mn-ea"/>
                <a:cs typeface="Apple Chancery" panose="03020702040506060504" pitchFamily="66" charset="-79"/>
              </a:rPr>
              <a:t>LUYỆN TẬP</a:t>
            </a:r>
            <a:endParaRPr kumimoji="0" lang="en-VN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pple Chancery" panose="03020702040506060504" pitchFamily="66" charset="-79"/>
              <a:ea typeface="+mn-ea"/>
              <a:cs typeface="Apple Chancery" panose="03020702040506060504" pitchFamily="66" charset="-79"/>
            </a:endParaRPr>
          </a:p>
        </p:txBody>
      </p:sp>
      <p:sp>
        <p:nvSpPr>
          <p:cNvPr id="63" name="TextBox 62">
            <a:hlinkClick r:id="" action="ppaction://noaction"/>
            <a:extLst>
              <a:ext uri="{FF2B5EF4-FFF2-40B4-BE49-F238E27FC236}">
                <a16:creationId xmlns:a16="http://schemas.microsoft.com/office/drawing/2014/main" id="{F291307A-C29E-A040-BB3D-51708B1BB747}"/>
              </a:ext>
            </a:extLst>
          </p:cNvPr>
          <p:cNvSpPr txBox="1"/>
          <p:nvPr/>
        </p:nvSpPr>
        <p:spPr>
          <a:xfrm>
            <a:off x="10072228" y="5950964"/>
            <a:ext cx="1295196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1.85185E-6 L -3.33333E-6 -0.0240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003186-F96B-28C6-A329-04B97277D42C}"/>
              </a:ext>
            </a:extLst>
          </p:cNvPr>
          <p:cNvSpPr/>
          <p:nvPr/>
        </p:nvSpPr>
        <p:spPr>
          <a:xfrm>
            <a:off x="2843212" y="221498"/>
            <a:ext cx="5729288" cy="771525"/>
          </a:xfrm>
          <a:prstGeom prst="rect">
            <a:avLst/>
          </a:prstGeom>
          <a:solidFill>
            <a:srgbClr val="507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3FC1A2-F58E-992D-CFE2-F1B5B3A923FF}"/>
              </a:ext>
            </a:extLst>
          </p:cNvPr>
          <p:cNvSpPr/>
          <p:nvPr/>
        </p:nvSpPr>
        <p:spPr>
          <a:xfrm>
            <a:off x="1123950" y="1382662"/>
            <a:ext cx="9944100" cy="12176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83174A-D5AF-BDF2-CD53-A4A8CC683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047104"/>
              </p:ext>
            </p:extLst>
          </p:nvPr>
        </p:nvGraphicFramePr>
        <p:xfrm>
          <a:off x="1123950" y="3104263"/>
          <a:ext cx="9944100" cy="2696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val="430722727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3885977007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2698076820"/>
                    </a:ext>
                  </a:extLst>
                </a:gridCol>
              </a:tblGrid>
              <a:tr h="204560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Nêu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điều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em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đã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biết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Đinh</a:t>
                      </a:r>
                      <a:r>
                        <a:rPr lang="fr-FR" sz="2400" dirty="0">
                          <a:effectLst/>
                        </a:rPr>
                        <a:t> – </a:t>
                      </a:r>
                      <a:r>
                        <a:rPr lang="fr-FR" sz="2400" dirty="0" err="1">
                          <a:effectLst/>
                        </a:rPr>
                        <a:t>Tiền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Lê</a:t>
                      </a:r>
                      <a:r>
                        <a:rPr lang="fr-FR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Nêu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điều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em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muốn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biết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Đinh</a:t>
                      </a:r>
                      <a:r>
                        <a:rPr lang="fr-FR" sz="2400" dirty="0">
                          <a:effectLst/>
                        </a:rPr>
                        <a:t> – </a:t>
                      </a:r>
                      <a:r>
                        <a:rPr lang="fr-FR" sz="2400" dirty="0" err="1">
                          <a:effectLst/>
                        </a:rPr>
                        <a:t>Tiền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Lê</a:t>
                      </a:r>
                      <a:r>
                        <a:rPr lang="fr-FR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điều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em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rút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được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sau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khi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học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Đinh</a:t>
                      </a:r>
                      <a:r>
                        <a:rPr lang="fr-FR" sz="2400" dirty="0">
                          <a:effectLst/>
                        </a:rPr>
                        <a:t> – </a:t>
                      </a:r>
                      <a:r>
                        <a:rPr lang="fr-FR" sz="2400" dirty="0" err="1">
                          <a:effectLst/>
                        </a:rPr>
                        <a:t>Tiền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Lê</a:t>
                      </a:r>
                      <a:r>
                        <a:rPr lang="fr-FR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5285385"/>
                  </a:ext>
                </a:extLst>
              </a:tr>
              <a:tr h="65086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0960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77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089241" y="318049"/>
            <a:ext cx="7895046" cy="1203448"/>
          </a:xfrm>
          <a:prstGeom prst="snip2DiagRect">
            <a:avLst/>
          </a:prstGeom>
          <a:solidFill>
            <a:schemeClr val="bg2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13370" y="2053163"/>
            <a:ext cx="3564867" cy="81501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1960" y="2034557"/>
            <a:ext cx="3563817" cy="7833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vua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25159" y="3249396"/>
            <a:ext cx="3799462" cy="6858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quan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văn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1960" y="3238702"/>
            <a:ext cx="3972227" cy="7833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quan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433362" y="2282690"/>
            <a:ext cx="603402" cy="531044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492598" y="3368808"/>
            <a:ext cx="603402" cy="52806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648" y="3259828"/>
            <a:ext cx="603557" cy="57811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631" y="2298924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5024621" y="4507828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779282" y="556659"/>
            <a:ext cx="8602650" cy="1203448"/>
          </a:xfrm>
          <a:prstGeom prst="snip2DiagRect">
            <a:avLst/>
          </a:prstGeom>
          <a:solidFill>
            <a:schemeClr val="bg2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 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56666" y="231926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itchFamily="18" charset="0"/>
              </a:rPr>
              <a:t> 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tế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sụp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1962" y="2319260"/>
            <a:ext cx="3680099" cy="5812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Ngoại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xâm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dọa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56666" y="298613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Nhân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đói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khổ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1962" y="298928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bất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ổn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72" y="2338366"/>
            <a:ext cx="604292" cy="53104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433362" y="3011162"/>
            <a:ext cx="603402" cy="52806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3019860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2377121"/>
            <a:ext cx="603557" cy="482845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024621" y="4384125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685778" y="4622589"/>
            <a:ext cx="814875" cy="804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527958" y="96008"/>
            <a:ext cx="7445395" cy="2017227"/>
          </a:xfrm>
          <a:prstGeom prst="snip2DiagRect">
            <a:avLst/>
          </a:prstGeom>
          <a:solidFill>
            <a:schemeClr val="bg2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Đố ai trên Bạch Đằng giang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Làm cho cọc nhọn dọc ngang sáng ngời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Phá quân Nam Hán tơi bời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Gươm thần độc lập giữa trời vang lê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78885" y="3546219"/>
            <a:ext cx="5155638" cy="12655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Ngô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Quyền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14410" y="2067897"/>
            <a:ext cx="5155637" cy="1215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Lê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Hoàn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59162" y="3571483"/>
            <a:ext cx="4984705" cy="1215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Quốc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Tuấn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59162" y="2087022"/>
            <a:ext cx="4982184" cy="1215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Lê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Lợi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1166139" y="4058921"/>
            <a:ext cx="603402" cy="531044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397363" y="3914959"/>
            <a:ext cx="603402" cy="52806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80" y="2113235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406" y="1996642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5015880" y="4917508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905223" y="155970"/>
            <a:ext cx="8533008" cy="1192094"/>
          </a:xfrm>
          <a:prstGeom prst="snip2DiagRect">
            <a:avLst/>
          </a:prstGeom>
          <a:solidFill>
            <a:schemeClr val="bg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8562" y="1888363"/>
            <a:ext cx="4752287" cy="79157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Xưng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sứ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53887" y="1788481"/>
            <a:ext cx="4863122" cy="79157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 Light" panose="020F0302020204030204"/>
              <a:ea typeface="+mn-ea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10265" y="3503201"/>
            <a:ext cx="4752287" cy="880924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triều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481778" y="3419942"/>
            <a:ext cx="4749851" cy="88719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Đóng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Cổ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Loa.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42" y="1951225"/>
            <a:ext cx="604292" cy="53104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325" y="3989244"/>
            <a:ext cx="603402" cy="482721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34" y="3724045"/>
            <a:ext cx="549444" cy="53039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176" y="2191001"/>
            <a:ext cx="604862" cy="531546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814583" y="5035150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497688" y="198783"/>
            <a:ext cx="7445395" cy="1831144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Vua nào thưở bé chăn trâu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Trường Yên một ngọn cờ lau tập tành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Sứ quân dẹp loạn phân tranh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Dựng nền thống nhất sử xanh còn truyền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           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56666" y="2574977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Tổ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62984" y="2563716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Đinh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Lĩnh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56666" y="3241856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Lê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Tông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1962" y="3244997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Lê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Lợi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72" y="2594083"/>
            <a:ext cx="604292" cy="53104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433362" y="3266879"/>
            <a:ext cx="603402" cy="52806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3275577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2632838"/>
            <a:ext cx="603557" cy="482845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024621" y="4384125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Sile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356666" y="1007152"/>
            <a:ext cx="7445395" cy="1203448"/>
          </a:xfrm>
          <a:prstGeom prst="snip2DiagRect">
            <a:avLst/>
          </a:prstGeom>
          <a:solidFill>
            <a:schemeClr val="bg2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6.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Đinh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Lĩnh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lập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căn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cứ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dẹp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loạn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12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sứ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quân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vi-VN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56666" y="231926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5763" marR="0" lvl="0" indent="-38576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Loa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1961" y="2322401"/>
            <a:ext cx="3713374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Châu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27642" y="3307991"/>
            <a:ext cx="3680098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Hạc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8598" y="3106645"/>
            <a:ext cx="3680099" cy="77880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Linh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462" y="2338366"/>
            <a:ext cx="549303" cy="53104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37" y="3336264"/>
            <a:ext cx="549303" cy="48272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04" y="3307993"/>
            <a:ext cx="603557" cy="482845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2377121"/>
            <a:ext cx="603557" cy="482845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5024621" y="4384125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B4823C-3DF6-D57F-194A-212516755255}"/>
              </a:ext>
            </a:extLst>
          </p:cNvPr>
          <p:cNvSpPr txBox="1"/>
          <p:nvPr/>
        </p:nvSpPr>
        <p:spPr>
          <a:xfrm>
            <a:off x="1543050" y="542927"/>
            <a:ext cx="9886949" cy="95410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tin ở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(A) (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Ngô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Lê)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(B)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F8BDAE6-0393-5168-1389-68BB1F802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353999"/>
              </p:ext>
            </p:extLst>
          </p:nvPr>
        </p:nvGraphicFramePr>
        <p:xfrm>
          <a:off x="1295399" y="1828799"/>
          <a:ext cx="10134599" cy="4600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9296">
                  <a:extLst>
                    <a:ext uri="{9D8B030D-6E8A-4147-A177-3AD203B41FA5}">
                      <a16:colId xmlns:a16="http://schemas.microsoft.com/office/drawing/2014/main" val="4258508360"/>
                    </a:ext>
                  </a:extLst>
                </a:gridCol>
                <a:gridCol w="3007034">
                  <a:extLst>
                    <a:ext uri="{9D8B030D-6E8A-4147-A177-3AD203B41FA5}">
                      <a16:colId xmlns:a16="http://schemas.microsoft.com/office/drawing/2014/main" val="4013498563"/>
                    </a:ext>
                  </a:extLst>
                </a:gridCol>
                <a:gridCol w="6068269">
                  <a:extLst>
                    <a:ext uri="{9D8B030D-6E8A-4147-A177-3AD203B41FA5}">
                      <a16:colId xmlns:a16="http://schemas.microsoft.com/office/drawing/2014/main" val="605708105"/>
                    </a:ext>
                  </a:extLst>
                </a:gridCol>
              </a:tblGrid>
              <a:tr h="1150144">
                <a:tc>
                  <a:txBody>
                    <a:bodyPr/>
                    <a:lstStyle/>
                    <a:p>
                      <a:pPr indent="2311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 (B)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7224441"/>
                  </a:ext>
                </a:extLst>
              </a:tr>
              <a:tr h="1150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 thời kì dựng nền độc lập.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6422977"/>
                  </a:ext>
                </a:extLst>
              </a:tr>
              <a:tr h="1150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xướng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43360"/>
                  </a:ext>
                </a:extLst>
              </a:tr>
              <a:tr h="1150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438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08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4A7DF0-A525-9DBC-922F-A344FDE7D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63124"/>
              </p:ext>
            </p:extLst>
          </p:nvPr>
        </p:nvGraphicFramePr>
        <p:xfrm>
          <a:off x="471488" y="693515"/>
          <a:ext cx="11301412" cy="5064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1255">
                  <a:extLst>
                    <a:ext uri="{9D8B030D-6E8A-4147-A177-3AD203B41FA5}">
                      <a16:colId xmlns:a16="http://schemas.microsoft.com/office/drawing/2014/main" val="1277753639"/>
                    </a:ext>
                  </a:extLst>
                </a:gridCol>
                <a:gridCol w="4843274">
                  <a:extLst>
                    <a:ext uri="{9D8B030D-6E8A-4147-A177-3AD203B41FA5}">
                      <a16:colId xmlns:a16="http://schemas.microsoft.com/office/drawing/2014/main" val="1633565741"/>
                    </a:ext>
                  </a:extLst>
                </a:gridCol>
                <a:gridCol w="5276883">
                  <a:extLst>
                    <a:ext uri="{9D8B030D-6E8A-4147-A177-3AD203B41FA5}">
                      <a16:colId xmlns:a16="http://schemas.microsoft.com/office/drawing/2014/main" val="3432915903"/>
                    </a:ext>
                  </a:extLst>
                </a:gridCol>
              </a:tblGrid>
              <a:tr h="60658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kiện (A)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 (B)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1909191"/>
                  </a:ext>
                </a:extLst>
              </a:tr>
              <a:tr h="1925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939,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Loa.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 thời kì dựng nền độc lập.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5234094"/>
                  </a:ext>
                </a:extLst>
              </a:tr>
              <a:tr h="126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Đinh Bộ Lĩnh dẹp loạn 12 sứ quân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 xướng quá trình thống nhất đất nước.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9324056"/>
                  </a:ext>
                </a:extLst>
              </a:tr>
              <a:tr h="126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981, Lê Hoàn đánh thắng quân Tống.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8047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30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B801D8-327B-100A-439B-86A918A56CCB}"/>
              </a:ext>
            </a:extLst>
          </p:cNvPr>
          <p:cNvSpPr/>
          <p:nvPr/>
        </p:nvSpPr>
        <p:spPr>
          <a:xfrm>
            <a:off x="2857500" y="285750"/>
            <a:ext cx="5657850" cy="7715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HOẠT ĐỘNG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VẬN DỤNG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66F429-84FC-72C8-FD36-7B7F1B4DA1D3}"/>
              </a:ext>
            </a:extLst>
          </p:cNvPr>
          <p:cNvSpPr/>
          <p:nvPr/>
        </p:nvSpPr>
        <p:spPr>
          <a:xfrm>
            <a:off x="1100138" y="1657350"/>
            <a:ext cx="10944225" cy="2400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Lê.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khâm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noi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6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3" name="Text Box 37">
            <a:extLst>
              <a:ext uri="{FF2B5EF4-FFF2-40B4-BE49-F238E27FC236}">
                <a16:creationId xmlns:a16="http://schemas.microsoft.com/office/drawing/2014/main" id="{13660B70-54E5-67EE-1F10-161CDA4CA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76" y="857251"/>
            <a:ext cx="7720012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 theo câu hỏi cuối SGK.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bài trong vở bài tập.</a:t>
            </a:r>
          </a:p>
          <a:p>
            <a:pPr marL="571500" indent="-571500" algn="just" fontAlgn="base">
              <a:spcBef>
                <a:spcPct val="50000"/>
              </a:spcBef>
              <a:spcAft>
                <a:spcPct val="0"/>
              </a:spcAft>
              <a:buClrTx/>
              <a:buFontTx/>
              <a:buChar char="-"/>
            </a:pP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 tầm tranh ảnh,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liệu về thời Đinh-Tiền 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Lê.</a:t>
            </a:r>
          </a:p>
          <a:p>
            <a:pPr marL="571500" indent="-571500" algn="just" fontAlgn="base">
              <a:spcBef>
                <a:spcPct val="50000"/>
              </a:spcBef>
              <a:spcAft>
                <a:spcPct val="0"/>
              </a:spcAft>
              <a:buClrTx/>
              <a:buFontTx/>
              <a:buChar char="-"/>
            </a:pP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 fontAlgn="base">
              <a:spcBef>
                <a:spcPct val="50000"/>
              </a:spcBef>
              <a:spcAft>
                <a:spcPct val="0"/>
              </a:spcAft>
              <a:buClrTx/>
              <a:buFontTx/>
              <a:buChar char="-"/>
            </a:pPr>
            <a:endParaRPr lang="vi-VN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C10036-0465-BBCC-EA72-016AD6D524CF}"/>
              </a:ext>
            </a:extLst>
          </p:cNvPr>
          <p:cNvSpPr txBox="1"/>
          <p:nvPr/>
        </p:nvSpPr>
        <p:spPr>
          <a:xfrm>
            <a:off x="285750" y="242888"/>
            <a:ext cx="11623382" cy="1443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nl-NL" sz="36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BÀI 10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nl-NL" sz="36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ĐẠI CỒ VIỆT THỜI ĐINH VÀ TIỀN LÊ (968 – 1009)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24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751" y="-174171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198751" y="1340757"/>
            <a:ext cx="7469552" cy="4648200"/>
            <a:chOff x="1584" y="1776"/>
            <a:chExt cx="4309" cy="2304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584" y="1776"/>
              <a:ext cx="4176" cy="2304"/>
              <a:chOff x="204" y="0"/>
              <a:chExt cx="2457" cy="2087"/>
            </a:xfrm>
          </p:grpSpPr>
          <p:grpSp>
            <p:nvGrpSpPr>
              <p:cNvPr id="6" name="Group 21"/>
              <p:cNvGrpSpPr>
                <a:grpSpLocks/>
              </p:cNvGrpSpPr>
              <p:nvPr/>
            </p:nvGrpSpPr>
            <p:grpSpPr bwMode="auto">
              <a:xfrm>
                <a:off x="247" y="0"/>
                <a:ext cx="2414" cy="2073"/>
                <a:chOff x="1644" y="2382"/>
                <a:chExt cx="2346" cy="1774"/>
              </a:xfrm>
            </p:grpSpPr>
            <p:pic>
              <p:nvPicPr>
                <p:cNvPr id="8" name="Picture 22" descr="BIRTHD~3"/>
                <p:cNvPicPr>
                  <a:picLocks noChangeAspect="1" noChangeArrowheads="1" noCrop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47" y="2476"/>
                  <a:ext cx="2322" cy="16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9" name="Group 23"/>
                <p:cNvGrpSpPr>
                  <a:grpSpLocks/>
                </p:cNvGrpSpPr>
                <p:nvPr/>
              </p:nvGrpSpPr>
              <p:grpSpPr bwMode="auto">
                <a:xfrm>
                  <a:off x="1644" y="2382"/>
                  <a:ext cx="2346" cy="504"/>
                  <a:chOff x="1644" y="2406"/>
                  <a:chExt cx="2346" cy="504"/>
                </a:xfrm>
              </p:grpSpPr>
              <p:sp>
                <p:nvSpPr>
                  <p:cNvPr id="10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1668" y="2475"/>
                    <a:ext cx="2322" cy="435"/>
                  </a:xfrm>
                  <a:prstGeom prst="flowChartTerminator">
                    <a:avLst/>
                  </a:prstGeom>
                  <a:solidFill>
                    <a:srgbClr val="FFFF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2400" b="1">
                      <a:solidFill>
                        <a:srgbClr val="C0504D"/>
                      </a:solidFill>
                      <a:latin typeface=".VnArial" panose="020B7200000000000000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" name="Freeform 25"/>
                  <p:cNvSpPr>
                    <a:spLocks/>
                  </p:cNvSpPr>
                  <p:nvPr/>
                </p:nvSpPr>
                <p:spPr bwMode="auto">
                  <a:xfrm>
                    <a:off x="1644" y="2406"/>
                    <a:ext cx="2340" cy="492"/>
                  </a:xfrm>
                  <a:custGeom>
                    <a:avLst/>
                    <a:gdLst>
                      <a:gd name="T0" fmla="*/ 192 w 2340"/>
                      <a:gd name="T1" fmla="*/ 492 h 492"/>
                      <a:gd name="T2" fmla="*/ 156 w 2340"/>
                      <a:gd name="T3" fmla="*/ 456 h 492"/>
                      <a:gd name="T4" fmla="*/ 84 w 2340"/>
                      <a:gd name="T5" fmla="*/ 432 h 492"/>
                      <a:gd name="T6" fmla="*/ 48 w 2340"/>
                      <a:gd name="T7" fmla="*/ 408 h 492"/>
                      <a:gd name="T8" fmla="*/ 24 w 2340"/>
                      <a:gd name="T9" fmla="*/ 372 h 492"/>
                      <a:gd name="T10" fmla="*/ 0 w 2340"/>
                      <a:gd name="T11" fmla="*/ 300 h 492"/>
                      <a:gd name="T12" fmla="*/ 12 w 2340"/>
                      <a:gd name="T13" fmla="*/ 240 h 492"/>
                      <a:gd name="T14" fmla="*/ 144 w 2340"/>
                      <a:gd name="T15" fmla="*/ 132 h 492"/>
                      <a:gd name="T16" fmla="*/ 936 w 2340"/>
                      <a:gd name="T17" fmla="*/ 72 h 492"/>
                      <a:gd name="T18" fmla="*/ 1248 w 2340"/>
                      <a:gd name="T19" fmla="*/ 84 h 492"/>
                      <a:gd name="T20" fmla="*/ 1944 w 2340"/>
                      <a:gd name="T21" fmla="*/ 96 h 492"/>
                      <a:gd name="T22" fmla="*/ 2292 w 2340"/>
                      <a:gd name="T23" fmla="*/ 168 h 492"/>
                      <a:gd name="T24" fmla="*/ 2316 w 2340"/>
                      <a:gd name="T25" fmla="*/ 204 h 492"/>
                      <a:gd name="T26" fmla="*/ 2340 w 2340"/>
                      <a:gd name="T27" fmla="*/ 276 h 492"/>
                      <a:gd name="T28" fmla="*/ 2316 w 2340"/>
                      <a:gd name="T29" fmla="*/ 372 h 492"/>
                      <a:gd name="T30" fmla="*/ 2208 w 2340"/>
                      <a:gd name="T31" fmla="*/ 432 h 492"/>
                      <a:gd name="T32" fmla="*/ 2160 w 2340"/>
                      <a:gd name="T33" fmla="*/ 492 h 4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340" h="492">
                        <a:moveTo>
                          <a:pt x="192" y="492"/>
                        </a:moveTo>
                        <a:cubicBezTo>
                          <a:pt x="180" y="480"/>
                          <a:pt x="171" y="464"/>
                          <a:pt x="156" y="456"/>
                        </a:cubicBezTo>
                        <a:cubicBezTo>
                          <a:pt x="134" y="444"/>
                          <a:pt x="105" y="446"/>
                          <a:pt x="84" y="432"/>
                        </a:cubicBezTo>
                        <a:cubicBezTo>
                          <a:pt x="72" y="424"/>
                          <a:pt x="60" y="416"/>
                          <a:pt x="48" y="408"/>
                        </a:cubicBezTo>
                        <a:cubicBezTo>
                          <a:pt x="40" y="396"/>
                          <a:pt x="30" y="385"/>
                          <a:pt x="24" y="372"/>
                        </a:cubicBezTo>
                        <a:cubicBezTo>
                          <a:pt x="14" y="349"/>
                          <a:pt x="0" y="300"/>
                          <a:pt x="0" y="300"/>
                        </a:cubicBezTo>
                        <a:cubicBezTo>
                          <a:pt x="4" y="280"/>
                          <a:pt x="7" y="260"/>
                          <a:pt x="12" y="240"/>
                        </a:cubicBezTo>
                        <a:cubicBezTo>
                          <a:pt x="39" y="142"/>
                          <a:pt x="40" y="149"/>
                          <a:pt x="144" y="132"/>
                        </a:cubicBezTo>
                        <a:cubicBezTo>
                          <a:pt x="343" y="0"/>
                          <a:pt x="893" y="73"/>
                          <a:pt x="936" y="72"/>
                        </a:cubicBezTo>
                        <a:cubicBezTo>
                          <a:pt x="1041" y="51"/>
                          <a:pt x="1146" y="81"/>
                          <a:pt x="1248" y="84"/>
                        </a:cubicBezTo>
                        <a:cubicBezTo>
                          <a:pt x="1480" y="92"/>
                          <a:pt x="1712" y="92"/>
                          <a:pt x="1944" y="96"/>
                        </a:cubicBezTo>
                        <a:cubicBezTo>
                          <a:pt x="2062" y="106"/>
                          <a:pt x="2190" y="100"/>
                          <a:pt x="2292" y="168"/>
                        </a:cubicBezTo>
                        <a:cubicBezTo>
                          <a:pt x="2300" y="180"/>
                          <a:pt x="2310" y="191"/>
                          <a:pt x="2316" y="204"/>
                        </a:cubicBezTo>
                        <a:cubicBezTo>
                          <a:pt x="2326" y="227"/>
                          <a:pt x="2340" y="276"/>
                          <a:pt x="2340" y="276"/>
                        </a:cubicBezTo>
                        <a:cubicBezTo>
                          <a:pt x="2339" y="279"/>
                          <a:pt x="2326" y="360"/>
                          <a:pt x="2316" y="372"/>
                        </a:cubicBezTo>
                        <a:cubicBezTo>
                          <a:pt x="2293" y="400"/>
                          <a:pt x="2238" y="412"/>
                          <a:pt x="2208" y="432"/>
                        </a:cubicBezTo>
                        <a:cubicBezTo>
                          <a:pt x="2178" y="477"/>
                          <a:pt x="2194" y="458"/>
                          <a:pt x="2160" y="492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</p:grpSp>
          <p:sp>
            <p:nvSpPr>
              <p:cNvPr id="7" name="Rectangle 26"/>
              <p:cNvSpPr>
                <a:spLocks noChangeArrowheads="1"/>
              </p:cNvSpPr>
              <p:nvPr/>
            </p:nvSpPr>
            <p:spPr bwMode="auto">
              <a:xfrm>
                <a:off x="204" y="1762"/>
                <a:ext cx="2449" cy="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" name="Text Box 27"/>
            <p:cNvSpPr txBox="1">
              <a:spLocks noChangeArrowheads="1"/>
            </p:cNvSpPr>
            <p:nvPr/>
          </p:nvSpPr>
          <p:spPr bwMode="auto">
            <a:xfrm>
              <a:off x="1861" y="1961"/>
              <a:ext cx="4032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CHÀO CÁC EM, HẸN GẶP LẠI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24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4A8718-884E-D39C-9960-21D2072A749D}"/>
              </a:ext>
            </a:extLst>
          </p:cNvPr>
          <p:cNvSpPr txBox="1"/>
          <p:nvPr/>
        </p:nvSpPr>
        <p:spPr>
          <a:xfrm>
            <a:off x="282867" y="89942"/>
            <a:ext cx="11626265" cy="13077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45021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BÀI 10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ĐẠI CỒ VIỆT THỜI ĐINH VÀ TIỀN LÊ (968 – 1009)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15F680-5B6A-8812-1514-002BF1D9218A}"/>
              </a:ext>
            </a:extLst>
          </p:cNvPr>
          <p:cNvSpPr txBox="1"/>
          <p:nvPr/>
        </p:nvSpPr>
        <p:spPr>
          <a:xfrm>
            <a:off x="266263" y="3063415"/>
            <a:ext cx="2214563" cy="3005951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indent="450215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nl-NL" sz="2800" b="1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ĐẠI CỒ VIỆT THỜI ĐINH VÀ TIỀN LÊ (968 – 1009)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2C854F-FA82-6289-A417-612BF1AF38E6}"/>
              </a:ext>
            </a:extLst>
          </p:cNvPr>
          <p:cNvSpPr txBox="1"/>
          <p:nvPr/>
        </p:nvSpPr>
        <p:spPr>
          <a:xfrm>
            <a:off x="4631545" y="2951946"/>
            <a:ext cx="628649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347C66-9DF4-84C1-C5A1-05C98195469D}"/>
              </a:ext>
            </a:extLst>
          </p:cNvPr>
          <p:cNvSpPr txBox="1"/>
          <p:nvPr/>
        </p:nvSpPr>
        <p:spPr>
          <a:xfrm>
            <a:off x="4631544" y="5051223"/>
            <a:ext cx="628649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97F5FFD-9AB5-7886-BA3A-9122A2C43F46}"/>
              </a:ext>
            </a:extLst>
          </p:cNvPr>
          <p:cNvSpPr/>
          <p:nvPr/>
        </p:nvSpPr>
        <p:spPr>
          <a:xfrm rot="20550271" flipV="1">
            <a:off x="2326472" y="4168095"/>
            <a:ext cx="2352615" cy="45719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2A0AE9F-12C3-815A-A855-F7EF9C7FCB64}"/>
              </a:ext>
            </a:extLst>
          </p:cNvPr>
          <p:cNvSpPr/>
          <p:nvPr/>
        </p:nvSpPr>
        <p:spPr>
          <a:xfrm rot="906375" flipV="1">
            <a:off x="2437534" y="4851088"/>
            <a:ext cx="2219908" cy="45719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84989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0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6148387" y="1178864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6653B4D-0D69-6A04-BA65-76A273D009F1}"/>
              </a:ext>
            </a:extLst>
          </p:cNvPr>
          <p:cNvSpPr/>
          <p:nvPr/>
        </p:nvSpPr>
        <p:spPr>
          <a:xfrm>
            <a:off x="6544390" y="1365152"/>
            <a:ext cx="5543327" cy="346402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1</a:t>
            </a: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HS đọc nội dung mục 1 SGK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Dựa vào thông tin mục 1 SGK, em hãy vẽ sơ đồ tổ chức chính quyền thời Đinh và rút ra nhận xét?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3CF262-26AD-F3EF-0ED3-F714B6E63494}"/>
              </a:ext>
            </a:extLst>
          </p:cNvPr>
          <p:cNvSpPr txBox="1"/>
          <p:nvPr/>
        </p:nvSpPr>
        <p:spPr>
          <a:xfrm>
            <a:off x="146949" y="3336577"/>
            <a:ext cx="5949051" cy="2042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Năm 968, Đinh Bộ Lĩnh lên ngôi Hoàng đế, đặt tên nước là Đại Cồ Việt, đóng dô ở Hoa Lư, Ninh Bình, đúc tiền đồng.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, wheel&#10;&#10;Description automatically generated">
            <a:extLst>
              <a:ext uri="{FF2B5EF4-FFF2-40B4-BE49-F238E27FC236}">
                <a16:creationId xmlns:a16="http://schemas.microsoft.com/office/drawing/2014/main" id="{78BBCECC-F1FF-64D1-569B-3CDC98073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87" y="1647844"/>
            <a:ext cx="5515985" cy="32947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BE6426F-3230-5A4D-2D7F-EBAF26A792A8}"/>
              </a:ext>
            </a:extLst>
          </p:cNvPr>
          <p:cNvGrpSpPr/>
          <p:nvPr/>
        </p:nvGrpSpPr>
        <p:grpSpPr>
          <a:xfrm>
            <a:off x="6416305" y="1308387"/>
            <a:ext cx="5582962" cy="4232217"/>
            <a:chOff x="595339" y="2807797"/>
            <a:chExt cx="5582962" cy="4232217"/>
          </a:xfrm>
        </p:grpSpPr>
        <p:pic>
          <p:nvPicPr>
            <p:cNvPr id="12" name="Content Placeholder 1" descr="teppi-151304011304-11-trang-an">
              <a:extLst>
                <a:ext uri="{FF2B5EF4-FFF2-40B4-BE49-F238E27FC236}">
                  <a16:creationId xmlns:a16="http://schemas.microsoft.com/office/drawing/2014/main" id="{64753910-639D-5820-BB54-C4EBD26ED6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95339" y="2807797"/>
              <a:ext cx="5582962" cy="4232217"/>
            </a:xfrm>
            <a:prstGeom prst="rect">
              <a:avLst/>
            </a:prstGeom>
          </p:spPr>
        </p:pic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F68B9C48-BEDE-72DA-6FE8-CCA036619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3817" y="6144669"/>
              <a:ext cx="4527139" cy="707886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Toàn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cảnh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Hoa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Lư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4E591D5-DD82-F752-3ECB-DB130AFABA07}"/>
              </a:ext>
            </a:extLst>
          </p:cNvPr>
          <p:cNvSpPr txBox="1"/>
          <p:nvPr/>
        </p:nvSpPr>
        <p:spPr>
          <a:xfrm>
            <a:off x="283803" y="1221521"/>
            <a:ext cx="626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7ADBBA-CF86-A57E-E038-08C4844187FB}"/>
              </a:ext>
            </a:extLst>
          </p:cNvPr>
          <p:cNvSpPr txBox="1"/>
          <p:nvPr/>
        </p:nvSpPr>
        <p:spPr>
          <a:xfrm>
            <a:off x="182854" y="142875"/>
            <a:ext cx="11626265" cy="10359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45021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BÀI 10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ĐẠI CỒ VIỆT THỜI ĐINH VÀ TIỀN LÊ (968 – 1009)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CAB8E1-554C-7583-A11B-363A7C79A266}"/>
              </a:ext>
            </a:extLst>
          </p:cNvPr>
          <p:cNvSpPr txBox="1"/>
          <p:nvPr/>
        </p:nvSpPr>
        <p:spPr>
          <a:xfrm>
            <a:off x="283803" y="2357234"/>
            <a:ext cx="6093618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a. Chính quyền thời Đinh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5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9FA635-1409-61DE-B57B-28DF13AB597D}"/>
              </a:ext>
            </a:extLst>
          </p:cNvPr>
          <p:cNvSpPr txBox="1"/>
          <p:nvPr/>
        </p:nvSpPr>
        <p:spPr>
          <a:xfrm>
            <a:off x="7147288" y="1085858"/>
            <a:ext cx="50447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“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nghé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endParaRPr lang="en-US" altLang="en-US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endParaRPr lang="en-US" altLang="en-US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202267-E48F-1929-00E7-3ECC38851F7D}"/>
              </a:ext>
            </a:extLst>
          </p:cNvPr>
          <p:cNvGrpSpPr/>
          <p:nvPr/>
        </p:nvGrpSpPr>
        <p:grpSpPr>
          <a:xfrm>
            <a:off x="472679" y="243448"/>
            <a:ext cx="6562302" cy="6019800"/>
            <a:chOff x="0" y="39216"/>
            <a:chExt cx="5724128" cy="6019800"/>
          </a:xfrm>
        </p:grpSpPr>
        <p:pic>
          <p:nvPicPr>
            <p:cNvPr id="4" name="Picture 8" descr="http://charlieheng.files.wordpress.com/2012/11/232v.jpg?w=300&amp;h=225">
              <a:extLst>
                <a:ext uri="{FF2B5EF4-FFF2-40B4-BE49-F238E27FC236}">
                  <a16:creationId xmlns:a16="http://schemas.microsoft.com/office/drawing/2014/main" id="{86881186-5128-19C1-BC06-2B2CB8545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216"/>
              <a:ext cx="5724128" cy="601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Hộp_Văn_Bản 5">
              <a:extLst>
                <a:ext uri="{FF2B5EF4-FFF2-40B4-BE49-F238E27FC236}">
                  <a16:creationId xmlns:a16="http://schemas.microsoft.com/office/drawing/2014/main" id="{AF32BE35-D787-E769-D519-489A8A00FF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" y="5373216"/>
              <a:ext cx="5321796" cy="523220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Đền thờ vua Đinh ( Ninh Bình)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715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2C92E34-EF6F-262C-5511-3B07AC8FF22D}"/>
              </a:ext>
            </a:extLst>
          </p:cNvPr>
          <p:cNvSpPr txBox="1"/>
          <p:nvPr/>
        </p:nvSpPr>
        <p:spPr>
          <a:xfrm>
            <a:off x="1011020" y="117052"/>
            <a:ext cx="359806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B22C20A9-1B2F-B3F5-084D-9514373E0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9" y="1564908"/>
            <a:ext cx="1157964" cy="7848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ƯƠNG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560433E1-B17E-F4C5-1463-CD90F6642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664" y="1233577"/>
            <a:ext cx="1582965" cy="539894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HOÀNG ĐẾ</a:t>
            </a:r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531985A5-B511-8B6E-A397-C3746485E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13" y="2355930"/>
            <a:ext cx="1042448" cy="72742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VÕ</a:t>
            </a:r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id="{1875C963-BD4C-0432-2723-38E9E6836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9086" y="2409546"/>
            <a:ext cx="1010230" cy="67381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VĂN</a:t>
            </a: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id="{351F0A65-AED0-AD73-97F4-4A11EDB55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418" y="3880914"/>
            <a:ext cx="1097957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PHƯƠNG</a:t>
            </a:r>
          </a:p>
        </p:txBody>
      </p:sp>
      <p:sp>
        <p:nvSpPr>
          <p:cNvPr id="41" name="Line 13">
            <a:extLst>
              <a:ext uri="{FF2B5EF4-FFF2-40B4-BE49-F238E27FC236}">
                <a16:creationId xmlns:a16="http://schemas.microsoft.com/office/drawing/2014/main" id="{EF4BE007-754E-2D17-F109-5123B1970B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7454" y="1850394"/>
            <a:ext cx="1179330" cy="51399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" name="Line 14">
            <a:extLst>
              <a:ext uri="{FF2B5EF4-FFF2-40B4-BE49-F238E27FC236}">
                <a16:creationId xmlns:a16="http://schemas.microsoft.com/office/drawing/2014/main" id="{F74EF2A6-2BEF-A695-F00D-EDB70EA269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4432" y="1794843"/>
            <a:ext cx="1" cy="55489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6" name="Line 14">
            <a:extLst>
              <a:ext uri="{FF2B5EF4-FFF2-40B4-BE49-F238E27FC236}">
                <a16:creationId xmlns:a16="http://schemas.microsoft.com/office/drawing/2014/main" id="{4ED3232B-6509-E034-7F76-6A88B919A0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02461" y="1794844"/>
            <a:ext cx="1123188" cy="63874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8" name="Rectangle 7">
            <a:extLst>
              <a:ext uri="{FF2B5EF4-FFF2-40B4-BE49-F238E27FC236}">
                <a16:creationId xmlns:a16="http://schemas.microsoft.com/office/drawing/2014/main" id="{324CE93F-33C0-3958-2253-C79EDC53C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058" y="2373613"/>
            <a:ext cx="934019" cy="72742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TĂNG</a:t>
            </a:r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D28F993B-4136-DD7C-C504-04561BDA0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04" y="4218575"/>
            <a:ext cx="1139722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738B6F-6452-8302-7946-FDAA52F763C0}"/>
              </a:ext>
            </a:extLst>
          </p:cNvPr>
          <p:cNvCxnSpPr>
            <a:cxnSpLocks/>
          </p:cNvCxnSpPr>
          <p:nvPr/>
        </p:nvCxnSpPr>
        <p:spPr>
          <a:xfrm>
            <a:off x="5701120" y="-65113"/>
            <a:ext cx="72508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ectangle 5">
            <a:extLst>
              <a:ext uri="{FF2B5EF4-FFF2-40B4-BE49-F238E27FC236}">
                <a16:creationId xmlns:a16="http://schemas.microsoft.com/office/drawing/2014/main" id="{DC41CA50-C4E4-000C-96C7-344313B7F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9659" y="4235307"/>
            <a:ext cx="1399680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CHÂU</a:t>
            </a:r>
          </a:p>
        </p:txBody>
      </p:sp>
      <p:sp>
        <p:nvSpPr>
          <p:cNvPr id="80" name="Line 14">
            <a:extLst>
              <a:ext uri="{FF2B5EF4-FFF2-40B4-BE49-F238E27FC236}">
                <a16:creationId xmlns:a16="http://schemas.microsoft.com/office/drawing/2014/main" id="{19DC4A5F-C86A-0571-6242-1B7681051D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0250" y="3906077"/>
            <a:ext cx="11568" cy="348121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Line 11">
            <a:extLst>
              <a:ext uri="{FF2B5EF4-FFF2-40B4-BE49-F238E27FC236}">
                <a16:creationId xmlns:a16="http://schemas.microsoft.com/office/drawing/2014/main" id="{BEFF6612-0C7D-D3DB-7F8F-E77AB4A6F5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9344" y="3875780"/>
            <a:ext cx="1420" cy="47056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Minus Sign 81">
            <a:extLst>
              <a:ext uri="{FF2B5EF4-FFF2-40B4-BE49-F238E27FC236}">
                <a16:creationId xmlns:a16="http://schemas.microsoft.com/office/drawing/2014/main" id="{4434B312-1842-4591-677F-8284368B68CC}"/>
              </a:ext>
            </a:extLst>
          </p:cNvPr>
          <p:cNvSpPr/>
          <p:nvPr/>
        </p:nvSpPr>
        <p:spPr>
          <a:xfrm>
            <a:off x="2587742" y="3875779"/>
            <a:ext cx="1910685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Line 15">
            <a:extLst>
              <a:ext uri="{FF2B5EF4-FFF2-40B4-BE49-F238E27FC236}">
                <a16:creationId xmlns:a16="http://schemas.microsoft.com/office/drawing/2014/main" id="{94819DB9-851C-6E92-5FFC-375E1F5622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25649" y="3101039"/>
            <a:ext cx="11177" cy="77473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E654E9-E8C3-5454-203C-F64814E466A1}"/>
              </a:ext>
            </a:extLst>
          </p:cNvPr>
          <p:cNvCxnSpPr>
            <a:cxnSpLocks/>
          </p:cNvCxnSpPr>
          <p:nvPr/>
        </p:nvCxnSpPr>
        <p:spPr>
          <a:xfrm flipH="1">
            <a:off x="1228045" y="1203648"/>
            <a:ext cx="13282" cy="16953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8D58EB-A16D-906C-8AA3-4EAD8EABCF9D}"/>
              </a:ext>
            </a:extLst>
          </p:cNvPr>
          <p:cNvCxnSpPr>
            <a:cxnSpLocks/>
          </p:cNvCxnSpPr>
          <p:nvPr/>
        </p:nvCxnSpPr>
        <p:spPr>
          <a:xfrm>
            <a:off x="1250152" y="1233577"/>
            <a:ext cx="3930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3ACEF81-AA16-3A76-854F-45FDB3EE8A97}"/>
              </a:ext>
            </a:extLst>
          </p:cNvPr>
          <p:cNvCxnSpPr>
            <a:cxnSpLocks/>
          </p:cNvCxnSpPr>
          <p:nvPr/>
        </p:nvCxnSpPr>
        <p:spPr>
          <a:xfrm>
            <a:off x="1256521" y="2899009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93A7688-C8C9-BACE-8383-380106F0CA63}"/>
              </a:ext>
            </a:extLst>
          </p:cNvPr>
          <p:cNvCxnSpPr>
            <a:cxnSpLocks/>
          </p:cNvCxnSpPr>
          <p:nvPr/>
        </p:nvCxnSpPr>
        <p:spPr>
          <a:xfrm flipH="1">
            <a:off x="1241327" y="3884955"/>
            <a:ext cx="9522" cy="7448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459DFADA-213C-AC94-B515-EF118D513826}"/>
              </a:ext>
            </a:extLst>
          </p:cNvPr>
          <p:cNvCxnSpPr>
            <a:cxnSpLocks/>
          </p:cNvCxnSpPr>
          <p:nvPr/>
        </p:nvCxnSpPr>
        <p:spPr>
          <a:xfrm>
            <a:off x="1259674" y="3914884"/>
            <a:ext cx="316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5FD329C-DFCC-1D19-C28F-255E6BDD598D}"/>
              </a:ext>
            </a:extLst>
          </p:cNvPr>
          <p:cNvCxnSpPr>
            <a:cxnSpLocks/>
          </p:cNvCxnSpPr>
          <p:nvPr/>
        </p:nvCxnSpPr>
        <p:spPr>
          <a:xfrm>
            <a:off x="1228045" y="4629776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65844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5" grpId="0" animBg="1"/>
      <p:bldP spid="36" grpId="0" animBg="1"/>
      <p:bldP spid="38" grpId="0" animBg="1"/>
      <p:bldP spid="41" grpId="0" animBg="1"/>
      <p:bldP spid="42" grpId="0" animBg="1"/>
      <p:bldP spid="56" grpId="0" animBg="1"/>
      <p:bldP spid="58" grpId="0" animBg="1"/>
      <p:bldP spid="59" grpId="0" animBg="1"/>
      <p:bldP spid="77" grpId="0" animBg="1"/>
      <p:bldP spid="80" grpId="0" animBg="1"/>
      <p:bldP spid="81" grpId="0" animBg="1"/>
      <p:bldP spid="82" grpId="0" animBg="1"/>
      <p:bldP spid="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6148387" y="1178864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10F6BE3-BCEF-7405-0840-22750566EEDD}"/>
              </a:ext>
            </a:extLst>
          </p:cNvPr>
          <p:cNvSpPr txBox="1"/>
          <p:nvPr/>
        </p:nvSpPr>
        <p:spPr>
          <a:xfrm>
            <a:off x="112153" y="166256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chống Tống thời Tiền Lê (năm 981)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848A2A-8EBD-D2E9-310B-4134FE60D7C2}"/>
              </a:ext>
            </a:extLst>
          </p:cNvPr>
          <p:cNvSpPr/>
          <p:nvPr/>
        </p:nvSpPr>
        <p:spPr>
          <a:xfrm>
            <a:off x="6323060" y="1831485"/>
            <a:ext cx="5756787" cy="2581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PHIẾU HỌC TẬP SỐ 2</a:t>
            </a:r>
          </a:p>
          <a:p>
            <a:pPr algn="ctr"/>
            <a:r>
              <a:rPr lang="nl-NL" sz="28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 Dựa vào lược đồ 14.8, em hãy mô tả nét chính về cuộc kháng chiến chống Tống thời Tiền Lê (năm 981).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B5E290CD-9DD1-55B7-1601-260E215AC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7"/>
          <a:stretch/>
        </p:blipFill>
        <p:spPr>
          <a:xfrm>
            <a:off x="6359391" y="1133317"/>
            <a:ext cx="5832609" cy="49014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74A487-CD41-D5EB-DF47-1C0CACACC272}"/>
              </a:ext>
            </a:extLst>
          </p:cNvPr>
          <p:cNvSpPr txBox="1"/>
          <p:nvPr/>
        </p:nvSpPr>
        <p:spPr>
          <a:xfrm>
            <a:off x="173979" y="2493559"/>
            <a:ext cx="5994486" cy="408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2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Hoàn cảnh: </a:t>
            </a:r>
            <a:r>
              <a:rPr lang="nl-NL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Nhà Đinh rối loạn, nhà Tống lăm le xâm lược, Lê Hoàn được suy tôn làm vua.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2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Diễn biến</a:t>
            </a:r>
            <a:r>
              <a:rPr lang="nl-NL" sz="22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</a:t>
            </a:r>
            <a:r>
              <a:rPr lang="nl-NL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Năm 981 quân Tống xâm lược nước ta bằng 2 đường thuỷ và bộ. Lê Hoàn trực tiếp chỉ huy cuộc kháng chiến.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2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Kết quả: </a:t>
            </a:r>
            <a:r>
              <a:rPr lang="vi-VN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Cuộc kháng chiến thắng lợi</a:t>
            </a:r>
            <a:r>
              <a:rPr lang="en-US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2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Ý nghĩa:</a:t>
            </a:r>
            <a:r>
              <a:rPr lang="en-US" sz="2200" b="1" dirty="0">
                <a:latin typeface="Calibri" panose="020F0502020204030204" pitchFamily="34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ea typeface="Courier New" panose="02070309020205020404" pitchFamily="49" charset="0"/>
                <a:cs typeface="Times New Roman" panose="02020603050405020304" pitchFamily="18" charset="0"/>
              </a:rPr>
              <a:t>- </a:t>
            </a:r>
            <a:r>
              <a:rPr lang="nl-NL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Khẳng định quyền làm chủ đất nước.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             - Đánh bại âm mưu xâm lược của nhà Tống.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9A7E8-99C9-91E6-0372-36CFB0453CE4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8EF8F6-B5FD-FBC1-0077-C140A6894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5755630" y="1264223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10F6BE3-BCEF-7405-0840-22750566EEDD}"/>
              </a:ext>
            </a:extLst>
          </p:cNvPr>
          <p:cNvSpPr txBox="1"/>
          <p:nvPr/>
        </p:nvSpPr>
        <p:spPr>
          <a:xfrm>
            <a:off x="112153" y="166256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chống Tống thời Tiền Lê (năm 981)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9A7E8-99C9-91E6-0372-36CFB0453CE4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8EF8F6-B5FD-FBC1-0077-C140A689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33C1E2-56C9-EE55-4EBC-DE45D9EC8389}"/>
              </a:ext>
            </a:extLst>
          </p:cNvPr>
          <p:cNvSpPr txBox="1"/>
          <p:nvPr/>
        </p:nvSpPr>
        <p:spPr>
          <a:xfrm>
            <a:off x="112153" y="2531837"/>
            <a:ext cx="58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lang="pt-BR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Chính quyền thời Tiền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02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ppt/theme/theme7.xml><?xml version="1.0" encoding="utf-8"?>
<a:theme xmlns:a="http://schemas.openxmlformats.org/drawingml/2006/main" name="1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2492</TotalTime>
  <Words>1453</Words>
  <Application>Microsoft Office PowerPoint</Application>
  <PresentationFormat>Widescreen</PresentationFormat>
  <Paragraphs>221</Paragraphs>
  <Slides>30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49" baseType="lpstr">
      <vt:lpstr>.VnArial</vt:lpstr>
      <vt:lpstr>A3.OpenSansBold-San</vt:lpstr>
      <vt:lpstr>A3.OpenSans-San</vt:lpstr>
      <vt:lpstr>Apple Chancery</vt:lpstr>
      <vt:lpstr>Arial</vt:lpstr>
      <vt:lpstr>Bebas Neue</vt:lpstr>
      <vt:lpstr>Calibri</vt:lpstr>
      <vt:lpstr>Calibri Light</vt:lpstr>
      <vt:lpstr>Tahoma</vt:lpstr>
      <vt:lpstr>Times New Roman</vt:lpstr>
      <vt:lpstr>Verdana</vt:lpstr>
      <vt:lpstr>Wingdings</vt:lpstr>
      <vt:lpstr>Office Theme</vt:lpstr>
      <vt:lpstr>Custom Design</vt:lpstr>
      <vt:lpstr>1_Default Design</vt:lpstr>
      <vt:lpstr>1_Office Theme</vt:lpstr>
      <vt:lpstr>2_Default Design</vt:lpstr>
      <vt:lpstr>Metropolitan</vt:lpstr>
      <vt:lpstr>1_Profile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do cuc</cp:lastModifiedBy>
  <cp:revision>63</cp:revision>
  <dcterms:created xsi:type="dcterms:W3CDTF">2022-07-07T14:06:49Z</dcterms:created>
  <dcterms:modified xsi:type="dcterms:W3CDTF">2022-12-12T14:15:05Z</dcterms:modified>
</cp:coreProperties>
</file>