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6" r:id="rId1"/>
  </p:sldMasterIdLst>
  <p:notesMasterIdLst>
    <p:notesMasterId r:id="rId48"/>
  </p:notesMasterIdLst>
  <p:sldIdLst>
    <p:sldId id="269" r:id="rId2"/>
    <p:sldId id="256" r:id="rId3"/>
    <p:sldId id="257" r:id="rId4"/>
    <p:sldId id="258" r:id="rId5"/>
    <p:sldId id="259" r:id="rId6"/>
    <p:sldId id="260" r:id="rId7"/>
    <p:sldId id="262" r:id="rId8"/>
    <p:sldId id="261" r:id="rId9"/>
    <p:sldId id="263" r:id="rId10"/>
    <p:sldId id="264" r:id="rId11"/>
    <p:sldId id="265" r:id="rId12"/>
    <p:sldId id="266" r:id="rId13"/>
    <p:sldId id="270" r:id="rId14"/>
    <p:sldId id="271" r:id="rId15"/>
    <p:sldId id="273" r:id="rId16"/>
    <p:sldId id="272" r:id="rId17"/>
    <p:sldId id="316" r:id="rId18"/>
    <p:sldId id="315" r:id="rId19"/>
    <p:sldId id="333" r:id="rId20"/>
    <p:sldId id="457" r:id="rId21"/>
    <p:sldId id="317" r:id="rId22"/>
    <p:sldId id="318" r:id="rId23"/>
    <p:sldId id="320" r:id="rId24"/>
    <p:sldId id="274" r:id="rId25"/>
    <p:sldId id="275" r:id="rId26"/>
    <p:sldId id="277" r:id="rId27"/>
    <p:sldId id="276" r:id="rId28"/>
    <p:sldId id="329" r:id="rId29"/>
    <p:sldId id="402" r:id="rId30"/>
    <p:sldId id="463" r:id="rId31"/>
    <p:sldId id="321" r:id="rId32"/>
    <p:sldId id="464" r:id="rId33"/>
    <p:sldId id="465" r:id="rId34"/>
    <p:sldId id="319" r:id="rId35"/>
    <p:sldId id="282" r:id="rId36"/>
    <p:sldId id="322" r:id="rId37"/>
    <p:sldId id="466" r:id="rId38"/>
    <p:sldId id="467" r:id="rId39"/>
    <p:sldId id="323" r:id="rId40"/>
    <p:sldId id="468" r:id="rId41"/>
    <p:sldId id="324" r:id="rId42"/>
    <p:sldId id="312" r:id="rId43"/>
    <p:sldId id="325" r:id="rId44"/>
    <p:sldId id="326" r:id="rId45"/>
    <p:sldId id="297" r:id="rId46"/>
    <p:sldId id="279" r:id="rId47"/>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D2A2510-C128-4734-AEF8-4EAAA1F3FBBE}" v="5" dt="2023-07-08T13:58:56.10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1328" autoAdjust="0"/>
  </p:normalViewPr>
  <p:slideViewPr>
    <p:cSldViewPr>
      <p:cViewPr varScale="1">
        <p:scale>
          <a:sx n="83" d="100"/>
          <a:sy n="83" d="100"/>
        </p:scale>
        <p:origin x="1026" y="78"/>
      </p:cViewPr>
      <p:guideLst>
        <p:guide orient="horz" pos="1620"/>
        <p:guide pos="2880"/>
      </p:guideLst>
    </p:cSldViewPr>
  </p:slideViewPr>
  <p:notesTextViewPr>
    <p:cViewPr>
      <p:scale>
        <a:sx n="1" d="1"/>
        <a:sy n="1" d="1"/>
      </p:scale>
      <p:origin x="0" y="0"/>
    </p:cViewPr>
  </p:notesTextViewPr>
  <p:sorterViewPr>
    <p:cViewPr>
      <p:scale>
        <a:sx n="100" d="100"/>
        <a:sy n="100" d="100"/>
      </p:scale>
      <p:origin x="0" y="-251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067C32-4B52-4075-9DDB-ADE9F5949802}" type="datetimeFigureOut">
              <a:rPr lang="en-US" smtClean="0"/>
              <a:t>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664806-9676-4784-B32A-E90EC2B309DB}" type="slidenum">
              <a:rPr lang="en-US" smtClean="0"/>
              <a:t>‹#›</a:t>
            </a:fld>
            <a:endParaRPr lang="en-US"/>
          </a:p>
        </p:txBody>
      </p:sp>
    </p:spTree>
    <p:extLst>
      <p:ext uri="{BB962C8B-B14F-4D97-AF65-F5344CB8AC3E}">
        <p14:creationId xmlns:p14="http://schemas.microsoft.com/office/powerpoint/2010/main" val="13037388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1200" dirty="0">
                <a:latin typeface="Times New Roman" panose="02020603050405020304" pitchFamily="18" charset="0"/>
                <a:cs typeface="Times New Roman" panose="02020603050405020304" pitchFamily="18" charset="0"/>
              </a:rPr>
              <a:t>“xem khắp đất Việt đó là nơi thắng địa, thực là chỗ tụ hội quan yếu của bốn phương. Đúng là nơi thượng đô kinh sư mãi muôn đời”.</a:t>
            </a:r>
            <a:endParaRPr lang="en-US" sz="4400" dirty="0">
              <a:solidFill>
                <a:srgbClr val="0000FF"/>
              </a:solidFill>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AB664806-9676-4784-B32A-E90EC2B309DB}" type="slidenum">
              <a:rPr lang="en-US" smtClean="0"/>
              <a:t>4</a:t>
            </a:fld>
            <a:endParaRPr lang="en-US"/>
          </a:p>
        </p:txBody>
      </p:sp>
    </p:spTree>
    <p:extLst>
      <p:ext uri="{BB962C8B-B14F-4D97-AF65-F5344CB8AC3E}">
        <p14:creationId xmlns:p14="http://schemas.microsoft.com/office/powerpoint/2010/main" val="29808750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35f391192_0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35f391192_0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686923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70c1df8b91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 name="Google Shape;371;g70c1df8b91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451764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987437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1" kern="1200" dirty="0">
                <a:solidFill>
                  <a:schemeClr val="tx1"/>
                </a:solidFill>
                <a:effectLst/>
                <a:latin typeface="+mn-lt"/>
                <a:ea typeface="+mn-ea"/>
                <a:cs typeface="+mn-cs"/>
              </a:rPr>
              <a:t>Tương truyền, khi rời đô Hoa Lư tiến về Đại La, từ xa Lý Thái Tổ nhìn về phía kinh đô tương lai, chợt thấy một đám mây nơi chân thành hình dáng một con rồng vàng bay lên. Vua hết sức vui mừng, cho là điềm lành, liền đặt kinh đô mới là Thăng Long (rồng bay lên</a:t>
            </a:r>
            <a:endParaRPr lang="en-US" dirty="0"/>
          </a:p>
        </p:txBody>
      </p:sp>
      <p:sp>
        <p:nvSpPr>
          <p:cNvPr id="4" name="Slide Number Placeholder 3"/>
          <p:cNvSpPr>
            <a:spLocks noGrp="1"/>
          </p:cNvSpPr>
          <p:nvPr>
            <p:ph type="sldNum" sz="quarter" idx="10"/>
          </p:nvPr>
        </p:nvSpPr>
        <p:spPr/>
        <p:txBody>
          <a:bodyPr/>
          <a:lstStyle/>
          <a:p>
            <a:fld id="{AB664806-9676-4784-B32A-E90EC2B309DB}" type="slidenum">
              <a:rPr lang="en-US" smtClean="0"/>
              <a:t>7</a:t>
            </a:fld>
            <a:endParaRPr lang="en-US"/>
          </a:p>
        </p:txBody>
      </p:sp>
    </p:spTree>
    <p:extLst>
      <p:ext uri="{BB962C8B-B14F-4D97-AF65-F5344CB8AC3E}">
        <p14:creationId xmlns:p14="http://schemas.microsoft.com/office/powerpoint/2010/main" val="27304995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664806-9676-4784-B32A-E90EC2B309DB}" type="slidenum">
              <a:rPr lang="en-US" smtClean="0"/>
              <a:t>13</a:t>
            </a:fld>
            <a:endParaRPr lang="en-US"/>
          </a:p>
        </p:txBody>
      </p:sp>
    </p:spTree>
    <p:extLst>
      <p:ext uri="{BB962C8B-B14F-4D97-AF65-F5344CB8AC3E}">
        <p14:creationId xmlns:p14="http://schemas.microsoft.com/office/powerpoint/2010/main" val="22564553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VN" sz="1200" b="0" i="0" kern="1200" dirty="0">
                <a:solidFill>
                  <a:schemeClr val="tx1"/>
                </a:solidFill>
                <a:effectLst/>
                <a:latin typeface="+mn-lt"/>
                <a:ea typeface="+mn-ea"/>
                <a:cs typeface="+mn-cs"/>
              </a:rPr>
              <a:t>Hà Nội thân yêu của chúng ta đã hơn một nghìn năm tuổi. Thăng Long – Đông Đô – Hà Nội đã trở thành những tên gọi đầy tự hào trong trái tim của mọi người dân Việt Nam nói chung. Và với chúng ta – Những người được sinh ra và lớn lên trên mảnh đất này – Hà Nội càng trở lên thiêng liêng và gần gũi. Hôm nay, cô trò chúng ta cùng ngược dòng lịch sử về với Hà Nội xưa, Hà Nội buổi đầu với tên gọi Thăng Long.</a:t>
            </a:r>
            <a:endParaRPr dirty="0"/>
          </a:p>
        </p:txBody>
      </p:sp>
    </p:spTree>
    <p:extLst>
      <p:ext uri="{BB962C8B-B14F-4D97-AF65-F5344CB8AC3E}">
        <p14:creationId xmlns:p14="http://schemas.microsoft.com/office/powerpoint/2010/main" val="39832795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399997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vi-VN" sz="1200" b="0" i="0" kern="1200" dirty="0">
                <a:solidFill>
                  <a:schemeClr val="tx1"/>
                </a:solidFill>
                <a:effectLst/>
                <a:latin typeface="+mn-lt"/>
                <a:ea typeface="+mn-ea"/>
                <a:cs typeface="+mn-cs"/>
              </a:rPr>
              <a:t>Kinh thành Thăng Long xây dựng theo mô hình tam trùng thành quách: vòng ngoài là La thành, kế đến là Hoàng thành, giữa hai lớp thành này là nơi sinh sống của cư dân, trong cùng là Cấm thành là nơi ở của nhà vua. Theo mô tả, hoàng thành có bốn cửa: Đại Hưng, Tường Phù, Quảng Phúc và Diệu Đức. </a:t>
            </a:r>
          </a:p>
          <a:p>
            <a:r>
              <a:rPr lang="vi-VN" sz="1200" b="0" i="0" kern="1200" dirty="0">
                <a:solidFill>
                  <a:schemeClr val="tx1"/>
                </a:solidFill>
                <a:effectLst/>
                <a:latin typeface="+mn-lt"/>
                <a:ea typeface="+mn-ea"/>
                <a:cs typeface="+mn-cs"/>
              </a:rPr>
              <a:t>Chính điện thị triều của hoàng thành Thăng Long xây dựng vào năm 1010 là điện Càn Nguyên (ĐVSL chép là Triều Nguyên). Phía trước chính điện là thềm rồng, dịch từ "long trì", tức là khoảng sân đại triều, xung quanh có hành lang bao bọc. Hướng chính nam dựng điện Cao Minh (ĐVSL chép là Cao điện), căn cứ vào tên gọi "Cao Minh" và so sánh với tên gọi-chức năng các kiến trúc trong mô hình kinh đô Lạc Dương thời Đường-Hậu Lương và Khai Phong thời Tống, các nhà khoa học đoán định điện Cao Minh là một dạng kiến trúc điện môn, tức là vừa là điện, vừa là cửa, ngăn cách cửa chính nam của cung thành với chính điện. Điện Cao Minh kết nối với hành lang hai bên, qua điện là bước vào long trì. Với phương pháp nghiên cứu tương tự, các nhà khoa học cũng cho rằng Ngũ Phượng Tinh Lâu là cửa chính nam của cung thành, nằm về phía nam của điện Cao Minh, và có khả năng được xây dựng theo lối khuyết đài (hình chữ </a:t>
            </a:r>
            <a:r>
              <a:rPr lang="ja-JP" altLang="en-US" sz="1200" b="0" i="0" kern="1200" dirty="0">
                <a:solidFill>
                  <a:schemeClr val="tx1"/>
                </a:solidFill>
                <a:effectLst/>
                <a:latin typeface="+mn-lt"/>
                <a:ea typeface="+mn-ea"/>
                <a:cs typeface="+mn-cs"/>
              </a:rPr>
              <a:t>凹</a:t>
            </a:r>
            <a:r>
              <a:rPr lang="en-US" altLang="ja-JP" sz="1200" b="0" i="0" kern="1200" dirty="0">
                <a:solidFill>
                  <a:schemeClr val="tx1"/>
                </a:solidFill>
                <a:effectLst/>
                <a:latin typeface="+mn-lt"/>
                <a:ea typeface="+mn-ea"/>
                <a:cs typeface="+mn-cs"/>
              </a:rPr>
              <a:t>), </a:t>
            </a:r>
            <a:r>
              <a:rPr lang="vi-VN" sz="1200" b="0" i="0" kern="1200" dirty="0">
                <a:solidFill>
                  <a:schemeClr val="tx1"/>
                </a:solidFill>
                <a:effectLst/>
                <a:latin typeface="+mn-lt"/>
                <a:ea typeface="+mn-ea"/>
                <a:cs typeface="+mn-cs"/>
              </a:rPr>
              <a:t>như Đoan Môn thời Lê trung hưng và Ngọ Môn ở Huế (mà phần môn lâu cũng có tên tương tự là Ngũ Phụng lâu).</a:t>
            </a:r>
          </a:p>
          <a:p>
            <a:r>
              <a:rPr lang="vi-VN" sz="1200" b="0" i="0" kern="1200" dirty="0">
                <a:solidFill>
                  <a:schemeClr val="tx1"/>
                </a:solidFill>
                <a:effectLst/>
                <a:latin typeface="+mn-lt"/>
                <a:ea typeface="+mn-ea"/>
                <a:cs typeface="+mn-cs"/>
              </a:rPr>
              <a:t>Sau phần chính điện là phần tẩm điện của nhà vua, tức nơi vua sinh hoạt, đó là điện Long An và Long Thụy. Điện Long An chính là nơi mà Lý Thái Tổ băng hà vào năm 1028.</a:t>
            </a:r>
          </a:p>
        </p:txBody>
      </p:sp>
    </p:spTree>
    <p:extLst>
      <p:ext uri="{BB962C8B-B14F-4D97-AF65-F5344CB8AC3E}">
        <p14:creationId xmlns:p14="http://schemas.microsoft.com/office/powerpoint/2010/main" val="280313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VN" sz="1200" b="0" i="0" kern="1200" dirty="0">
                <a:solidFill>
                  <a:schemeClr val="tx1"/>
                </a:solidFill>
                <a:effectLst/>
                <a:latin typeface="+mn-lt"/>
                <a:ea typeface="+mn-ea"/>
                <a:cs typeface="+mn-cs"/>
              </a:rPr>
              <a:t>Ta thấy trong lần xây dựng lớn này vẫn giữ mô hình thời Thái Tổ, nhưng mở mang rộng lớn hơn, và tên các kiến trúc đều được thay đổi. Chính điện được đổi tên là Thiên An, đến hết thời Trần vẫn giữ tên gọi này. Điện Cao Minh được thay thế bởi điện Phụng Thiên, được xây dựng theo kiểu môn-các, dưới là cửa, trên là gác đặt cơ quan trông coi giờ khắc.</a:t>
            </a:r>
            <a:endParaRPr dirty="0"/>
          </a:p>
        </p:txBody>
      </p:sp>
    </p:spTree>
    <p:extLst>
      <p:ext uri="{BB962C8B-B14F-4D97-AF65-F5344CB8AC3E}">
        <p14:creationId xmlns:p14="http://schemas.microsoft.com/office/powerpoint/2010/main" val="23460225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vi-VN" sz="1200" b="1" i="1" kern="1200" dirty="0">
                <a:solidFill>
                  <a:schemeClr val="tx1"/>
                </a:solidFill>
                <a:effectLst/>
                <a:latin typeface="+mn-lt"/>
                <a:ea typeface="+mn-ea"/>
                <a:cs typeface="+mn-cs"/>
              </a:rPr>
              <a:t>Khu Hoàng thành : </a:t>
            </a:r>
            <a:r>
              <a:rPr lang="vi-VN" sz="1200" b="0" i="0" kern="1200" dirty="0">
                <a:solidFill>
                  <a:schemeClr val="tx1"/>
                </a:solidFill>
                <a:effectLst/>
                <a:latin typeface="+mn-lt"/>
                <a:ea typeface="+mn-ea"/>
                <a:cs typeface="+mn-cs"/>
              </a:rPr>
              <a:t>ở gần Hồ Tây là nơi thiết triều, tất cả được bao bọc bằng một toà thành gọi là Thăng Long Thành(từ thời Lê được gọi là Hoàng thành). Thành đắp bằng đất, sau được xây ốp bằng gạch đá phía ngoài thành có hào, mở bốn cửa : Phía Đông là cửa Tường Phù mở ra phía chợ Đông và đền Bạch Mã (Hàng Buồm ngày nay). Phía Tây là cửa Quảng Phúc. Phía Nam là cửa Đại Hưng (gần Cửa Nam hiện nay). Phía Bắc là cửa Diệu Đức nhìn ra sông Tô Lịch (phố Phan Đình Phùng hiện nay)</a:t>
            </a:r>
          </a:p>
          <a:p>
            <a:r>
              <a:rPr lang="vi-VN" sz="1200" b="1" i="1" kern="1200" dirty="0">
                <a:solidFill>
                  <a:schemeClr val="tx1"/>
                </a:solidFill>
                <a:effectLst/>
                <a:latin typeface="+mn-lt"/>
                <a:ea typeface="+mn-ea"/>
                <a:cs typeface="+mn-cs"/>
              </a:rPr>
              <a:t>Khu dân sự : </a:t>
            </a:r>
            <a:r>
              <a:rPr lang="vi-VN" sz="1200" b="0" i="0" kern="1200" dirty="0">
                <a:solidFill>
                  <a:schemeClr val="tx1"/>
                </a:solidFill>
                <a:effectLst/>
                <a:latin typeface="+mn-lt"/>
                <a:ea typeface="+mn-ea"/>
                <a:cs typeface="+mn-cs"/>
              </a:rPr>
              <a:t>Khu dân sự là nơi ở, làm ăn sản xuất buôn bán của dân rất sầm uất đông vui. Việc buôn bán ở khu dân sự ngày càng phát triển. Có nhiều người ngoại quốc qua lại buôn bán: In đô nê xi a, Xiêm, Chiêm Thành, Trung Quốc…</a:t>
            </a:r>
          </a:p>
          <a:p>
            <a:r>
              <a:rPr lang="vi-VN" sz="1200" b="0" i="0" kern="1200" dirty="0">
                <a:solidFill>
                  <a:schemeClr val="tx1"/>
                </a:solidFill>
                <a:effectLst/>
                <a:latin typeface="+mn-lt"/>
                <a:ea typeface="+mn-ea"/>
                <a:cs typeface="+mn-cs"/>
              </a:rPr>
              <a:t>Khu dân sự được chia thành các phường, trong đó có phường nông nghiệp, phường thủ công nghiệp và phường thương nghiệp.</a:t>
            </a:r>
          </a:p>
          <a:p>
            <a:r>
              <a:rPr lang="vi-VN" sz="1200" b="0" i="0" kern="1200" dirty="0">
                <a:solidFill>
                  <a:schemeClr val="tx1"/>
                </a:solidFill>
                <a:effectLst/>
                <a:latin typeface="+mn-lt"/>
                <a:ea typeface="+mn-ea"/>
                <a:cs typeface="+mn-cs"/>
              </a:rPr>
              <a:t>Ngoài hoạt động sản xuất, khu dân sự còn có nhiều công trình kiến trúc tôn giáo: đền Đồng Cổ, chùa Diên Hựu, tháp Báo Thiên, Văn Miếu – Quốc Tử Giám….</a:t>
            </a:r>
          </a:p>
          <a:p>
            <a:endParaRPr lang="vi-VN" sz="1200" b="0" i="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39126069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0679440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êu đề Bản chiếu">
    <p:spTree>
      <p:nvGrpSpPr>
        <p:cNvPr id="1" name=""/>
        <p:cNvGrpSpPr/>
        <p:nvPr/>
      </p:nvGrpSpPr>
      <p:grpSpPr>
        <a:xfrm>
          <a:off x="0" y="0"/>
          <a:ext cx="0" cy="0"/>
          <a:chOff x="0" y="0"/>
          <a:chExt cx="0" cy="0"/>
        </a:xfrm>
      </p:grpSpPr>
      <p:grpSp>
        <p:nvGrpSpPr>
          <p:cNvPr id="7" name="Group 6"/>
          <p:cNvGrpSpPr/>
          <p:nvPr/>
        </p:nvGrpSpPr>
        <p:grpSpPr>
          <a:xfrm>
            <a:off x="-12700" y="0"/>
            <a:ext cx="9173370" cy="5142161"/>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019299" y="1403349"/>
            <a:ext cx="5111752" cy="1136650"/>
          </a:xfrm>
        </p:spPr>
        <p:txBody>
          <a:bodyPr anchor="b">
            <a:noAutofit/>
          </a:bodyPr>
          <a:lstStyle>
            <a:lvl1pPr algn="ctr">
              <a:defRPr sz="4050">
                <a:effectLst/>
              </a:defRPr>
            </a:lvl1pPr>
          </a:lstStyle>
          <a:p>
            <a:r>
              <a:rPr lang="vi-VN"/>
              <a:t>Bấm để sửa kiểu tiêu đề Bản cái</a:t>
            </a:r>
            <a:endParaRPr lang="en-US" dirty="0"/>
          </a:p>
        </p:txBody>
      </p:sp>
      <p:sp>
        <p:nvSpPr>
          <p:cNvPr id="3" name="Subtitle 2"/>
          <p:cNvSpPr>
            <a:spLocks noGrp="1"/>
          </p:cNvSpPr>
          <p:nvPr>
            <p:ph type="subTitle" idx="1"/>
          </p:nvPr>
        </p:nvSpPr>
        <p:spPr>
          <a:xfrm>
            <a:off x="2019299" y="2743198"/>
            <a:ext cx="5111752" cy="990602"/>
          </a:xfrm>
        </p:spPr>
        <p:txBody>
          <a:bodyPr anchor="t">
            <a:normAutofit/>
          </a:bodyPr>
          <a:lstStyle>
            <a:lvl1pPr marL="0" indent="0" algn="ctr">
              <a:buNone/>
              <a:defRPr sz="1575">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vi-VN"/>
              <a:t>Bấm để chỉnh sửa kiểu tiêu đề phụ của Bản cái</a:t>
            </a:r>
            <a:endParaRPr lang="en-US" dirty="0"/>
          </a:p>
        </p:txBody>
      </p:sp>
      <p:sp>
        <p:nvSpPr>
          <p:cNvPr id="4" name="Date Placeholder 3"/>
          <p:cNvSpPr>
            <a:spLocks noGrp="1"/>
          </p:cNvSpPr>
          <p:nvPr>
            <p:ph type="dt" sz="half" idx="10"/>
          </p:nvPr>
        </p:nvSpPr>
        <p:spPr>
          <a:xfrm>
            <a:off x="5987425" y="3778247"/>
            <a:ext cx="673100" cy="209550"/>
          </a:xfrm>
        </p:spPr>
        <p:txBody>
          <a:bodyPr/>
          <a:lstStyle/>
          <a:p>
            <a:fld id="{D746744B-6CC8-4ED2-8A71-07BEB184F142}" type="datetimeFigureOut">
              <a:rPr lang="en-US" smtClean="0"/>
              <a:t>1/3/2024</a:t>
            </a:fld>
            <a:endParaRPr lang="en-US"/>
          </a:p>
        </p:txBody>
      </p:sp>
      <p:sp>
        <p:nvSpPr>
          <p:cNvPr id="5" name="Footer Placeholder 4"/>
          <p:cNvSpPr>
            <a:spLocks noGrp="1"/>
          </p:cNvSpPr>
          <p:nvPr>
            <p:ph type="ftr" sz="quarter" idx="11"/>
          </p:nvPr>
        </p:nvSpPr>
        <p:spPr>
          <a:xfrm>
            <a:off x="2019298" y="3778247"/>
            <a:ext cx="3910976" cy="209550"/>
          </a:xfrm>
        </p:spPr>
        <p:txBody>
          <a:bodyPr/>
          <a:lstStyle/>
          <a:p>
            <a:endParaRPr lang="en-US"/>
          </a:p>
        </p:txBody>
      </p:sp>
      <p:sp>
        <p:nvSpPr>
          <p:cNvPr id="6" name="Slide Number Placeholder 5"/>
          <p:cNvSpPr>
            <a:spLocks noGrp="1"/>
          </p:cNvSpPr>
          <p:nvPr>
            <p:ph type="sldNum" sz="quarter" idx="12"/>
          </p:nvPr>
        </p:nvSpPr>
        <p:spPr>
          <a:xfrm>
            <a:off x="6717676" y="3778247"/>
            <a:ext cx="413375" cy="209550"/>
          </a:xfrm>
        </p:spPr>
        <p:txBody>
          <a:bodyPr/>
          <a:lstStyle/>
          <a:p>
            <a:fld id="{FF21B5B8-D539-4E5C-A527-7E3AD844CB1B}" type="slidenum">
              <a:rPr lang="en-US" smtClean="0"/>
              <a:t>‹#›</a:t>
            </a:fld>
            <a:endParaRPr lang="en-US"/>
          </a:p>
        </p:txBody>
      </p:sp>
      <p:cxnSp>
        <p:nvCxnSpPr>
          <p:cNvPr id="15" name="Straight Connector 14"/>
          <p:cNvCxnSpPr/>
          <p:nvPr/>
        </p:nvCxnSpPr>
        <p:spPr>
          <a:xfrm>
            <a:off x="2019299" y="2641598"/>
            <a:ext cx="5111751"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519101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Ảnh Toàn cảnh cùng vớ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971551" y="3611561"/>
            <a:ext cx="7207250" cy="425054"/>
          </a:xfrm>
        </p:spPr>
        <p:txBody>
          <a:bodyPr anchor="b">
            <a:normAutofit/>
          </a:bodyPr>
          <a:lstStyle>
            <a:lvl1pPr algn="ctr">
              <a:defRPr sz="1800" b="0"/>
            </a:lvl1pPr>
          </a:lstStyle>
          <a:p>
            <a:r>
              <a:rPr lang="vi-VN"/>
              <a:t>Bấm để sửa kiểu tiêu đề Bản cái</a:t>
            </a:r>
            <a:endParaRPr lang="en-US" dirty="0"/>
          </a:p>
        </p:txBody>
      </p:sp>
      <p:sp>
        <p:nvSpPr>
          <p:cNvPr id="3" name="Picture Placeholder 2"/>
          <p:cNvSpPr>
            <a:spLocks noGrp="1" noChangeAspect="1"/>
          </p:cNvSpPr>
          <p:nvPr>
            <p:ph type="pic" idx="1"/>
          </p:nvPr>
        </p:nvSpPr>
        <p:spPr>
          <a:xfrm>
            <a:off x="781070" y="781050"/>
            <a:ext cx="7579479" cy="2501902"/>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vi-VN"/>
              <a:t>Bấm biểu tượng để thêm hình ảnh</a:t>
            </a:r>
            <a:endParaRPr lang="en-US" dirty="0"/>
          </a:p>
        </p:txBody>
      </p:sp>
      <p:sp>
        <p:nvSpPr>
          <p:cNvPr id="4" name="Text Placeholder 3"/>
          <p:cNvSpPr>
            <a:spLocks noGrp="1"/>
          </p:cNvSpPr>
          <p:nvPr>
            <p:ph type="body" sz="half" idx="2"/>
          </p:nvPr>
        </p:nvSpPr>
        <p:spPr>
          <a:xfrm>
            <a:off x="971551" y="4036615"/>
            <a:ext cx="7207250" cy="370284"/>
          </a:xfrm>
        </p:spPr>
        <p:txBody>
          <a:bodyPr>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vi-VN"/>
              <a:t>Bấm để chỉnh sửa kiểu văn bản của Bản cái</a:t>
            </a:r>
          </a:p>
        </p:txBody>
      </p:sp>
      <p:sp>
        <p:nvSpPr>
          <p:cNvPr id="5" name="Date Placeholder 4"/>
          <p:cNvSpPr>
            <a:spLocks noGrp="1"/>
          </p:cNvSpPr>
          <p:nvPr>
            <p:ph type="dt" sz="half" idx="10"/>
          </p:nvPr>
        </p:nvSpPr>
        <p:spPr/>
        <p:txBody>
          <a:bodyPr/>
          <a:lstStyle/>
          <a:p>
            <a:fld id="{D746744B-6CC8-4ED2-8A71-07BEB184F142}" type="datetimeFigureOut">
              <a:rPr lang="en-US" smtClean="0"/>
              <a:t>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21B5B8-D539-4E5C-A527-7E3AD844CB1B}" type="slidenum">
              <a:rPr lang="en-US" smtClean="0"/>
              <a:t>‹#›</a:t>
            </a:fld>
            <a:endParaRPr lang="en-US"/>
          </a:p>
        </p:txBody>
      </p:sp>
    </p:spTree>
    <p:extLst>
      <p:ext uri="{BB962C8B-B14F-4D97-AF65-F5344CB8AC3E}">
        <p14:creationId xmlns:p14="http://schemas.microsoft.com/office/powerpoint/2010/main" val="29831701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êu đề và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977901" y="736599"/>
            <a:ext cx="7194549" cy="2216151"/>
          </a:xfrm>
        </p:spPr>
        <p:txBody>
          <a:bodyPr anchor="ctr">
            <a:normAutofit/>
          </a:bodyPr>
          <a:lstStyle>
            <a:lvl1pPr algn="ctr">
              <a:defRPr sz="2400" b="0" cap="none"/>
            </a:lvl1pPr>
          </a:lstStyle>
          <a:p>
            <a:r>
              <a:rPr lang="vi-VN"/>
              <a:t>Bấm để sửa kiểu tiêu đề Bản cái</a:t>
            </a:r>
            <a:endParaRPr lang="en-US" dirty="0"/>
          </a:p>
        </p:txBody>
      </p:sp>
      <p:sp>
        <p:nvSpPr>
          <p:cNvPr id="3" name="Text Placeholder 2"/>
          <p:cNvSpPr>
            <a:spLocks noGrp="1"/>
          </p:cNvSpPr>
          <p:nvPr>
            <p:ph type="body" idx="1"/>
          </p:nvPr>
        </p:nvSpPr>
        <p:spPr>
          <a:xfrm>
            <a:off x="977901" y="3257550"/>
            <a:ext cx="7194549" cy="1149350"/>
          </a:xfrm>
        </p:spPr>
        <p:txBody>
          <a:bodyPr anchor="ctr">
            <a:normAutofit/>
          </a:bodyPr>
          <a:lstStyle>
            <a:lvl1pPr marL="0" indent="0" algn="ctr">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vi-VN"/>
              <a:t>Bấm để chỉnh sửa kiểu văn bản của Bản cái</a:t>
            </a:r>
          </a:p>
        </p:txBody>
      </p:sp>
      <p:sp>
        <p:nvSpPr>
          <p:cNvPr id="4" name="Date Placeholder 3"/>
          <p:cNvSpPr>
            <a:spLocks noGrp="1"/>
          </p:cNvSpPr>
          <p:nvPr>
            <p:ph type="dt" sz="half" idx="10"/>
          </p:nvPr>
        </p:nvSpPr>
        <p:spPr/>
        <p:txBody>
          <a:bodyPr/>
          <a:lstStyle/>
          <a:p>
            <a:fld id="{D746744B-6CC8-4ED2-8A71-07BEB184F142}" type="datetimeFigureOut">
              <a:rPr lang="en-US" smtClean="0"/>
              <a:t>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21B5B8-D539-4E5C-A527-7E3AD844CB1B}" type="slidenum">
              <a:rPr lang="en-US" smtClean="0"/>
              <a:t>‹#›</a:t>
            </a:fld>
            <a:endParaRPr lang="en-US"/>
          </a:p>
        </p:txBody>
      </p:sp>
      <p:cxnSp>
        <p:nvCxnSpPr>
          <p:cNvPr id="15" name="Straight Connector 14"/>
          <p:cNvCxnSpPr/>
          <p:nvPr/>
        </p:nvCxnSpPr>
        <p:spPr>
          <a:xfrm>
            <a:off x="1047127" y="3105149"/>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767306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rích dẫn cùng vớ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1084660" y="736599"/>
            <a:ext cx="6972299" cy="1778001"/>
          </a:xfrm>
        </p:spPr>
        <p:txBody>
          <a:bodyPr anchor="ctr">
            <a:normAutofit/>
          </a:bodyPr>
          <a:lstStyle>
            <a:lvl1pPr algn="ctr">
              <a:defRPr sz="2400" b="0" cap="none">
                <a:solidFill>
                  <a:schemeClr val="tx1"/>
                </a:solidFill>
              </a:defRPr>
            </a:lvl1pPr>
          </a:lstStyle>
          <a:p>
            <a:r>
              <a:rPr lang="vi-VN"/>
              <a:t>Bấm để sửa kiểu tiêu đề Bản cái</a:t>
            </a:r>
            <a:endParaRPr lang="en-US" dirty="0"/>
          </a:p>
        </p:txBody>
      </p:sp>
      <p:sp>
        <p:nvSpPr>
          <p:cNvPr id="10" name="Text Placeholder 9"/>
          <p:cNvSpPr>
            <a:spLocks noGrp="1"/>
          </p:cNvSpPr>
          <p:nvPr>
            <p:ph type="body" sz="quarter" idx="13"/>
          </p:nvPr>
        </p:nvSpPr>
        <p:spPr>
          <a:xfrm>
            <a:off x="1256109" y="2514600"/>
            <a:ext cx="6629402" cy="438150"/>
          </a:xfrm>
        </p:spPr>
        <p:txBody>
          <a:bodyPr anchor="ctr">
            <a:normAutofit/>
          </a:bodyPr>
          <a:lstStyle>
            <a:lvl1pPr marL="0" indent="0" algn="r">
              <a:buFontTx/>
              <a:buNone/>
              <a:defRPr sz="1500"/>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vi-VN"/>
              <a:t>Bấm để chỉnh sửa kiểu văn bản của Bản cái</a:t>
            </a:r>
          </a:p>
        </p:txBody>
      </p:sp>
      <p:sp>
        <p:nvSpPr>
          <p:cNvPr id="3" name="Text Placeholder 2"/>
          <p:cNvSpPr>
            <a:spLocks noGrp="1"/>
          </p:cNvSpPr>
          <p:nvPr>
            <p:ph type="body" idx="1"/>
          </p:nvPr>
        </p:nvSpPr>
        <p:spPr>
          <a:xfrm>
            <a:off x="971551" y="3257550"/>
            <a:ext cx="7207250" cy="1149350"/>
          </a:xfrm>
        </p:spPr>
        <p:txBody>
          <a:bodyPr anchor="ctr">
            <a:normAutofit/>
          </a:bodyPr>
          <a:lstStyle>
            <a:lvl1pPr marL="0" indent="0" algn="ctr">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vi-VN"/>
              <a:t>Bấm để chỉnh sửa kiểu văn bản của Bản cái</a:t>
            </a:r>
          </a:p>
        </p:txBody>
      </p:sp>
      <p:sp>
        <p:nvSpPr>
          <p:cNvPr id="4" name="Date Placeholder 3"/>
          <p:cNvSpPr>
            <a:spLocks noGrp="1"/>
          </p:cNvSpPr>
          <p:nvPr>
            <p:ph type="dt" sz="half" idx="10"/>
          </p:nvPr>
        </p:nvSpPr>
        <p:spPr/>
        <p:txBody>
          <a:bodyPr/>
          <a:lstStyle/>
          <a:p>
            <a:fld id="{D746744B-6CC8-4ED2-8A71-07BEB184F142}" type="datetimeFigureOut">
              <a:rPr lang="en-US" smtClean="0"/>
              <a:t>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21B5B8-D539-4E5C-A527-7E3AD844CB1B}" type="slidenum">
              <a:rPr lang="en-US" smtClean="0"/>
              <a:t>‹#›</a:t>
            </a:fld>
            <a:endParaRPr lang="en-US"/>
          </a:p>
        </p:txBody>
      </p:sp>
      <p:sp>
        <p:nvSpPr>
          <p:cNvPr id="14" name="TextBox 13"/>
          <p:cNvSpPr txBox="1"/>
          <p:nvPr/>
        </p:nvSpPr>
        <p:spPr>
          <a:xfrm>
            <a:off x="646510" y="659971"/>
            <a:ext cx="457200" cy="438582"/>
          </a:xfrm>
          <a:prstGeom prst="rect">
            <a:avLst/>
          </a:prstGeom>
        </p:spPr>
        <p:txBody>
          <a:bodyPr vert="horz" lIns="68580" tIns="34290" rIns="68580" bIns="34290" rtlCol="0" anchor="ctr">
            <a:noAutofit/>
          </a:bodyPr>
          <a:lstStyle/>
          <a:p>
            <a:pPr lvl="0"/>
            <a:r>
              <a:rPr lang="en-US" sz="6000" dirty="0">
                <a:solidFill>
                  <a:schemeClr val="tx1"/>
                </a:solidFill>
                <a:effectLst/>
              </a:rPr>
              <a:t>“</a:t>
            </a:r>
          </a:p>
        </p:txBody>
      </p:sp>
      <p:sp>
        <p:nvSpPr>
          <p:cNvPr id="15" name="TextBox 14"/>
          <p:cNvSpPr txBox="1"/>
          <p:nvPr/>
        </p:nvSpPr>
        <p:spPr>
          <a:xfrm>
            <a:off x="7950200" y="2120903"/>
            <a:ext cx="457200" cy="438582"/>
          </a:xfrm>
          <a:prstGeom prst="rect">
            <a:avLst/>
          </a:prstGeom>
        </p:spPr>
        <p:txBody>
          <a:bodyPr vert="horz" lIns="68580" tIns="34290" rIns="68580" bIns="34290" rtlCol="0" anchor="ctr">
            <a:noAutofit/>
          </a:bodyPr>
          <a:lstStyle/>
          <a:p>
            <a:pPr lvl="0" algn="r"/>
            <a:r>
              <a:rPr lang="en-US" sz="6000" dirty="0">
                <a:solidFill>
                  <a:schemeClr val="tx1"/>
                </a:solidFill>
                <a:effectLst/>
              </a:rPr>
              <a:t>”</a:t>
            </a:r>
          </a:p>
        </p:txBody>
      </p:sp>
      <p:cxnSp>
        <p:nvCxnSpPr>
          <p:cNvPr id="19" name="Straight Connector 18"/>
          <p:cNvCxnSpPr/>
          <p:nvPr/>
        </p:nvCxnSpPr>
        <p:spPr>
          <a:xfrm>
            <a:off x="1047127" y="3105149"/>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097735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Danh Thiếp">
    <p:spTree>
      <p:nvGrpSpPr>
        <p:cNvPr id="1" name=""/>
        <p:cNvGrpSpPr/>
        <p:nvPr/>
      </p:nvGrpSpPr>
      <p:grpSpPr>
        <a:xfrm>
          <a:off x="0" y="0"/>
          <a:ext cx="0" cy="0"/>
          <a:chOff x="0" y="0"/>
          <a:chExt cx="0" cy="0"/>
        </a:xfrm>
      </p:grpSpPr>
      <p:sp>
        <p:nvSpPr>
          <p:cNvPr id="2" name="Title 1"/>
          <p:cNvSpPr>
            <a:spLocks noGrp="1"/>
          </p:cNvSpPr>
          <p:nvPr>
            <p:ph type="title"/>
          </p:nvPr>
        </p:nvSpPr>
        <p:spPr>
          <a:xfrm>
            <a:off x="971552" y="2481436"/>
            <a:ext cx="7207251" cy="1101600"/>
          </a:xfrm>
        </p:spPr>
        <p:txBody>
          <a:bodyPr anchor="b">
            <a:normAutofit/>
          </a:bodyPr>
          <a:lstStyle>
            <a:lvl1pPr algn="l">
              <a:defRPr sz="2400" b="0" cap="none"/>
            </a:lvl1pPr>
          </a:lstStyle>
          <a:p>
            <a:r>
              <a:rPr lang="vi-VN"/>
              <a:t>Bấm để sửa kiểu tiêu đề Bản cái</a:t>
            </a:r>
            <a:endParaRPr lang="en-US" dirty="0"/>
          </a:p>
        </p:txBody>
      </p:sp>
      <p:sp>
        <p:nvSpPr>
          <p:cNvPr id="3" name="Text Placeholder 2"/>
          <p:cNvSpPr>
            <a:spLocks noGrp="1"/>
          </p:cNvSpPr>
          <p:nvPr>
            <p:ph type="body" idx="1"/>
          </p:nvPr>
        </p:nvSpPr>
        <p:spPr>
          <a:xfrm>
            <a:off x="971551" y="3583036"/>
            <a:ext cx="7207251" cy="645300"/>
          </a:xfrm>
        </p:spPr>
        <p:txBody>
          <a:bodyPr anchor="t">
            <a:normAutofit/>
          </a:bodyPr>
          <a:lstStyle>
            <a:lvl1pPr marL="0" indent="0" algn="l">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vi-VN"/>
              <a:t>Bấm để chỉnh sửa kiểu văn bản của Bản cái</a:t>
            </a:r>
          </a:p>
        </p:txBody>
      </p:sp>
      <p:sp>
        <p:nvSpPr>
          <p:cNvPr id="4" name="Date Placeholder 3"/>
          <p:cNvSpPr>
            <a:spLocks noGrp="1"/>
          </p:cNvSpPr>
          <p:nvPr>
            <p:ph type="dt" sz="half" idx="10"/>
          </p:nvPr>
        </p:nvSpPr>
        <p:spPr/>
        <p:txBody>
          <a:bodyPr/>
          <a:lstStyle/>
          <a:p>
            <a:fld id="{D746744B-6CC8-4ED2-8A71-07BEB184F142}" type="datetimeFigureOut">
              <a:rPr lang="en-US" smtClean="0"/>
              <a:t>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21B5B8-D539-4E5C-A527-7E3AD844CB1B}" type="slidenum">
              <a:rPr lang="en-US" smtClean="0"/>
              <a:t>‹#›</a:t>
            </a:fld>
            <a:endParaRPr lang="en-US"/>
          </a:p>
        </p:txBody>
      </p:sp>
    </p:spTree>
    <p:extLst>
      <p:ext uri="{BB962C8B-B14F-4D97-AF65-F5344CB8AC3E}">
        <p14:creationId xmlns:p14="http://schemas.microsoft.com/office/powerpoint/2010/main" val="3174560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ích dẫn Danh Thiếp">
    <p:spTree>
      <p:nvGrpSpPr>
        <p:cNvPr id="1" name=""/>
        <p:cNvGrpSpPr/>
        <p:nvPr/>
      </p:nvGrpSpPr>
      <p:grpSpPr>
        <a:xfrm>
          <a:off x="0" y="0"/>
          <a:ext cx="0" cy="0"/>
          <a:chOff x="0" y="0"/>
          <a:chExt cx="0" cy="0"/>
        </a:xfrm>
      </p:grpSpPr>
      <p:sp>
        <p:nvSpPr>
          <p:cNvPr id="2" name="Title 1"/>
          <p:cNvSpPr>
            <a:spLocks noGrp="1"/>
          </p:cNvSpPr>
          <p:nvPr>
            <p:ph type="title"/>
          </p:nvPr>
        </p:nvSpPr>
        <p:spPr>
          <a:xfrm>
            <a:off x="1084660" y="736599"/>
            <a:ext cx="6972299" cy="1682751"/>
          </a:xfrm>
        </p:spPr>
        <p:txBody>
          <a:bodyPr anchor="ctr">
            <a:normAutofit/>
          </a:bodyPr>
          <a:lstStyle>
            <a:lvl1pPr algn="ctr">
              <a:defRPr sz="2400" b="0" cap="none">
                <a:solidFill>
                  <a:schemeClr val="tx1"/>
                </a:solidFill>
              </a:defRPr>
            </a:lvl1pPr>
          </a:lstStyle>
          <a:p>
            <a:r>
              <a:rPr lang="vi-VN"/>
              <a:t>Bấm để sửa kiểu tiêu đề Bản cái</a:t>
            </a:r>
            <a:endParaRPr lang="en-US" dirty="0"/>
          </a:p>
        </p:txBody>
      </p:sp>
      <p:sp>
        <p:nvSpPr>
          <p:cNvPr id="23" name="Text Placeholder 2"/>
          <p:cNvSpPr>
            <a:spLocks noGrp="1"/>
          </p:cNvSpPr>
          <p:nvPr>
            <p:ph type="body" idx="13"/>
          </p:nvPr>
        </p:nvSpPr>
        <p:spPr>
          <a:xfrm>
            <a:off x="971551" y="2729484"/>
            <a:ext cx="7207251" cy="665226"/>
          </a:xfrm>
        </p:spPr>
        <p:txBody>
          <a:bodyPr anchor="b">
            <a:normAutofit/>
          </a:bodyPr>
          <a:lstStyle>
            <a:lvl1pPr marL="0" indent="0" algn="l">
              <a:spcBef>
                <a:spcPts val="0"/>
              </a:spcBef>
              <a:buNone/>
              <a:defRPr sz="18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vi-VN"/>
              <a:t>Bấm để chỉnh sửa kiểu văn bản của Bản cái</a:t>
            </a:r>
          </a:p>
        </p:txBody>
      </p:sp>
      <p:sp>
        <p:nvSpPr>
          <p:cNvPr id="3" name="Text Placeholder 2"/>
          <p:cNvSpPr>
            <a:spLocks noGrp="1"/>
          </p:cNvSpPr>
          <p:nvPr>
            <p:ph type="body" idx="1"/>
          </p:nvPr>
        </p:nvSpPr>
        <p:spPr>
          <a:xfrm>
            <a:off x="971551" y="3397250"/>
            <a:ext cx="7207251" cy="1009650"/>
          </a:xfrm>
        </p:spPr>
        <p:txBody>
          <a:bodyPr anchor="t">
            <a:normAutofit/>
          </a:bodyPr>
          <a:lstStyle>
            <a:lvl1pPr marL="0" indent="0" algn="l">
              <a:buNone/>
              <a:defRPr sz="135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vi-VN"/>
              <a:t>Bấm để chỉnh sửa kiểu văn bản của Bản cái</a:t>
            </a:r>
          </a:p>
        </p:txBody>
      </p:sp>
      <p:sp>
        <p:nvSpPr>
          <p:cNvPr id="4" name="Date Placeholder 3"/>
          <p:cNvSpPr>
            <a:spLocks noGrp="1"/>
          </p:cNvSpPr>
          <p:nvPr>
            <p:ph type="dt" sz="half" idx="10"/>
          </p:nvPr>
        </p:nvSpPr>
        <p:spPr/>
        <p:txBody>
          <a:bodyPr/>
          <a:lstStyle/>
          <a:p>
            <a:fld id="{D746744B-6CC8-4ED2-8A71-07BEB184F142}" type="datetimeFigureOut">
              <a:rPr lang="en-US" smtClean="0"/>
              <a:t>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21B5B8-D539-4E5C-A527-7E3AD844CB1B}" type="slidenum">
              <a:rPr lang="en-US" smtClean="0"/>
              <a:t>‹#›</a:t>
            </a:fld>
            <a:endParaRPr lang="en-US"/>
          </a:p>
        </p:txBody>
      </p:sp>
      <p:sp>
        <p:nvSpPr>
          <p:cNvPr id="12" name="TextBox 11"/>
          <p:cNvSpPr txBox="1"/>
          <p:nvPr/>
        </p:nvSpPr>
        <p:spPr>
          <a:xfrm>
            <a:off x="646510" y="659971"/>
            <a:ext cx="457200" cy="438582"/>
          </a:xfrm>
          <a:prstGeom prst="rect">
            <a:avLst/>
          </a:prstGeom>
        </p:spPr>
        <p:txBody>
          <a:bodyPr vert="horz" lIns="68580" tIns="34290" rIns="68580" bIns="34290" rtlCol="0" anchor="ctr">
            <a:noAutofit/>
          </a:bodyPr>
          <a:lstStyle/>
          <a:p>
            <a:pPr lvl="0"/>
            <a:r>
              <a:rPr lang="en-US" sz="6000" dirty="0">
                <a:solidFill>
                  <a:schemeClr val="tx1"/>
                </a:solidFill>
                <a:effectLst/>
              </a:rPr>
              <a:t>“</a:t>
            </a:r>
          </a:p>
        </p:txBody>
      </p:sp>
      <p:sp>
        <p:nvSpPr>
          <p:cNvPr id="13" name="TextBox 12"/>
          <p:cNvSpPr txBox="1"/>
          <p:nvPr/>
        </p:nvSpPr>
        <p:spPr>
          <a:xfrm>
            <a:off x="7950200" y="1949446"/>
            <a:ext cx="457200" cy="438582"/>
          </a:xfrm>
          <a:prstGeom prst="rect">
            <a:avLst/>
          </a:prstGeom>
        </p:spPr>
        <p:txBody>
          <a:bodyPr vert="horz" lIns="68580" tIns="34290" rIns="68580" bIns="34290" rtlCol="0" anchor="ctr">
            <a:noAutofit/>
          </a:bodyPr>
          <a:lstStyle/>
          <a:p>
            <a:pPr lvl="0" algn="r"/>
            <a:r>
              <a:rPr lang="en-US" sz="6000" dirty="0">
                <a:solidFill>
                  <a:schemeClr val="tx1"/>
                </a:solidFill>
                <a:effectLst/>
              </a:rPr>
              <a:t>”</a:t>
            </a:r>
          </a:p>
        </p:txBody>
      </p:sp>
      <p:cxnSp>
        <p:nvCxnSpPr>
          <p:cNvPr id="26" name="Straight Connector 25"/>
          <p:cNvCxnSpPr/>
          <p:nvPr/>
        </p:nvCxnSpPr>
        <p:spPr>
          <a:xfrm>
            <a:off x="1047127" y="2571750"/>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937099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971551" y="736599"/>
            <a:ext cx="7207250" cy="1682751"/>
          </a:xfrm>
        </p:spPr>
        <p:txBody>
          <a:bodyPr vert="horz" lIns="91440" tIns="45720" rIns="91440" bIns="45720" rtlCol="0" anchor="ctr">
            <a:normAutofit/>
          </a:bodyPr>
          <a:lstStyle>
            <a:lvl1pPr>
              <a:defRPr lang="en-US" b="0" dirty="0"/>
            </a:lvl1pPr>
          </a:lstStyle>
          <a:p>
            <a:pPr marL="0" lvl="0"/>
            <a:r>
              <a:rPr lang="vi-VN"/>
              <a:t>Bấm để sửa kiểu tiêu đề Bản cái</a:t>
            </a:r>
            <a:endParaRPr lang="en-US" dirty="0"/>
          </a:p>
        </p:txBody>
      </p:sp>
      <p:sp>
        <p:nvSpPr>
          <p:cNvPr id="20" name="Text Placeholder 2"/>
          <p:cNvSpPr>
            <a:spLocks noGrp="1"/>
          </p:cNvSpPr>
          <p:nvPr>
            <p:ph type="body" idx="13"/>
          </p:nvPr>
        </p:nvSpPr>
        <p:spPr>
          <a:xfrm>
            <a:off x="971551" y="2722626"/>
            <a:ext cx="7207251" cy="630936"/>
          </a:xfrm>
        </p:spPr>
        <p:txBody>
          <a:bodyPr anchor="b">
            <a:normAutofit/>
          </a:bodyPr>
          <a:lstStyle>
            <a:lvl1pPr marL="0" indent="0" algn="l">
              <a:spcBef>
                <a:spcPts val="0"/>
              </a:spcBef>
              <a:buNone/>
              <a:defRPr sz="21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vi-VN"/>
              <a:t>Bấm để chỉnh sửa kiểu văn bản của Bản cái</a:t>
            </a:r>
          </a:p>
        </p:txBody>
      </p:sp>
      <p:sp>
        <p:nvSpPr>
          <p:cNvPr id="3" name="Text Placeholder 2"/>
          <p:cNvSpPr>
            <a:spLocks noGrp="1"/>
          </p:cNvSpPr>
          <p:nvPr>
            <p:ph type="body" idx="1"/>
          </p:nvPr>
        </p:nvSpPr>
        <p:spPr>
          <a:xfrm>
            <a:off x="971550" y="3352800"/>
            <a:ext cx="7207253" cy="1054100"/>
          </a:xfrm>
        </p:spPr>
        <p:txBody>
          <a:bodyPr anchor="t">
            <a:normAutofit/>
          </a:bodyPr>
          <a:lstStyle>
            <a:lvl1pPr marL="0" indent="0" algn="l">
              <a:buNone/>
              <a:defRPr sz="135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vi-VN"/>
              <a:t>Bấm để chỉnh sửa kiểu văn bản của Bản cái</a:t>
            </a:r>
          </a:p>
        </p:txBody>
      </p:sp>
      <p:sp>
        <p:nvSpPr>
          <p:cNvPr id="4" name="Date Placeholder 3"/>
          <p:cNvSpPr>
            <a:spLocks noGrp="1"/>
          </p:cNvSpPr>
          <p:nvPr>
            <p:ph type="dt" sz="half" idx="10"/>
          </p:nvPr>
        </p:nvSpPr>
        <p:spPr/>
        <p:txBody>
          <a:bodyPr/>
          <a:lstStyle/>
          <a:p>
            <a:fld id="{D746744B-6CC8-4ED2-8A71-07BEB184F142}" type="datetimeFigureOut">
              <a:rPr lang="en-US" smtClean="0"/>
              <a:t>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21B5B8-D539-4E5C-A527-7E3AD844CB1B}" type="slidenum">
              <a:rPr lang="en-US" smtClean="0"/>
              <a:t>‹#›</a:t>
            </a:fld>
            <a:endParaRPr lang="en-US"/>
          </a:p>
        </p:txBody>
      </p:sp>
      <p:cxnSp>
        <p:nvCxnSpPr>
          <p:cNvPr id="15" name="Straight Connector 14"/>
          <p:cNvCxnSpPr/>
          <p:nvPr/>
        </p:nvCxnSpPr>
        <p:spPr>
          <a:xfrm>
            <a:off x="1047127" y="2571750"/>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987999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vi-VN"/>
              <a:t>Bấm để sửa kiểu tiêu đề Bản cái</a:t>
            </a:r>
            <a:endParaRPr lang="en-US" dirty="0"/>
          </a:p>
        </p:txBody>
      </p:sp>
      <p:sp>
        <p:nvSpPr>
          <p:cNvPr id="3" name="Vertical Text Placeholder 2"/>
          <p:cNvSpPr>
            <a:spLocks noGrp="1"/>
          </p:cNvSpPr>
          <p:nvPr>
            <p:ph type="body" orient="vert" idx="1"/>
          </p:nvPr>
        </p:nvSpPr>
        <p:spPr/>
        <p:txBody>
          <a:bodyPr vert="eaVert" ancho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p>
            <a:fld id="{D746744B-6CC8-4ED2-8A71-07BEB184F142}" type="datetimeFigureOut">
              <a:rPr lang="en-US" smtClean="0"/>
              <a:t>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21B5B8-D539-4E5C-A527-7E3AD844CB1B}" type="slidenum">
              <a:rPr lang="en-US" smtClean="0"/>
              <a:t>‹#›</a:t>
            </a:fld>
            <a:endParaRPr lang="en-US"/>
          </a:p>
        </p:txBody>
      </p:sp>
      <p:cxnSp>
        <p:nvCxnSpPr>
          <p:cNvPr id="14" name="Straight Connector 13"/>
          <p:cNvCxnSpPr/>
          <p:nvPr/>
        </p:nvCxnSpPr>
        <p:spPr>
          <a:xfrm>
            <a:off x="1047127" y="1816100"/>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321258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9518" y="736599"/>
            <a:ext cx="1418171" cy="3670301"/>
          </a:xfrm>
        </p:spPr>
        <p:txBody>
          <a:bodyPr vert="eaVert"/>
          <a:lstStyle/>
          <a:p>
            <a:r>
              <a:rPr lang="vi-VN"/>
              <a:t>Bấm để sửa kiểu tiêu đề Bản cái</a:t>
            </a:r>
            <a:endParaRPr lang="en-US" dirty="0"/>
          </a:p>
        </p:txBody>
      </p:sp>
      <p:sp>
        <p:nvSpPr>
          <p:cNvPr id="3" name="Vertical Text Placeholder 2"/>
          <p:cNvSpPr>
            <a:spLocks noGrp="1"/>
          </p:cNvSpPr>
          <p:nvPr>
            <p:ph type="body" orient="vert" idx="1"/>
          </p:nvPr>
        </p:nvSpPr>
        <p:spPr>
          <a:xfrm>
            <a:off x="971549" y="736599"/>
            <a:ext cx="5574769" cy="3670301"/>
          </a:xfrm>
        </p:spPr>
        <p:txBody>
          <a:bodyPr vert="eaVert" ancho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p>
            <a:fld id="{D746744B-6CC8-4ED2-8A71-07BEB184F142}" type="datetimeFigureOut">
              <a:rPr lang="en-US" smtClean="0"/>
              <a:t>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21B5B8-D539-4E5C-A527-7E3AD844CB1B}" type="slidenum">
              <a:rPr lang="en-US" smtClean="0"/>
              <a:t>‹#›</a:t>
            </a:fld>
            <a:endParaRPr lang="en-US"/>
          </a:p>
        </p:txBody>
      </p:sp>
      <p:cxnSp>
        <p:nvCxnSpPr>
          <p:cNvPr id="14" name="Straight Connector 13"/>
          <p:cNvCxnSpPr/>
          <p:nvPr/>
        </p:nvCxnSpPr>
        <p:spPr>
          <a:xfrm>
            <a:off x="6647918" y="742950"/>
            <a:ext cx="0" cy="36576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105985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26"/>
        <p:cNvGrpSpPr/>
        <p:nvPr/>
      </p:nvGrpSpPr>
      <p:grpSpPr>
        <a:xfrm>
          <a:off x="0" y="0"/>
          <a:ext cx="0" cy="0"/>
          <a:chOff x="0" y="0"/>
          <a:chExt cx="0" cy="0"/>
        </a:xfrm>
      </p:grpSpPr>
      <p:sp>
        <p:nvSpPr>
          <p:cNvPr id="28" name="Google Shape;28;p6"/>
          <p:cNvSpPr txBox="1">
            <a:spLocks noGrp="1"/>
          </p:cNvSpPr>
          <p:nvPr>
            <p:ph type="title"/>
          </p:nvPr>
        </p:nvSpPr>
        <p:spPr>
          <a:xfrm>
            <a:off x="922000" y="891775"/>
            <a:ext cx="6866100" cy="857400"/>
          </a:xfrm>
          <a:prstGeom prst="rect">
            <a:avLst/>
          </a:prstGeom>
        </p:spPr>
        <p:txBody>
          <a:bodyPr spcFirstLastPara="1" wrap="square" lIns="91425" tIns="91425" rIns="91425" bIns="91425" anchor="t" anchorCtr="0">
            <a:noAutofit/>
          </a:bodyPr>
          <a:lstStyle>
            <a:lvl1pPr lvl="0">
              <a:spcBef>
                <a:spcPts val="0"/>
              </a:spcBef>
              <a:spcAft>
                <a:spcPts val="0"/>
              </a:spcAft>
              <a:buSzPts val="5800"/>
              <a:buNone/>
              <a:defRPr/>
            </a:lvl1pPr>
            <a:lvl2pPr lvl="1">
              <a:spcBef>
                <a:spcPts val="0"/>
              </a:spcBef>
              <a:spcAft>
                <a:spcPts val="0"/>
              </a:spcAft>
              <a:buSzPts val="5800"/>
              <a:buNone/>
              <a:defRPr/>
            </a:lvl2pPr>
            <a:lvl3pPr lvl="2">
              <a:spcBef>
                <a:spcPts val="0"/>
              </a:spcBef>
              <a:spcAft>
                <a:spcPts val="0"/>
              </a:spcAft>
              <a:buSzPts val="5800"/>
              <a:buNone/>
              <a:defRPr/>
            </a:lvl3pPr>
            <a:lvl4pPr lvl="3">
              <a:spcBef>
                <a:spcPts val="0"/>
              </a:spcBef>
              <a:spcAft>
                <a:spcPts val="0"/>
              </a:spcAft>
              <a:buSzPts val="5800"/>
              <a:buNone/>
              <a:defRPr/>
            </a:lvl4pPr>
            <a:lvl5pPr lvl="4">
              <a:spcBef>
                <a:spcPts val="0"/>
              </a:spcBef>
              <a:spcAft>
                <a:spcPts val="0"/>
              </a:spcAft>
              <a:buSzPts val="5800"/>
              <a:buNone/>
              <a:defRPr/>
            </a:lvl5pPr>
            <a:lvl6pPr lvl="5">
              <a:spcBef>
                <a:spcPts val="0"/>
              </a:spcBef>
              <a:spcAft>
                <a:spcPts val="0"/>
              </a:spcAft>
              <a:buSzPts val="5800"/>
              <a:buNone/>
              <a:defRPr/>
            </a:lvl6pPr>
            <a:lvl7pPr lvl="6">
              <a:spcBef>
                <a:spcPts val="0"/>
              </a:spcBef>
              <a:spcAft>
                <a:spcPts val="0"/>
              </a:spcAft>
              <a:buSzPts val="5800"/>
              <a:buNone/>
              <a:defRPr/>
            </a:lvl7pPr>
            <a:lvl8pPr lvl="7">
              <a:spcBef>
                <a:spcPts val="0"/>
              </a:spcBef>
              <a:spcAft>
                <a:spcPts val="0"/>
              </a:spcAft>
              <a:buSzPts val="5800"/>
              <a:buNone/>
              <a:defRPr/>
            </a:lvl8pPr>
            <a:lvl9pPr lvl="8">
              <a:spcBef>
                <a:spcPts val="0"/>
              </a:spcBef>
              <a:spcAft>
                <a:spcPts val="0"/>
              </a:spcAft>
              <a:buSzPts val="5800"/>
              <a:buNone/>
              <a:defRPr/>
            </a:lvl9pPr>
          </a:lstStyle>
          <a:p>
            <a:endParaRPr/>
          </a:p>
        </p:txBody>
      </p:sp>
      <p:sp>
        <p:nvSpPr>
          <p:cNvPr id="29" name="Google Shape;29;p6"/>
          <p:cNvSpPr txBox="1">
            <a:spLocks noGrp="1"/>
          </p:cNvSpPr>
          <p:nvPr>
            <p:ph type="body" idx="1"/>
          </p:nvPr>
        </p:nvSpPr>
        <p:spPr>
          <a:xfrm>
            <a:off x="922000" y="1887378"/>
            <a:ext cx="3543300" cy="3027600"/>
          </a:xfrm>
          <a:prstGeom prst="rect">
            <a:avLst/>
          </a:prstGeom>
        </p:spPr>
        <p:txBody>
          <a:bodyPr spcFirstLastPara="1" wrap="square" lIns="91425" tIns="91425" rIns="91425" bIns="91425" anchor="t" anchorCtr="0">
            <a:noAutofit/>
          </a:bodyPr>
          <a:lstStyle>
            <a:lvl1pPr marL="457200" lvl="0" indent="-342900">
              <a:spcBef>
                <a:spcPts val="600"/>
              </a:spcBef>
              <a:spcAft>
                <a:spcPts val="0"/>
              </a:spcAft>
              <a:buSzPts val="1800"/>
              <a:buChar char="●"/>
              <a:defRPr/>
            </a:lvl1pPr>
            <a:lvl2pPr marL="914400" lvl="1" indent="-342900">
              <a:spcBef>
                <a:spcPts val="0"/>
              </a:spcBef>
              <a:spcAft>
                <a:spcPts val="0"/>
              </a:spcAft>
              <a:buSzPts val="1800"/>
              <a:buChar char="○"/>
              <a:defRPr/>
            </a:lvl2pPr>
            <a:lvl3pPr marL="1371600" lvl="2" indent="-342900">
              <a:spcBef>
                <a:spcPts val="0"/>
              </a:spcBef>
              <a:spcAft>
                <a:spcPts val="0"/>
              </a:spcAft>
              <a:buSzPts val="1800"/>
              <a:buChar char="■"/>
              <a:defRPr/>
            </a:lvl3pPr>
            <a:lvl4pPr marL="1828800" lvl="3" indent="-342900">
              <a:spcBef>
                <a:spcPts val="0"/>
              </a:spcBef>
              <a:spcAft>
                <a:spcPts val="0"/>
              </a:spcAft>
              <a:buSzPts val="1800"/>
              <a:buChar char="●"/>
              <a:defRPr/>
            </a:lvl4pPr>
            <a:lvl5pPr marL="2286000" lvl="4" indent="-342900">
              <a:spcBef>
                <a:spcPts val="0"/>
              </a:spcBef>
              <a:spcAft>
                <a:spcPts val="0"/>
              </a:spcAft>
              <a:buSzPts val="1800"/>
              <a:buChar char="○"/>
              <a:defRPr/>
            </a:lvl5pPr>
            <a:lvl6pPr marL="2743200" lvl="5" indent="-342900">
              <a:spcBef>
                <a:spcPts val="0"/>
              </a:spcBef>
              <a:spcAft>
                <a:spcPts val="0"/>
              </a:spcAft>
              <a:buSzPts val="1800"/>
              <a:buChar char="■"/>
              <a:defRPr/>
            </a:lvl6pPr>
            <a:lvl7pPr marL="3200400" lvl="6" indent="-342900">
              <a:spcBef>
                <a:spcPts val="0"/>
              </a:spcBef>
              <a:spcAft>
                <a:spcPts val="0"/>
              </a:spcAft>
              <a:buSzPts val="1800"/>
              <a:buChar char="●"/>
              <a:defRPr/>
            </a:lvl7pPr>
            <a:lvl8pPr marL="3657600" lvl="7" indent="-342900">
              <a:spcBef>
                <a:spcPts val="0"/>
              </a:spcBef>
              <a:spcAft>
                <a:spcPts val="0"/>
              </a:spcAft>
              <a:buSzPts val="1800"/>
              <a:buChar char="○"/>
              <a:defRPr/>
            </a:lvl8pPr>
            <a:lvl9pPr marL="4114800" lvl="8" indent="-342900">
              <a:spcBef>
                <a:spcPts val="0"/>
              </a:spcBef>
              <a:spcAft>
                <a:spcPts val="0"/>
              </a:spcAft>
              <a:buSzPts val="1800"/>
              <a:buChar char="■"/>
              <a:defRPr/>
            </a:lvl9pPr>
          </a:lstStyle>
          <a:p>
            <a:endParaRPr/>
          </a:p>
        </p:txBody>
      </p:sp>
      <p:sp>
        <p:nvSpPr>
          <p:cNvPr id="30" name="Google Shape;30;p6"/>
          <p:cNvSpPr txBox="1">
            <a:spLocks noGrp="1"/>
          </p:cNvSpPr>
          <p:nvPr>
            <p:ph type="body" idx="2"/>
          </p:nvPr>
        </p:nvSpPr>
        <p:spPr>
          <a:xfrm>
            <a:off x="4678687" y="1887378"/>
            <a:ext cx="3543300" cy="3027600"/>
          </a:xfrm>
          <a:prstGeom prst="rect">
            <a:avLst/>
          </a:prstGeom>
        </p:spPr>
        <p:txBody>
          <a:bodyPr spcFirstLastPara="1" wrap="square" lIns="91425" tIns="91425" rIns="91425" bIns="91425" anchor="t" anchorCtr="0">
            <a:noAutofit/>
          </a:bodyPr>
          <a:lstStyle>
            <a:lvl1pPr marL="457200" lvl="0" indent="-342900">
              <a:spcBef>
                <a:spcPts val="600"/>
              </a:spcBef>
              <a:spcAft>
                <a:spcPts val="0"/>
              </a:spcAft>
              <a:buSzPts val="1800"/>
              <a:buChar char="●"/>
              <a:defRPr/>
            </a:lvl1pPr>
            <a:lvl2pPr marL="914400" lvl="1" indent="-342900">
              <a:spcBef>
                <a:spcPts val="0"/>
              </a:spcBef>
              <a:spcAft>
                <a:spcPts val="0"/>
              </a:spcAft>
              <a:buSzPts val="1800"/>
              <a:buChar char="○"/>
              <a:defRPr/>
            </a:lvl2pPr>
            <a:lvl3pPr marL="1371600" lvl="2" indent="-342900">
              <a:spcBef>
                <a:spcPts val="0"/>
              </a:spcBef>
              <a:spcAft>
                <a:spcPts val="0"/>
              </a:spcAft>
              <a:buSzPts val="1800"/>
              <a:buChar char="■"/>
              <a:defRPr/>
            </a:lvl3pPr>
            <a:lvl4pPr marL="1828800" lvl="3" indent="-342900">
              <a:spcBef>
                <a:spcPts val="0"/>
              </a:spcBef>
              <a:spcAft>
                <a:spcPts val="0"/>
              </a:spcAft>
              <a:buSzPts val="1800"/>
              <a:buChar char="●"/>
              <a:defRPr/>
            </a:lvl4pPr>
            <a:lvl5pPr marL="2286000" lvl="4" indent="-342900">
              <a:spcBef>
                <a:spcPts val="0"/>
              </a:spcBef>
              <a:spcAft>
                <a:spcPts val="0"/>
              </a:spcAft>
              <a:buSzPts val="1800"/>
              <a:buChar char="○"/>
              <a:defRPr/>
            </a:lvl5pPr>
            <a:lvl6pPr marL="2743200" lvl="5" indent="-342900">
              <a:spcBef>
                <a:spcPts val="0"/>
              </a:spcBef>
              <a:spcAft>
                <a:spcPts val="0"/>
              </a:spcAft>
              <a:buSzPts val="1800"/>
              <a:buChar char="■"/>
              <a:defRPr/>
            </a:lvl6pPr>
            <a:lvl7pPr marL="3200400" lvl="6" indent="-342900">
              <a:spcBef>
                <a:spcPts val="0"/>
              </a:spcBef>
              <a:spcAft>
                <a:spcPts val="0"/>
              </a:spcAft>
              <a:buSzPts val="1800"/>
              <a:buChar char="●"/>
              <a:defRPr/>
            </a:lvl7pPr>
            <a:lvl8pPr marL="3657600" lvl="7" indent="-342900">
              <a:spcBef>
                <a:spcPts val="0"/>
              </a:spcBef>
              <a:spcAft>
                <a:spcPts val="0"/>
              </a:spcAft>
              <a:buSzPts val="1800"/>
              <a:buChar char="○"/>
              <a:defRPr/>
            </a:lvl8pPr>
            <a:lvl9pPr marL="4114800" lvl="8" indent="-342900">
              <a:spcBef>
                <a:spcPts val="0"/>
              </a:spcBef>
              <a:spcAft>
                <a:spcPts val="0"/>
              </a:spcAft>
              <a:buSzPts val="1800"/>
              <a:buChar char="■"/>
              <a:defRPr/>
            </a:lvl9pPr>
          </a:lstStyle>
          <a:p>
            <a:endParaRPr/>
          </a:p>
        </p:txBody>
      </p:sp>
      <p:sp>
        <p:nvSpPr>
          <p:cNvPr id="31" name="Google Shape;31;p6"/>
          <p:cNvSpPr txBox="1">
            <a:spLocks noGrp="1"/>
          </p:cNvSpPr>
          <p:nvPr>
            <p:ph type="sldNum" idx="12"/>
          </p:nvPr>
        </p:nvSpPr>
        <p:spPr>
          <a:xfrm>
            <a:off x="8604400" y="4590300"/>
            <a:ext cx="539700" cy="553200"/>
          </a:xfrm>
          <a:prstGeom prst="rect">
            <a:avLst/>
          </a:prstGeom>
        </p:spPr>
        <p:txBody>
          <a:bodyPr spcFirstLastPara="1" wrap="square" lIns="91425" tIns="91425" rIns="91425" bIns="91425" anchor="ctr" anchorCtr="0">
            <a:no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marL="0" lvl="0" indent="0" algn="ct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8735246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chemeClr val="accent1"/>
        </a:solidFill>
        <a:effectLst/>
      </p:bgPr>
    </p:bg>
    <p:spTree>
      <p:nvGrpSpPr>
        <p:cNvPr id="1" name="Shape 9"/>
        <p:cNvGrpSpPr/>
        <p:nvPr/>
      </p:nvGrpSpPr>
      <p:grpSpPr>
        <a:xfrm>
          <a:off x="0" y="0"/>
          <a:ext cx="0" cy="0"/>
          <a:chOff x="0" y="0"/>
          <a:chExt cx="0" cy="0"/>
        </a:xfrm>
      </p:grpSpPr>
      <p:sp>
        <p:nvSpPr>
          <p:cNvPr id="11" name="Google Shape;11;p2"/>
          <p:cNvSpPr txBox="1">
            <a:spLocks noGrp="1"/>
          </p:cNvSpPr>
          <p:nvPr>
            <p:ph type="ctrTitle"/>
          </p:nvPr>
        </p:nvSpPr>
        <p:spPr>
          <a:xfrm>
            <a:off x="685800" y="3287213"/>
            <a:ext cx="7772400" cy="1159800"/>
          </a:xfrm>
          <a:prstGeom prst="rect">
            <a:avLst/>
          </a:prstGeom>
        </p:spPr>
        <p:txBody>
          <a:bodyPr spcFirstLastPara="1" wrap="square" lIns="91425" tIns="91425" rIns="91425" bIns="91425" anchor="b" anchorCtr="0">
            <a:noAutofit/>
          </a:bodyPr>
          <a:lstStyle>
            <a:lvl1pPr lvl="0">
              <a:spcBef>
                <a:spcPts val="0"/>
              </a:spcBef>
              <a:spcAft>
                <a:spcPts val="0"/>
              </a:spcAft>
              <a:buClr>
                <a:schemeClr val="lt1"/>
              </a:buClr>
              <a:buSzPts val="6000"/>
              <a:buNone/>
              <a:defRPr sz="6000">
                <a:solidFill>
                  <a:schemeClr val="lt1"/>
                </a:solidFill>
              </a:defRPr>
            </a:lvl1pPr>
            <a:lvl2pPr lvl="1">
              <a:spcBef>
                <a:spcPts val="0"/>
              </a:spcBef>
              <a:spcAft>
                <a:spcPts val="0"/>
              </a:spcAft>
              <a:buClr>
                <a:schemeClr val="lt1"/>
              </a:buClr>
              <a:buSzPts val="6000"/>
              <a:buNone/>
              <a:defRPr sz="6000">
                <a:solidFill>
                  <a:schemeClr val="lt1"/>
                </a:solidFill>
              </a:defRPr>
            </a:lvl2pPr>
            <a:lvl3pPr lvl="2">
              <a:spcBef>
                <a:spcPts val="0"/>
              </a:spcBef>
              <a:spcAft>
                <a:spcPts val="0"/>
              </a:spcAft>
              <a:buClr>
                <a:schemeClr val="lt1"/>
              </a:buClr>
              <a:buSzPts val="6000"/>
              <a:buNone/>
              <a:defRPr sz="6000">
                <a:solidFill>
                  <a:schemeClr val="lt1"/>
                </a:solidFill>
              </a:defRPr>
            </a:lvl3pPr>
            <a:lvl4pPr lvl="3">
              <a:spcBef>
                <a:spcPts val="0"/>
              </a:spcBef>
              <a:spcAft>
                <a:spcPts val="0"/>
              </a:spcAft>
              <a:buClr>
                <a:schemeClr val="lt1"/>
              </a:buClr>
              <a:buSzPts val="6000"/>
              <a:buNone/>
              <a:defRPr sz="6000">
                <a:solidFill>
                  <a:schemeClr val="lt1"/>
                </a:solidFill>
              </a:defRPr>
            </a:lvl4pPr>
            <a:lvl5pPr lvl="4">
              <a:spcBef>
                <a:spcPts val="0"/>
              </a:spcBef>
              <a:spcAft>
                <a:spcPts val="0"/>
              </a:spcAft>
              <a:buClr>
                <a:schemeClr val="lt1"/>
              </a:buClr>
              <a:buSzPts val="6000"/>
              <a:buNone/>
              <a:defRPr sz="6000">
                <a:solidFill>
                  <a:schemeClr val="lt1"/>
                </a:solidFill>
              </a:defRPr>
            </a:lvl5pPr>
            <a:lvl6pPr lvl="5">
              <a:spcBef>
                <a:spcPts val="0"/>
              </a:spcBef>
              <a:spcAft>
                <a:spcPts val="0"/>
              </a:spcAft>
              <a:buClr>
                <a:schemeClr val="lt1"/>
              </a:buClr>
              <a:buSzPts val="6000"/>
              <a:buNone/>
              <a:defRPr sz="6000">
                <a:solidFill>
                  <a:schemeClr val="lt1"/>
                </a:solidFill>
              </a:defRPr>
            </a:lvl6pPr>
            <a:lvl7pPr lvl="6">
              <a:spcBef>
                <a:spcPts val="0"/>
              </a:spcBef>
              <a:spcAft>
                <a:spcPts val="0"/>
              </a:spcAft>
              <a:buClr>
                <a:schemeClr val="lt1"/>
              </a:buClr>
              <a:buSzPts val="6000"/>
              <a:buNone/>
              <a:defRPr sz="6000">
                <a:solidFill>
                  <a:schemeClr val="lt1"/>
                </a:solidFill>
              </a:defRPr>
            </a:lvl7pPr>
            <a:lvl8pPr lvl="7">
              <a:spcBef>
                <a:spcPts val="0"/>
              </a:spcBef>
              <a:spcAft>
                <a:spcPts val="0"/>
              </a:spcAft>
              <a:buClr>
                <a:schemeClr val="lt1"/>
              </a:buClr>
              <a:buSzPts val="6000"/>
              <a:buNone/>
              <a:defRPr sz="6000">
                <a:solidFill>
                  <a:schemeClr val="lt1"/>
                </a:solidFill>
              </a:defRPr>
            </a:lvl8pPr>
            <a:lvl9pPr lvl="8">
              <a:spcBef>
                <a:spcPts val="0"/>
              </a:spcBef>
              <a:spcAft>
                <a:spcPts val="0"/>
              </a:spcAft>
              <a:buClr>
                <a:schemeClr val="lt1"/>
              </a:buClr>
              <a:buSzPts val="6000"/>
              <a:buNone/>
              <a:defRPr sz="6000">
                <a:solidFill>
                  <a:schemeClr val="lt1"/>
                </a:solidFill>
              </a:defRPr>
            </a:lvl9pPr>
          </a:lstStyle>
          <a:p>
            <a:endParaRPr/>
          </a:p>
        </p:txBody>
      </p:sp>
    </p:spTree>
    <p:extLst>
      <p:ext uri="{BB962C8B-B14F-4D97-AF65-F5344CB8AC3E}">
        <p14:creationId xmlns:p14="http://schemas.microsoft.com/office/powerpoint/2010/main" val="36264535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047127" y="1816100"/>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p>
            <a:fld id="{D746744B-6CC8-4ED2-8A71-07BEB184F142}" type="datetimeFigureOut">
              <a:rPr lang="en-US" smtClean="0"/>
              <a:t>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21B5B8-D539-4E5C-A527-7E3AD844CB1B}" type="slidenum">
              <a:rPr lang="en-US" smtClean="0"/>
              <a:t>‹#›</a:t>
            </a:fld>
            <a:endParaRPr lang="en-US"/>
          </a:p>
        </p:txBody>
      </p:sp>
    </p:spTree>
    <p:extLst>
      <p:ext uri="{BB962C8B-B14F-4D97-AF65-F5344CB8AC3E}">
        <p14:creationId xmlns:p14="http://schemas.microsoft.com/office/powerpoint/2010/main" val="2220627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accent1"/>
        </a:solidFill>
        <a:effectLst/>
      </p:bgPr>
    </p:bg>
    <p:spTree>
      <p:nvGrpSpPr>
        <p:cNvPr id="1" name="Shape 16"/>
        <p:cNvGrpSpPr/>
        <p:nvPr/>
      </p:nvGrpSpPr>
      <p:grpSpPr>
        <a:xfrm>
          <a:off x="0" y="0"/>
          <a:ext cx="0" cy="0"/>
          <a:chOff x="0" y="0"/>
          <a:chExt cx="0" cy="0"/>
        </a:xfrm>
      </p:grpSpPr>
      <p:sp>
        <p:nvSpPr>
          <p:cNvPr id="18" name="Google Shape;18;p4"/>
          <p:cNvSpPr txBox="1">
            <a:spLocks noGrp="1"/>
          </p:cNvSpPr>
          <p:nvPr>
            <p:ph type="body" idx="1"/>
          </p:nvPr>
        </p:nvSpPr>
        <p:spPr>
          <a:xfrm>
            <a:off x="1757200" y="2161800"/>
            <a:ext cx="5629800" cy="819900"/>
          </a:xfrm>
          <a:prstGeom prst="rect">
            <a:avLst/>
          </a:prstGeom>
        </p:spPr>
        <p:txBody>
          <a:bodyPr spcFirstLastPara="1" wrap="square" lIns="91425" tIns="91425" rIns="91425" bIns="91425" anchor="ctr" anchorCtr="0">
            <a:noAutofit/>
          </a:bodyPr>
          <a:lstStyle>
            <a:lvl1pPr marL="457200" lvl="0" indent="-419100" algn="ctr" rtl="0">
              <a:spcBef>
                <a:spcPts val="600"/>
              </a:spcBef>
              <a:spcAft>
                <a:spcPts val="0"/>
              </a:spcAft>
              <a:buClr>
                <a:schemeClr val="dk1"/>
              </a:buClr>
              <a:buSzPts val="3000"/>
              <a:buChar char="●"/>
              <a:defRPr sz="3000" i="1">
                <a:solidFill>
                  <a:schemeClr val="dk1"/>
                </a:solidFill>
              </a:defRPr>
            </a:lvl1pPr>
            <a:lvl2pPr marL="914400" lvl="1" indent="-419100" algn="ctr" rtl="0">
              <a:spcBef>
                <a:spcPts val="0"/>
              </a:spcBef>
              <a:spcAft>
                <a:spcPts val="0"/>
              </a:spcAft>
              <a:buClr>
                <a:schemeClr val="dk1"/>
              </a:buClr>
              <a:buSzPts val="3000"/>
              <a:buChar char="○"/>
              <a:defRPr sz="3000" i="1">
                <a:solidFill>
                  <a:schemeClr val="dk1"/>
                </a:solidFill>
              </a:defRPr>
            </a:lvl2pPr>
            <a:lvl3pPr marL="1371600" lvl="2" indent="-419100" algn="ctr" rtl="0">
              <a:spcBef>
                <a:spcPts val="0"/>
              </a:spcBef>
              <a:spcAft>
                <a:spcPts val="0"/>
              </a:spcAft>
              <a:buClr>
                <a:schemeClr val="dk1"/>
              </a:buClr>
              <a:buSzPts val="3000"/>
              <a:buChar char="■"/>
              <a:defRPr sz="3000" i="1">
                <a:solidFill>
                  <a:schemeClr val="dk1"/>
                </a:solidFill>
              </a:defRPr>
            </a:lvl3pPr>
            <a:lvl4pPr marL="1828800" lvl="3" indent="-419100" algn="ctr" rtl="0">
              <a:spcBef>
                <a:spcPts val="0"/>
              </a:spcBef>
              <a:spcAft>
                <a:spcPts val="0"/>
              </a:spcAft>
              <a:buClr>
                <a:schemeClr val="dk1"/>
              </a:buClr>
              <a:buSzPts val="3000"/>
              <a:buChar char="●"/>
              <a:defRPr sz="3000" i="1">
                <a:solidFill>
                  <a:schemeClr val="dk1"/>
                </a:solidFill>
              </a:defRPr>
            </a:lvl4pPr>
            <a:lvl5pPr marL="2286000" lvl="4" indent="-419100" algn="ctr" rtl="0">
              <a:spcBef>
                <a:spcPts val="0"/>
              </a:spcBef>
              <a:spcAft>
                <a:spcPts val="0"/>
              </a:spcAft>
              <a:buClr>
                <a:schemeClr val="dk1"/>
              </a:buClr>
              <a:buSzPts val="3000"/>
              <a:buChar char="○"/>
              <a:defRPr sz="3000" i="1">
                <a:solidFill>
                  <a:schemeClr val="dk1"/>
                </a:solidFill>
              </a:defRPr>
            </a:lvl5pPr>
            <a:lvl6pPr marL="2743200" lvl="5" indent="-419100" algn="ctr" rtl="0">
              <a:spcBef>
                <a:spcPts val="0"/>
              </a:spcBef>
              <a:spcAft>
                <a:spcPts val="0"/>
              </a:spcAft>
              <a:buClr>
                <a:schemeClr val="dk1"/>
              </a:buClr>
              <a:buSzPts val="3000"/>
              <a:buChar char="■"/>
              <a:defRPr sz="3000" i="1">
                <a:solidFill>
                  <a:schemeClr val="dk1"/>
                </a:solidFill>
              </a:defRPr>
            </a:lvl6pPr>
            <a:lvl7pPr marL="3200400" lvl="6" indent="-419100" algn="ctr" rtl="0">
              <a:spcBef>
                <a:spcPts val="0"/>
              </a:spcBef>
              <a:spcAft>
                <a:spcPts val="0"/>
              </a:spcAft>
              <a:buClr>
                <a:schemeClr val="dk1"/>
              </a:buClr>
              <a:buSzPts val="3000"/>
              <a:buChar char="●"/>
              <a:defRPr sz="3000" i="1">
                <a:solidFill>
                  <a:schemeClr val="dk1"/>
                </a:solidFill>
              </a:defRPr>
            </a:lvl7pPr>
            <a:lvl8pPr marL="3657600" lvl="7" indent="-419100" algn="ctr" rtl="0">
              <a:spcBef>
                <a:spcPts val="0"/>
              </a:spcBef>
              <a:spcAft>
                <a:spcPts val="0"/>
              </a:spcAft>
              <a:buClr>
                <a:schemeClr val="dk1"/>
              </a:buClr>
              <a:buSzPts val="3000"/>
              <a:buChar char="○"/>
              <a:defRPr sz="3000" i="1">
                <a:solidFill>
                  <a:schemeClr val="dk1"/>
                </a:solidFill>
              </a:defRPr>
            </a:lvl8pPr>
            <a:lvl9pPr marL="4114800" lvl="8" indent="-419100" algn="ctr">
              <a:spcBef>
                <a:spcPts val="0"/>
              </a:spcBef>
              <a:spcAft>
                <a:spcPts val="0"/>
              </a:spcAft>
              <a:buClr>
                <a:schemeClr val="dk1"/>
              </a:buClr>
              <a:buSzPts val="3000"/>
              <a:buChar char="■"/>
              <a:defRPr sz="3000" i="1">
                <a:solidFill>
                  <a:schemeClr val="dk1"/>
                </a:solidFill>
              </a:defRPr>
            </a:lvl9pPr>
          </a:lstStyle>
          <a:p>
            <a:endParaRPr/>
          </a:p>
        </p:txBody>
      </p:sp>
      <p:sp>
        <p:nvSpPr>
          <p:cNvPr id="20" name="Google Shape;20;p4"/>
          <p:cNvSpPr txBox="1">
            <a:spLocks noGrp="1"/>
          </p:cNvSpPr>
          <p:nvPr>
            <p:ph type="sldNum" idx="12"/>
          </p:nvPr>
        </p:nvSpPr>
        <p:spPr>
          <a:xfrm>
            <a:off x="8604400" y="4590300"/>
            <a:ext cx="539700" cy="553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5521723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ubtitle">
  <p:cSld name="Subtitle">
    <p:bg>
      <p:bgPr>
        <a:solidFill>
          <a:schemeClr val="accent1"/>
        </a:solidFill>
        <a:effectLst/>
      </p:bgPr>
    </p:bg>
    <p:spTree>
      <p:nvGrpSpPr>
        <p:cNvPr id="1" name="Shape 12"/>
        <p:cNvGrpSpPr/>
        <p:nvPr/>
      </p:nvGrpSpPr>
      <p:grpSpPr>
        <a:xfrm>
          <a:off x="0" y="0"/>
          <a:ext cx="0" cy="0"/>
          <a:chOff x="0" y="0"/>
          <a:chExt cx="0" cy="0"/>
        </a:xfrm>
      </p:grpSpPr>
      <p:sp>
        <p:nvSpPr>
          <p:cNvPr id="14" name="Google Shape;14;p3"/>
          <p:cNvSpPr txBox="1">
            <a:spLocks noGrp="1"/>
          </p:cNvSpPr>
          <p:nvPr>
            <p:ph type="ctrTitle"/>
          </p:nvPr>
        </p:nvSpPr>
        <p:spPr>
          <a:xfrm>
            <a:off x="685800" y="2726342"/>
            <a:ext cx="7772400" cy="1159800"/>
          </a:xfrm>
          <a:prstGeom prst="rect">
            <a:avLst/>
          </a:prstGeom>
        </p:spPr>
        <p:txBody>
          <a:bodyPr spcFirstLastPara="1" wrap="square" lIns="91425" tIns="91425" rIns="91425" bIns="91425" anchor="b"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15" name="Google Shape;15;p3"/>
          <p:cNvSpPr txBox="1">
            <a:spLocks noGrp="1"/>
          </p:cNvSpPr>
          <p:nvPr>
            <p:ph type="subTitle" idx="1"/>
          </p:nvPr>
        </p:nvSpPr>
        <p:spPr>
          <a:xfrm>
            <a:off x="685800" y="3830653"/>
            <a:ext cx="7772400" cy="784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1800"/>
              <a:buNone/>
              <a:defRPr>
                <a:solidFill>
                  <a:schemeClr val="lt1"/>
                </a:solidFill>
              </a:defRPr>
            </a:lvl1pPr>
            <a:lvl2pPr lvl="1" rtl="0">
              <a:spcBef>
                <a:spcPts val="0"/>
              </a:spcBef>
              <a:spcAft>
                <a:spcPts val="0"/>
              </a:spcAft>
              <a:buClr>
                <a:schemeClr val="lt1"/>
              </a:buClr>
              <a:buSzPts val="3000"/>
              <a:buNone/>
              <a:defRPr sz="3000">
                <a:solidFill>
                  <a:schemeClr val="lt1"/>
                </a:solidFill>
              </a:defRPr>
            </a:lvl2pPr>
            <a:lvl3pPr lvl="2" rtl="0">
              <a:spcBef>
                <a:spcPts val="0"/>
              </a:spcBef>
              <a:spcAft>
                <a:spcPts val="0"/>
              </a:spcAft>
              <a:buClr>
                <a:schemeClr val="lt1"/>
              </a:buClr>
              <a:buSzPts val="3000"/>
              <a:buNone/>
              <a:defRPr sz="3000">
                <a:solidFill>
                  <a:schemeClr val="lt1"/>
                </a:solidFill>
              </a:defRPr>
            </a:lvl3pPr>
            <a:lvl4pPr lvl="3" rtl="0">
              <a:spcBef>
                <a:spcPts val="0"/>
              </a:spcBef>
              <a:spcAft>
                <a:spcPts val="0"/>
              </a:spcAft>
              <a:buClr>
                <a:schemeClr val="lt1"/>
              </a:buClr>
              <a:buSzPts val="3000"/>
              <a:buNone/>
              <a:defRPr sz="3000">
                <a:solidFill>
                  <a:schemeClr val="lt1"/>
                </a:solidFill>
              </a:defRPr>
            </a:lvl4pPr>
            <a:lvl5pPr lvl="4" rtl="0">
              <a:spcBef>
                <a:spcPts val="0"/>
              </a:spcBef>
              <a:spcAft>
                <a:spcPts val="0"/>
              </a:spcAft>
              <a:buClr>
                <a:schemeClr val="lt1"/>
              </a:buClr>
              <a:buSzPts val="3000"/>
              <a:buNone/>
              <a:defRPr sz="3000">
                <a:solidFill>
                  <a:schemeClr val="lt1"/>
                </a:solidFill>
              </a:defRPr>
            </a:lvl5pPr>
            <a:lvl6pPr lvl="5" rtl="0">
              <a:spcBef>
                <a:spcPts val="0"/>
              </a:spcBef>
              <a:spcAft>
                <a:spcPts val="0"/>
              </a:spcAft>
              <a:buClr>
                <a:schemeClr val="lt1"/>
              </a:buClr>
              <a:buSzPts val="3000"/>
              <a:buNone/>
              <a:defRPr sz="3000">
                <a:solidFill>
                  <a:schemeClr val="lt1"/>
                </a:solidFill>
              </a:defRPr>
            </a:lvl6pPr>
            <a:lvl7pPr lvl="6" rtl="0">
              <a:spcBef>
                <a:spcPts val="0"/>
              </a:spcBef>
              <a:spcAft>
                <a:spcPts val="0"/>
              </a:spcAft>
              <a:buClr>
                <a:schemeClr val="lt1"/>
              </a:buClr>
              <a:buSzPts val="3000"/>
              <a:buNone/>
              <a:defRPr sz="3000">
                <a:solidFill>
                  <a:schemeClr val="lt1"/>
                </a:solidFill>
              </a:defRPr>
            </a:lvl7pPr>
            <a:lvl8pPr lvl="7" rtl="0">
              <a:spcBef>
                <a:spcPts val="0"/>
              </a:spcBef>
              <a:spcAft>
                <a:spcPts val="0"/>
              </a:spcAft>
              <a:buClr>
                <a:schemeClr val="lt1"/>
              </a:buClr>
              <a:buSzPts val="3000"/>
              <a:buNone/>
              <a:defRPr sz="3000">
                <a:solidFill>
                  <a:schemeClr val="lt1"/>
                </a:solidFill>
              </a:defRPr>
            </a:lvl8pPr>
            <a:lvl9pPr lvl="8" rtl="0">
              <a:spcBef>
                <a:spcPts val="0"/>
              </a:spcBef>
              <a:spcAft>
                <a:spcPts val="0"/>
              </a:spcAft>
              <a:buClr>
                <a:schemeClr val="lt1"/>
              </a:buClr>
              <a:buSzPts val="3000"/>
              <a:buNone/>
              <a:defRPr sz="3000">
                <a:solidFill>
                  <a:schemeClr val="lt1"/>
                </a:solidFill>
              </a:defRPr>
            </a:lvl9pPr>
          </a:lstStyle>
          <a:p>
            <a:endParaRPr/>
          </a:p>
        </p:txBody>
      </p:sp>
    </p:spTree>
    <p:extLst>
      <p:ext uri="{BB962C8B-B14F-4D97-AF65-F5344CB8AC3E}">
        <p14:creationId xmlns:p14="http://schemas.microsoft.com/office/powerpoint/2010/main" val="431818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21"/>
        <p:cNvGrpSpPr/>
        <p:nvPr/>
      </p:nvGrpSpPr>
      <p:grpSpPr>
        <a:xfrm>
          <a:off x="0" y="0"/>
          <a:ext cx="0" cy="0"/>
          <a:chOff x="0" y="0"/>
          <a:chExt cx="0" cy="0"/>
        </a:xfrm>
      </p:grpSpPr>
      <p:sp>
        <p:nvSpPr>
          <p:cNvPr id="23" name="Google Shape;23;p5"/>
          <p:cNvSpPr txBox="1">
            <a:spLocks noGrp="1"/>
          </p:cNvSpPr>
          <p:nvPr>
            <p:ph type="title"/>
          </p:nvPr>
        </p:nvSpPr>
        <p:spPr>
          <a:xfrm>
            <a:off x="922000" y="891775"/>
            <a:ext cx="6866100" cy="857400"/>
          </a:xfrm>
          <a:prstGeom prst="rect">
            <a:avLst/>
          </a:prstGeom>
        </p:spPr>
        <p:txBody>
          <a:bodyPr spcFirstLastPara="1" wrap="square" lIns="91425" tIns="91425" rIns="91425" bIns="91425" anchor="t" anchorCtr="0">
            <a:noAutofit/>
          </a:bodyPr>
          <a:lstStyle>
            <a:lvl1pPr lvl="0">
              <a:spcBef>
                <a:spcPts val="0"/>
              </a:spcBef>
              <a:spcAft>
                <a:spcPts val="0"/>
              </a:spcAft>
              <a:buSzPts val="5800"/>
              <a:buNone/>
              <a:defRPr/>
            </a:lvl1pPr>
            <a:lvl2pPr lvl="1">
              <a:spcBef>
                <a:spcPts val="0"/>
              </a:spcBef>
              <a:spcAft>
                <a:spcPts val="0"/>
              </a:spcAft>
              <a:buSzPts val="5800"/>
              <a:buNone/>
              <a:defRPr/>
            </a:lvl2pPr>
            <a:lvl3pPr lvl="2">
              <a:spcBef>
                <a:spcPts val="0"/>
              </a:spcBef>
              <a:spcAft>
                <a:spcPts val="0"/>
              </a:spcAft>
              <a:buSzPts val="5800"/>
              <a:buNone/>
              <a:defRPr/>
            </a:lvl3pPr>
            <a:lvl4pPr lvl="3">
              <a:spcBef>
                <a:spcPts val="0"/>
              </a:spcBef>
              <a:spcAft>
                <a:spcPts val="0"/>
              </a:spcAft>
              <a:buSzPts val="5800"/>
              <a:buNone/>
              <a:defRPr/>
            </a:lvl4pPr>
            <a:lvl5pPr lvl="4">
              <a:spcBef>
                <a:spcPts val="0"/>
              </a:spcBef>
              <a:spcAft>
                <a:spcPts val="0"/>
              </a:spcAft>
              <a:buSzPts val="5800"/>
              <a:buNone/>
              <a:defRPr/>
            </a:lvl5pPr>
            <a:lvl6pPr lvl="5">
              <a:spcBef>
                <a:spcPts val="0"/>
              </a:spcBef>
              <a:spcAft>
                <a:spcPts val="0"/>
              </a:spcAft>
              <a:buSzPts val="5800"/>
              <a:buNone/>
              <a:defRPr/>
            </a:lvl6pPr>
            <a:lvl7pPr lvl="6">
              <a:spcBef>
                <a:spcPts val="0"/>
              </a:spcBef>
              <a:spcAft>
                <a:spcPts val="0"/>
              </a:spcAft>
              <a:buSzPts val="5800"/>
              <a:buNone/>
              <a:defRPr/>
            </a:lvl7pPr>
            <a:lvl8pPr lvl="7">
              <a:spcBef>
                <a:spcPts val="0"/>
              </a:spcBef>
              <a:spcAft>
                <a:spcPts val="0"/>
              </a:spcAft>
              <a:buSzPts val="5800"/>
              <a:buNone/>
              <a:defRPr/>
            </a:lvl8pPr>
            <a:lvl9pPr lvl="8">
              <a:spcBef>
                <a:spcPts val="0"/>
              </a:spcBef>
              <a:spcAft>
                <a:spcPts val="0"/>
              </a:spcAft>
              <a:buSzPts val="5800"/>
              <a:buNone/>
              <a:defRPr/>
            </a:lvl9pPr>
          </a:lstStyle>
          <a:p>
            <a:endParaRPr/>
          </a:p>
        </p:txBody>
      </p:sp>
      <p:sp>
        <p:nvSpPr>
          <p:cNvPr id="24" name="Google Shape;24;p5"/>
          <p:cNvSpPr txBox="1">
            <a:spLocks noGrp="1"/>
          </p:cNvSpPr>
          <p:nvPr>
            <p:ph type="body" idx="1"/>
          </p:nvPr>
        </p:nvSpPr>
        <p:spPr>
          <a:xfrm>
            <a:off x="922000" y="1885951"/>
            <a:ext cx="6866100" cy="2366100"/>
          </a:xfrm>
          <a:prstGeom prst="rect">
            <a:avLst/>
          </a:prstGeom>
        </p:spPr>
        <p:txBody>
          <a:bodyPr spcFirstLastPara="1" wrap="square" lIns="91425" tIns="91425" rIns="91425" bIns="91425" anchor="t" anchorCtr="0">
            <a:noAutofit/>
          </a:bodyPr>
          <a:lstStyle>
            <a:lvl1pPr marL="457200" lvl="0" indent="-342900">
              <a:spcBef>
                <a:spcPts val="600"/>
              </a:spcBef>
              <a:spcAft>
                <a:spcPts val="0"/>
              </a:spcAft>
              <a:buClr>
                <a:srgbClr val="FFB600"/>
              </a:buClr>
              <a:buSzPts val="1800"/>
              <a:buChar char="●"/>
              <a:defRPr/>
            </a:lvl1pPr>
            <a:lvl2pPr marL="914400" lvl="1" indent="-342900">
              <a:spcBef>
                <a:spcPts val="0"/>
              </a:spcBef>
              <a:spcAft>
                <a:spcPts val="0"/>
              </a:spcAft>
              <a:buClr>
                <a:srgbClr val="FFB600"/>
              </a:buClr>
              <a:buSzPts val="1800"/>
              <a:buChar char="○"/>
              <a:defRPr/>
            </a:lvl2pPr>
            <a:lvl3pPr marL="1371600" lvl="2" indent="-342900">
              <a:spcBef>
                <a:spcPts val="0"/>
              </a:spcBef>
              <a:spcAft>
                <a:spcPts val="0"/>
              </a:spcAft>
              <a:buClr>
                <a:srgbClr val="FFB600"/>
              </a:buClr>
              <a:buSzPts val="1800"/>
              <a:buChar char="■"/>
              <a:defRPr/>
            </a:lvl3pPr>
            <a:lvl4pPr marL="1828800" lvl="3" indent="-342900">
              <a:spcBef>
                <a:spcPts val="0"/>
              </a:spcBef>
              <a:spcAft>
                <a:spcPts val="0"/>
              </a:spcAft>
              <a:buSzPts val="1800"/>
              <a:buChar char="●"/>
              <a:defRPr/>
            </a:lvl4pPr>
            <a:lvl5pPr marL="2286000" lvl="4" indent="-342900">
              <a:spcBef>
                <a:spcPts val="0"/>
              </a:spcBef>
              <a:spcAft>
                <a:spcPts val="0"/>
              </a:spcAft>
              <a:buSzPts val="1800"/>
              <a:buChar char="○"/>
              <a:defRPr/>
            </a:lvl5pPr>
            <a:lvl6pPr marL="2743200" lvl="5" indent="-342900">
              <a:spcBef>
                <a:spcPts val="0"/>
              </a:spcBef>
              <a:spcAft>
                <a:spcPts val="0"/>
              </a:spcAft>
              <a:buSzPts val="1800"/>
              <a:buChar char="■"/>
              <a:defRPr/>
            </a:lvl6pPr>
            <a:lvl7pPr marL="3200400" lvl="6" indent="-342900">
              <a:spcBef>
                <a:spcPts val="0"/>
              </a:spcBef>
              <a:spcAft>
                <a:spcPts val="0"/>
              </a:spcAft>
              <a:buSzPts val="1800"/>
              <a:buChar char="●"/>
              <a:defRPr/>
            </a:lvl7pPr>
            <a:lvl8pPr marL="3657600" lvl="7" indent="-342900">
              <a:spcBef>
                <a:spcPts val="0"/>
              </a:spcBef>
              <a:spcAft>
                <a:spcPts val="0"/>
              </a:spcAft>
              <a:buSzPts val="1800"/>
              <a:buChar char="○"/>
              <a:defRPr/>
            </a:lvl8pPr>
            <a:lvl9pPr marL="4114800" lvl="8" indent="-342900">
              <a:spcBef>
                <a:spcPts val="0"/>
              </a:spcBef>
              <a:spcAft>
                <a:spcPts val="0"/>
              </a:spcAft>
              <a:buSzPts val="1800"/>
              <a:buChar char="■"/>
              <a:defRPr/>
            </a:lvl9pPr>
          </a:lstStyle>
          <a:p>
            <a:endParaRPr/>
          </a:p>
        </p:txBody>
      </p:sp>
      <p:sp>
        <p:nvSpPr>
          <p:cNvPr id="25" name="Google Shape;25;p5"/>
          <p:cNvSpPr txBox="1">
            <a:spLocks noGrp="1"/>
          </p:cNvSpPr>
          <p:nvPr>
            <p:ph type="sldNum" idx="12"/>
          </p:nvPr>
        </p:nvSpPr>
        <p:spPr>
          <a:xfrm>
            <a:off x="8604400" y="4590300"/>
            <a:ext cx="539700" cy="553200"/>
          </a:xfrm>
          <a:prstGeom prst="rect">
            <a:avLst/>
          </a:prstGeom>
        </p:spPr>
        <p:txBody>
          <a:bodyPr spcFirstLastPara="1" wrap="square" lIns="91425" tIns="91425" rIns="91425" bIns="91425" anchor="ctr" anchorCtr="0">
            <a:noAutofit/>
          </a:bodyPr>
          <a:lstStyle>
            <a:lvl1pPr lvl="0">
              <a:buNone/>
              <a:defRPr>
                <a:solidFill>
                  <a:srgbClr val="FFB600"/>
                </a:solidFill>
              </a:defRPr>
            </a:lvl1pPr>
            <a:lvl2pPr lvl="1">
              <a:buNone/>
              <a:defRPr>
                <a:solidFill>
                  <a:srgbClr val="FFB600"/>
                </a:solidFill>
              </a:defRPr>
            </a:lvl2pPr>
            <a:lvl3pPr lvl="2">
              <a:buNone/>
              <a:defRPr>
                <a:solidFill>
                  <a:srgbClr val="FFB600"/>
                </a:solidFill>
              </a:defRPr>
            </a:lvl3pPr>
            <a:lvl4pPr lvl="3">
              <a:buNone/>
              <a:defRPr>
                <a:solidFill>
                  <a:srgbClr val="FFB600"/>
                </a:solidFill>
              </a:defRPr>
            </a:lvl4pPr>
            <a:lvl5pPr lvl="4">
              <a:buNone/>
              <a:defRPr>
                <a:solidFill>
                  <a:srgbClr val="FFB600"/>
                </a:solidFill>
              </a:defRPr>
            </a:lvl5pPr>
            <a:lvl6pPr lvl="5">
              <a:buNone/>
              <a:defRPr>
                <a:solidFill>
                  <a:srgbClr val="FFB600"/>
                </a:solidFill>
              </a:defRPr>
            </a:lvl6pPr>
            <a:lvl7pPr lvl="6">
              <a:buNone/>
              <a:defRPr>
                <a:solidFill>
                  <a:srgbClr val="FFB600"/>
                </a:solidFill>
              </a:defRPr>
            </a:lvl7pPr>
            <a:lvl8pPr lvl="7">
              <a:buNone/>
              <a:defRPr>
                <a:solidFill>
                  <a:srgbClr val="FFB600"/>
                </a:solidFill>
              </a:defRPr>
            </a:lvl8pPr>
            <a:lvl9pPr lvl="8">
              <a:buNone/>
              <a:defRPr>
                <a:solidFill>
                  <a:srgbClr val="FFB600"/>
                </a:solidFill>
              </a:defRPr>
            </a:lvl9pPr>
          </a:lstStyle>
          <a:p>
            <a:pPr marL="0" lvl="0" indent="0" algn="ct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9810111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colored">
  <p:cSld name="Blank colored">
    <p:bg>
      <p:bgPr>
        <a:solidFill>
          <a:schemeClr val="accent1"/>
        </a:solidFill>
        <a:effectLst/>
      </p:bgPr>
    </p:bg>
    <p:spTree>
      <p:nvGrpSpPr>
        <p:cNvPr id="1" name="Shape 54"/>
        <p:cNvGrpSpPr/>
        <p:nvPr/>
      </p:nvGrpSpPr>
      <p:grpSpPr>
        <a:xfrm>
          <a:off x="0" y="0"/>
          <a:ext cx="0" cy="0"/>
          <a:chOff x="0" y="0"/>
          <a:chExt cx="0" cy="0"/>
        </a:xfrm>
      </p:grpSpPr>
      <p:sp>
        <p:nvSpPr>
          <p:cNvPr id="55" name="Google Shape;55;p12"/>
          <p:cNvSpPr txBox="1">
            <a:spLocks noGrp="1"/>
          </p:cNvSpPr>
          <p:nvPr>
            <p:ph type="sldNum" idx="12"/>
          </p:nvPr>
        </p:nvSpPr>
        <p:spPr>
          <a:xfrm>
            <a:off x="8604400" y="4590300"/>
            <a:ext cx="539700" cy="5532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2389995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69208955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tle 1"/>
          <p:cNvSpPr>
            <a:spLocks noGrp="1"/>
          </p:cNvSpPr>
          <p:nvPr>
            <p:ph type="title"/>
          </p:nvPr>
        </p:nvSpPr>
        <p:spPr>
          <a:xfrm>
            <a:off x="1511302" y="1314454"/>
            <a:ext cx="6119016" cy="1366886"/>
          </a:xfrm>
        </p:spPr>
        <p:txBody>
          <a:bodyPr anchor="b">
            <a:normAutofit/>
          </a:bodyPr>
          <a:lstStyle>
            <a:lvl1pPr algn="ctr">
              <a:defRPr sz="3300" b="0" cap="none"/>
            </a:lvl1pPr>
          </a:lstStyle>
          <a:p>
            <a:r>
              <a:rPr lang="vi-VN"/>
              <a:t>Bấm để sửa kiểu tiêu đề Bản cái</a:t>
            </a:r>
            <a:endParaRPr lang="en-US" dirty="0"/>
          </a:p>
        </p:txBody>
      </p:sp>
      <p:sp>
        <p:nvSpPr>
          <p:cNvPr id="3" name="Text Placeholder 2"/>
          <p:cNvSpPr>
            <a:spLocks noGrp="1"/>
          </p:cNvSpPr>
          <p:nvPr>
            <p:ph type="body" idx="1"/>
          </p:nvPr>
        </p:nvSpPr>
        <p:spPr>
          <a:xfrm>
            <a:off x="1511300" y="2884539"/>
            <a:ext cx="6119018" cy="715910"/>
          </a:xfrm>
        </p:spPr>
        <p:txBody>
          <a:bodyPr anchor="t">
            <a:normAutofit/>
          </a:bodyPr>
          <a:lstStyle>
            <a:lvl1pPr marL="0" indent="0" algn="ctr">
              <a:buNone/>
              <a:defRPr sz="18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vi-VN"/>
              <a:t>Bấm để chỉnh sửa kiểu văn bản của Bản cái</a:t>
            </a:r>
          </a:p>
        </p:txBody>
      </p:sp>
      <p:sp>
        <p:nvSpPr>
          <p:cNvPr id="4" name="Date Placeholder 3"/>
          <p:cNvSpPr>
            <a:spLocks noGrp="1"/>
          </p:cNvSpPr>
          <p:nvPr>
            <p:ph type="dt" sz="half" idx="10"/>
          </p:nvPr>
        </p:nvSpPr>
        <p:spPr/>
        <p:txBody>
          <a:bodyPr/>
          <a:lstStyle/>
          <a:p>
            <a:fld id="{D746744B-6CC8-4ED2-8A71-07BEB184F142}" type="datetimeFigureOut">
              <a:rPr lang="en-US" smtClean="0"/>
              <a:t>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21B5B8-D539-4E5C-A527-7E3AD844CB1B}" type="slidenum">
              <a:rPr lang="en-US" smtClean="0"/>
              <a:t>‹#›</a:t>
            </a:fld>
            <a:endParaRPr lang="en-US"/>
          </a:p>
        </p:txBody>
      </p:sp>
      <p:cxnSp>
        <p:nvCxnSpPr>
          <p:cNvPr id="16" name="Straight Connector 15"/>
          <p:cNvCxnSpPr/>
          <p:nvPr/>
        </p:nvCxnSpPr>
        <p:spPr>
          <a:xfrm>
            <a:off x="1509542" y="2782939"/>
            <a:ext cx="6122535"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02012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cxnSp>
        <p:nvCxnSpPr>
          <p:cNvPr id="8" name="Straight Connector 7"/>
          <p:cNvCxnSpPr/>
          <p:nvPr/>
        </p:nvCxnSpPr>
        <p:spPr>
          <a:xfrm>
            <a:off x="1047127" y="1816100"/>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sz="half" idx="1"/>
          </p:nvPr>
        </p:nvSpPr>
        <p:spPr>
          <a:xfrm>
            <a:off x="973836" y="1920240"/>
            <a:ext cx="3538728" cy="2482596"/>
          </a:xfrm>
        </p:spPr>
        <p:txBody>
          <a:bodyP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Content Placeholder 3"/>
          <p:cNvSpPr>
            <a:spLocks noGrp="1"/>
          </p:cNvSpPr>
          <p:nvPr>
            <p:ph sz="half" idx="2"/>
          </p:nvPr>
        </p:nvSpPr>
        <p:spPr>
          <a:xfrm>
            <a:off x="4636008" y="1920240"/>
            <a:ext cx="3538728" cy="2482596"/>
          </a:xfrm>
        </p:spPr>
        <p:txBody>
          <a:bodyP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Date Placeholder 4"/>
          <p:cNvSpPr>
            <a:spLocks noGrp="1"/>
          </p:cNvSpPr>
          <p:nvPr>
            <p:ph type="dt" sz="half" idx="10"/>
          </p:nvPr>
        </p:nvSpPr>
        <p:spPr/>
        <p:txBody>
          <a:bodyPr/>
          <a:lstStyle/>
          <a:p>
            <a:fld id="{D746744B-6CC8-4ED2-8A71-07BEB184F142}" type="datetimeFigureOut">
              <a:rPr lang="en-US" smtClean="0"/>
              <a:t>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21B5B8-D539-4E5C-A527-7E3AD844CB1B}" type="slidenum">
              <a:rPr lang="en-US" smtClean="0"/>
              <a:t>‹#›</a:t>
            </a:fld>
            <a:endParaRPr lang="en-US"/>
          </a:p>
        </p:txBody>
      </p:sp>
    </p:spTree>
    <p:extLst>
      <p:ext uri="{BB962C8B-B14F-4D97-AF65-F5344CB8AC3E}">
        <p14:creationId xmlns:p14="http://schemas.microsoft.com/office/powerpoint/2010/main" val="27678034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vi-VN"/>
              <a:t>Bấm để sửa kiểu tiêu đề Bản cái</a:t>
            </a:r>
            <a:endParaRPr lang="en-US" dirty="0"/>
          </a:p>
        </p:txBody>
      </p:sp>
      <p:sp>
        <p:nvSpPr>
          <p:cNvPr id="3" name="Text Placeholder 2"/>
          <p:cNvSpPr>
            <a:spLocks noGrp="1"/>
          </p:cNvSpPr>
          <p:nvPr>
            <p:ph type="body" idx="1"/>
          </p:nvPr>
        </p:nvSpPr>
        <p:spPr>
          <a:xfrm>
            <a:off x="971550" y="1993900"/>
            <a:ext cx="3538728" cy="432197"/>
          </a:xfrm>
        </p:spPr>
        <p:txBody>
          <a:bodyPr anchor="b">
            <a:noAutofit/>
          </a:bodyPr>
          <a:lstStyle>
            <a:lvl1pPr marL="0" indent="0">
              <a:spcBef>
                <a:spcPts val="504"/>
              </a:spcBef>
              <a:spcAft>
                <a:spcPts val="450"/>
              </a:spcAft>
              <a:buNone/>
              <a:defRPr sz="21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a:t>Bấm để chỉnh sửa kiểu văn bản của Bản cái</a:t>
            </a:r>
          </a:p>
        </p:txBody>
      </p:sp>
      <p:sp>
        <p:nvSpPr>
          <p:cNvPr id="4" name="Content Placeholder 3"/>
          <p:cNvSpPr>
            <a:spLocks noGrp="1"/>
          </p:cNvSpPr>
          <p:nvPr>
            <p:ph sz="half" idx="2"/>
          </p:nvPr>
        </p:nvSpPr>
        <p:spPr>
          <a:xfrm>
            <a:off x="971550" y="2432447"/>
            <a:ext cx="3538728" cy="1974454"/>
          </a:xfrm>
        </p:spPr>
        <p:txBody>
          <a:bodyPr anchor="t">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Text Placeholder 4"/>
          <p:cNvSpPr>
            <a:spLocks noGrp="1"/>
          </p:cNvSpPr>
          <p:nvPr>
            <p:ph type="body" sz="quarter" idx="3"/>
          </p:nvPr>
        </p:nvSpPr>
        <p:spPr>
          <a:xfrm>
            <a:off x="4635503" y="1993900"/>
            <a:ext cx="3538728" cy="432197"/>
          </a:xfrm>
        </p:spPr>
        <p:txBody>
          <a:bodyPr anchor="b">
            <a:noAutofit/>
          </a:bodyPr>
          <a:lstStyle>
            <a:lvl1pPr marL="0" indent="0">
              <a:spcBef>
                <a:spcPts val="504"/>
              </a:spcBef>
              <a:spcAft>
                <a:spcPts val="450"/>
              </a:spcAft>
              <a:buNone/>
              <a:defRPr sz="21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a:t>Bấm để chỉnh sửa kiểu văn bản của Bản cái</a:t>
            </a:r>
          </a:p>
        </p:txBody>
      </p:sp>
      <p:sp>
        <p:nvSpPr>
          <p:cNvPr id="6" name="Content Placeholder 5"/>
          <p:cNvSpPr>
            <a:spLocks noGrp="1"/>
          </p:cNvSpPr>
          <p:nvPr>
            <p:ph sz="quarter" idx="4"/>
          </p:nvPr>
        </p:nvSpPr>
        <p:spPr>
          <a:xfrm>
            <a:off x="4635503" y="2432447"/>
            <a:ext cx="3538728" cy="1974454"/>
          </a:xfrm>
        </p:spPr>
        <p:txBody>
          <a:bodyPr anchor="t">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7" name="Date Placeholder 6"/>
          <p:cNvSpPr>
            <a:spLocks noGrp="1"/>
          </p:cNvSpPr>
          <p:nvPr>
            <p:ph type="dt" sz="half" idx="10"/>
          </p:nvPr>
        </p:nvSpPr>
        <p:spPr/>
        <p:txBody>
          <a:bodyPr/>
          <a:lstStyle/>
          <a:p>
            <a:fld id="{D746744B-6CC8-4ED2-8A71-07BEB184F142}" type="datetimeFigureOut">
              <a:rPr lang="en-US" smtClean="0"/>
              <a:t>1/3/2024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F21B5B8-D539-4E5C-A527-7E3AD844CB1B}" type="slidenum">
              <a:rPr lang="en-US" smtClean="0"/>
              <a:t>‹#›</a:t>
            </a:fld>
            <a:endParaRPr lang="en-US"/>
          </a:p>
        </p:txBody>
      </p:sp>
      <p:cxnSp>
        <p:nvCxnSpPr>
          <p:cNvPr id="18" name="Straight Connector 17"/>
          <p:cNvCxnSpPr/>
          <p:nvPr/>
        </p:nvCxnSpPr>
        <p:spPr>
          <a:xfrm>
            <a:off x="1047127" y="1816100"/>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178387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Date Placeholder 2"/>
          <p:cNvSpPr>
            <a:spLocks noGrp="1"/>
          </p:cNvSpPr>
          <p:nvPr>
            <p:ph type="dt" sz="half" idx="10"/>
          </p:nvPr>
        </p:nvSpPr>
        <p:spPr/>
        <p:txBody>
          <a:bodyPr/>
          <a:lstStyle/>
          <a:p>
            <a:fld id="{D746744B-6CC8-4ED2-8A71-07BEB184F142}" type="datetimeFigureOut">
              <a:rPr lang="en-US" smtClean="0"/>
              <a:t>1/3/2024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F21B5B8-D539-4E5C-A527-7E3AD844CB1B}" type="slidenum">
              <a:rPr lang="en-US" smtClean="0"/>
              <a:t>‹#›</a:t>
            </a:fld>
            <a:endParaRPr lang="en-US"/>
          </a:p>
        </p:txBody>
      </p:sp>
      <p:cxnSp>
        <p:nvCxnSpPr>
          <p:cNvPr id="14" name="Straight Connector 13"/>
          <p:cNvCxnSpPr/>
          <p:nvPr/>
        </p:nvCxnSpPr>
        <p:spPr>
          <a:xfrm>
            <a:off x="1047127" y="1816100"/>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872652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46744B-6CC8-4ED2-8A71-07BEB184F142}" type="datetimeFigureOut">
              <a:rPr lang="en-US" smtClean="0"/>
              <a:t>1/3/2024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F21B5B8-D539-4E5C-A527-7E3AD844CB1B}" type="slidenum">
              <a:rPr lang="en-US" smtClean="0"/>
              <a:t>‹#›</a:t>
            </a:fld>
            <a:endParaRPr lang="en-US"/>
          </a:p>
        </p:txBody>
      </p:sp>
    </p:spTree>
    <p:extLst>
      <p:ext uri="{BB962C8B-B14F-4D97-AF65-F5344CB8AC3E}">
        <p14:creationId xmlns:p14="http://schemas.microsoft.com/office/powerpoint/2010/main" val="19662972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970359" y="1041401"/>
            <a:ext cx="2788841" cy="1028700"/>
          </a:xfrm>
        </p:spPr>
        <p:txBody>
          <a:bodyPr anchor="b">
            <a:normAutofit/>
          </a:bodyPr>
          <a:lstStyle>
            <a:lvl1pPr algn="ctr">
              <a:defRPr sz="1800" b="0"/>
            </a:lvl1pPr>
          </a:lstStyle>
          <a:p>
            <a:r>
              <a:rPr lang="vi-VN"/>
              <a:t>Bấm để sửa kiểu tiêu đề Bản cái</a:t>
            </a:r>
            <a:endParaRPr lang="en-US" dirty="0"/>
          </a:p>
        </p:txBody>
      </p:sp>
      <p:sp>
        <p:nvSpPr>
          <p:cNvPr id="3" name="Content Placeholder 2"/>
          <p:cNvSpPr>
            <a:spLocks noGrp="1"/>
          </p:cNvSpPr>
          <p:nvPr>
            <p:ph idx="1"/>
          </p:nvPr>
        </p:nvSpPr>
        <p:spPr>
          <a:xfrm>
            <a:off x="4064001" y="736599"/>
            <a:ext cx="4102100" cy="3670301"/>
          </a:xfrm>
        </p:spPr>
        <p:txBody>
          <a:bodyPr anchor="ct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Text Placeholder 3"/>
          <p:cNvSpPr>
            <a:spLocks noGrp="1"/>
          </p:cNvSpPr>
          <p:nvPr>
            <p:ph type="body" sz="half" idx="2"/>
          </p:nvPr>
        </p:nvSpPr>
        <p:spPr>
          <a:xfrm>
            <a:off x="970359" y="2273299"/>
            <a:ext cx="2788841" cy="1828803"/>
          </a:xfrm>
        </p:spPr>
        <p:txBody>
          <a:bodyPr anchor="t">
            <a:normAutofit/>
          </a:bodyPr>
          <a:lstStyle>
            <a:lvl1pPr marL="0" indent="0" algn="ctr">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vi-VN"/>
              <a:t>Bấm để chỉnh sửa kiểu văn bản của Bản cái</a:t>
            </a:r>
          </a:p>
        </p:txBody>
      </p:sp>
      <p:sp>
        <p:nvSpPr>
          <p:cNvPr id="5" name="Date Placeholder 4"/>
          <p:cNvSpPr>
            <a:spLocks noGrp="1"/>
          </p:cNvSpPr>
          <p:nvPr>
            <p:ph type="dt" sz="half" idx="10"/>
          </p:nvPr>
        </p:nvSpPr>
        <p:spPr/>
        <p:txBody>
          <a:bodyPr/>
          <a:lstStyle/>
          <a:p>
            <a:fld id="{D746744B-6CC8-4ED2-8A71-07BEB184F142}" type="datetimeFigureOut">
              <a:rPr lang="en-US" smtClean="0"/>
              <a:t>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21B5B8-D539-4E5C-A527-7E3AD844CB1B}" type="slidenum">
              <a:rPr lang="en-US" smtClean="0"/>
              <a:t>‹#›</a:t>
            </a:fld>
            <a:endParaRPr lang="en-US"/>
          </a:p>
        </p:txBody>
      </p:sp>
      <p:cxnSp>
        <p:nvCxnSpPr>
          <p:cNvPr id="16" name="Straight Connector 15"/>
          <p:cNvCxnSpPr/>
          <p:nvPr/>
        </p:nvCxnSpPr>
        <p:spPr>
          <a:xfrm>
            <a:off x="1047127" y="2184400"/>
            <a:ext cx="263587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910143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971549" y="1412874"/>
            <a:ext cx="4681362" cy="1028700"/>
          </a:xfrm>
        </p:spPr>
        <p:txBody>
          <a:bodyPr anchor="b">
            <a:normAutofit/>
          </a:bodyPr>
          <a:lstStyle>
            <a:lvl1pPr algn="ctr">
              <a:defRPr sz="2100" b="0"/>
            </a:lvl1pPr>
          </a:lstStyle>
          <a:p>
            <a:r>
              <a:rPr lang="vi-VN"/>
              <a:t>Bấm để sửa kiểu tiêu đề Bản cái</a:t>
            </a:r>
            <a:endParaRPr lang="en-US" dirty="0"/>
          </a:p>
        </p:txBody>
      </p:sp>
      <p:sp>
        <p:nvSpPr>
          <p:cNvPr id="17" name="Picture Placeholder 2"/>
          <p:cNvSpPr>
            <a:spLocks noGrp="1" noChangeAspect="1"/>
          </p:cNvSpPr>
          <p:nvPr>
            <p:ph type="pic" idx="1"/>
          </p:nvPr>
        </p:nvSpPr>
        <p:spPr>
          <a:xfrm>
            <a:off x="6071124" y="781050"/>
            <a:ext cx="2297510" cy="35814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vi-VN"/>
              <a:t>Bấm biểu tượng để thêm hình ảnh</a:t>
            </a:r>
            <a:endParaRPr lang="en-US" dirty="0"/>
          </a:p>
        </p:txBody>
      </p:sp>
      <p:sp>
        <p:nvSpPr>
          <p:cNvPr id="4" name="Text Placeholder 3"/>
          <p:cNvSpPr>
            <a:spLocks noGrp="1"/>
          </p:cNvSpPr>
          <p:nvPr>
            <p:ph type="body" sz="half" idx="2"/>
          </p:nvPr>
        </p:nvSpPr>
        <p:spPr>
          <a:xfrm>
            <a:off x="971549" y="2441574"/>
            <a:ext cx="4681362" cy="1371600"/>
          </a:xfrm>
        </p:spPr>
        <p:txBody>
          <a:bodyPr anchor="t">
            <a:normAutofit/>
          </a:bodyPr>
          <a:lstStyle>
            <a:lvl1pPr marL="0" indent="0" algn="ctr">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vi-VN"/>
              <a:t>Bấm để chỉnh sửa kiểu văn bản của Bản cái</a:t>
            </a:r>
          </a:p>
        </p:txBody>
      </p:sp>
      <p:sp>
        <p:nvSpPr>
          <p:cNvPr id="5" name="Date Placeholder 4"/>
          <p:cNvSpPr>
            <a:spLocks noGrp="1"/>
          </p:cNvSpPr>
          <p:nvPr>
            <p:ph type="dt" sz="half" idx="10"/>
          </p:nvPr>
        </p:nvSpPr>
        <p:spPr/>
        <p:txBody>
          <a:bodyPr/>
          <a:lstStyle/>
          <a:p>
            <a:fld id="{D746744B-6CC8-4ED2-8A71-07BEB184F142}" type="datetimeFigureOut">
              <a:rPr lang="en-US" smtClean="0"/>
              <a:t>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21B5B8-D539-4E5C-A527-7E3AD844CB1B}" type="slidenum">
              <a:rPr lang="en-US" smtClean="0"/>
              <a:t>‹#›</a:t>
            </a:fld>
            <a:endParaRPr lang="en-US"/>
          </a:p>
        </p:txBody>
      </p:sp>
    </p:spTree>
    <p:extLst>
      <p:ext uri="{BB962C8B-B14F-4D97-AF65-F5344CB8AC3E}">
        <p14:creationId xmlns:p14="http://schemas.microsoft.com/office/powerpoint/2010/main" val="33900553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3.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1802" y="0"/>
            <a:ext cx="9172472" cy="5142161"/>
            <a:chOff x="-15736" y="0"/>
            <a:chExt cx="12229962" cy="6856214"/>
          </a:xfrm>
        </p:grpSpPr>
        <p:pic>
          <p:nvPicPr>
            <p:cNvPr id="8" name="Picture 7" descr="HD-PanelContent.png"/>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7">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7">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971552" y="736600"/>
            <a:ext cx="7200897" cy="977900"/>
          </a:xfrm>
          <a:prstGeom prst="rect">
            <a:avLst/>
          </a:prstGeom>
          <a:effectLst/>
        </p:spPr>
        <p:txBody>
          <a:bodyPr vert="horz" lIns="91440" tIns="45720" rIns="91440" bIns="45720" rtlCol="0" anchor="ctr">
            <a:normAutofit/>
          </a:bodyPr>
          <a:lstStyle/>
          <a:p>
            <a:r>
              <a:rPr lang="vi-VN"/>
              <a:t>Bấm để sửa kiểu tiêu đề Bản cái</a:t>
            </a:r>
            <a:endParaRPr lang="en-US" dirty="0"/>
          </a:p>
        </p:txBody>
      </p:sp>
      <p:sp>
        <p:nvSpPr>
          <p:cNvPr id="3" name="Text Placeholder 2"/>
          <p:cNvSpPr>
            <a:spLocks noGrp="1"/>
          </p:cNvSpPr>
          <p:nvPr>
            <p:ph type="body" idx="1"/>
          </p:nvPr>
        </p:nvSpPr>
        <p:spPr>
          <a:xfrm>
            <a:off x="971551" y="1917699"/>
            <a:ext cx="7200897" cy="2489202"/>
          </a:xfrm>
          <a:prstGeom prst="rect">
            <a:avLst/>
          </a:prstGeom>
        </p:spPr>
        <p:txBody>
          <a:bodyPr vert="horz" lIns="91440" tIns="45720" rIns="91440" bIns="45720" rtlCol="0" anchor="t">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2"/>
          </p:nvPr>
        </p:nvSpPr>
        <p:spPr>
          <a:xfrm>
            <a:off x="6508126" y="4476750"/>
            <a:ext cx="1200150" cy="209550"/>
          </a:xfrm>
          <a:prstGeom prst="rect">
            <a:avLst/>
          </a:prstGeom>
        </p:spPr>
        <p:txBody>
          <a:bodyPr vert="horz" lIns="91440" tIns="45720" rIns="91440" bIns="45720" rtlCol="0" anchor="ctr"/>
          <a:lstStyle>
            <a:lvl1pPr algn="r">
              <a:defRPr sz="750" b="0" i="0">
                <a:solidFill>
                  <a:schemeClr val="tx1"/>
                </a:solidFill>
                <a:effectLst/>
                <a:latin typeface="+mn-lt"/>
              </a:defRPr>
            </a:lvl1pPr>
          </a:lstStyle>
          <a:p>
            <a:fld id="{D746744B-6CC8-4ED2-8A71-07BEB184F142}" type="datetimeFigureOut">
              <a:rPr lang="en-US" smtClean="0"/>
              <a:t>1/3/2024</a:t>
            </a:fld>
            <a:endParaRPr lang="en-US"/>
          </a:p>
        </p:txBody>
      </p:sp>
      <p:sp>
        <p:nvSpPr>
          <p:cNvPr id="5" name="Footer Placeholder 4"/>
          <p:cNvSpPr>
            <a:spLocks noGrp="1"/>
          </p:cNvSpPr>
          <p:nvPr>
            <p:ph type="ftr" sz="quarter" idx="3"/>
          </p:nvPr>
        </p:nvSpPr>
        <p:spPr>
          <a:xfrm>
            <a:off x="971551" y="4476750"/>
            <a:ext cx="5479425" cy="209550"/>
          </a:xfrm>
          <a:prstGeom prst="rect">
            <a:avLst/>
          </a:prstGeom>
        </p:spPr>
        <p:txBody>
          <a:bodyPr vert="horz" lIns="91440" tIns="45720" rIns="91440" bIns="45720" rtlCol="0" anchor="ctr"/>
          <a:lstStyle>
            <a:lvl1pPr algn="l">
              <a:defRPr sz="75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7765426" y="4476750"/>
            <a:ext cx="407023" cy="209550"/>
          </a:xfrm>
          <a:prstGeom prst="rect">
            <a:avLst/>
          </a:prstGeom>
        </p:spPr>
        <p:txBody>
          <a:bodyPr vert="horz" lIns="91440" tIns="45720" rIns="91440" bIns="45720" rtlCol="0" anchor="ctr"/>
          <a:lstStyle>
            <a:lvl1pPr algn="r">
              <a:defRPr sz="750" b="0" i="0">
                <a:solidFill>
                  <a:schemeClr val="tx1"/>
                </a:solidFill>
                <a:effectLst/>
                <a:latin typeface="+mn-lt"/>
              </a:defRPr>
            </a:lvl1pPr>
          </a:lstStyle>
          <a:p>
            <a:fld id="{FF21B5B8-D539-4E5C-A527-7E3AD844CB1B}" type="slidenum">
              <a:rPr lang="en-US" smtClean="0"/>
              <a:t>‹#›</a:t>
            </a:fld>
            <a:endParaRPr lang="en-US"/>
          </a:p>
        </p:txBody>
      </p:sp>
    </p:spTree>
    <p:extLst>
      <p:ext uri="{BB962C8B-B14F-4D97-AF65-F5344CB8AC3E}">
        <p14:creationId xmlns:p14="http://schemas.microsoft.com/office/powerpoint/2010/main" val="884186558"/>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 id="2147483739" r:id="rId13"/>
    <p:sldLayoutId id="2147483740" r:id="rId14"/>
    <p:sldLayoutId id="2147483741" r:id="rId15"/>
    <p:sldLayoutId id="2147483742" r:id="rId16"/>
    <p:sldLayoutId id="2147483743" r:id="rId17"/>
    <p:sldLayoutId id="2147483744" r:id="rId18"/>
    <p:sldLayoutId id="2147483745" r:id="rId19"/>
    <p:sldLayoutId id="2147483746" r:id="rId20"/>
    <p:sldLayoutId id="2147483747" r:id="rId21"/>
    <p:sldLayoutId id="2147483748" r:id="rId22"/>
    <p:sldLayoutId id="2147483749" r:id="rId23"/>
    <p:sldLayoutId id="2147483750" r:id="rId24"/>
  </p:sldLayoutIdLst>
  <p:txStyles>
    <p:titleStyle>
      <a:lvl1pPr algn="ctr" defTabSz="342900" rtl="0" eaLnBrk="1" latinLnBrk="0" hangingPunct="1">
        <a:spcBef>
          <a:spcPct val="0"/>
        </a:spcBef>
        <a:buNone/>
        <a:defRPr sz="33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14313" indent="-214313" algn="l" defTabSz="342900" rtl="0" eaLnBrk="1" latinLnBrk="0" hangingPunct="1">
        <a:spcBef>
          <a:spcPct val="20000"/>
        </a:spcBef>
        <a:spcAft>
          <a:spcPts val="45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1pPr>
      <a:lvl2pPr marL="557213" indent="-214313" algn="l" defTabSz="342900" rtl="0" eaLnBrk="1" latinLnBrk="0" hangingPunct="1">
        <a:spcBef>
          <a:spcPct val="20000"/>
        </a:spcBef>
        <a:spcAft>
          <a:spcPts val="450"/>
        </a:spcAft>
        <a:buClr>
          <a:schemeClr val="accent1"/>
        </a:buClr>
        <a:buSzPct val="115000"/>
        <a:buFont typeface="Arial"/>
        <a:buChar char="•"/>
        <a:defRPr sz="1500" kern="1200" cap="none">
          <a:solidFill>
            <a:schemeClr val="tx1">
              <a:lumMod val="85000"/>
              <a:lumOff val="15000"/>
            </a:schemeClr>
          </a:solidFill>
          <a:effectLst/>
          <a:latin typeface="+mn-lt"/>
          <a:ea typeface="+mn-ea"/>
          <a:cs typeface="+mn-cs"/>
        </a:defRPr>
      </a:lvl2pPr>
      <a:lvl3pPr marL="900113" indent="-214313" algn="l" defTabSz="342900" rtl="0" eaLnBrk="1" latinLnBrk="0" hangingPunct="1">
        <a:spcBef>
          <a:spcPct val="20000"/>
        </a:spcBef>
        <a:spcAft>
          <a:spcPts val="450"/>
        </a:spcAft>
        <a:buClr>
          <a:schemeClr val="accent1"/>
        </a:buClr>
        <a:buSzPct val="115000"/>
        <a:buFont typeface="Arial"/>
        <a:buChar char="•"/>
        <a:defRPr sz="1350" kern="1200" cap="none">
          <a:solidFill>
            <a:schemeClr val="tx1">
              <a:lumMod val="85000"/>
              <a:lumOff val="15000"/>
            </a:schemeClr>
          </a:solidFill>
          <a:effectLst/>
          <a:latin typeface="+mn-lt"/>
          <a:ea typeface="+mn-ea"/>
          <a:cs typeface="+mn-cs"/>
        </a:defRPr>
      </a:lvl3pPr>
      <a:lvl4pPr marL="1157288" indent="-128588" algn="l" defTabSz="342900" rtl="0" eaLnBrk="1" latinLnBrk="0" hangingPunct="1">
        <a:spcBef>
          <a:spcPct val="20000"/>
        </a:spcBef>
        <a:spcAft>
          <a:spcPts val="450"/>
        </a:spcAft>
        <a:buClr>
          <a:schemeClr val="accent1"/>
        </a:buClr>
        <a:buSzPct val="115000"/>
        <a:buFont typeface="Arial"/>
        <a:buChar char="•"/>
        <a:defRPr sz="1200" kern="1200" cap="none">
          <a:solidFill>
            <a:schemeClr val="tx1">
              <a:lumMod val="85000"/>
              <a:lumOff val="15000"/>
            </a:schemeClr>
          </a:solidFill>
          <a:effectLst/>
          <a:latin typeface="+mn-lt"/>
          <a:ea typeface="+mn-ea"/>
          <a:cs typeface="+mn-cs"/>
        </a:defRPr>
      </a:lvl4pPr>
      <a:lvl5pPr marL="1500188" indent="-128588" algn="l" defTabSz="342900" rtl="0" eaLnBrk="1" latinLnBrk="0" hangingPunct="1">
        <a:spcBef>
          <a:spcPct val="20000"/>
        </a:spcBef>
        <a:spcAft>
          <a:spcPts val="450"/>
        </a:spcAft>
        <a:buClr>
          <a:schemeClr val="accent1"/>
        </a:buClr>
        <a:buSzPct val="115000"/>
        <a:buFont typeface="Arial"/>
        <a:buChar char="•"/>
        <a:defRPr sz="1050" kern="1200" cap="none">
          <a:solidFill>
            <a:schemeClr val="tx1">
              <a:lumMod val="85000"/>
              <a:lumOff val="15000"/>
            </a:schemeClr>
          </a:solidFill>
          <a:effectLst/>
          <a:latin typeface="+mn-lt"/>
          <a:ea typeface="+mn-ea"/>
          <a:cs typeface="+mn-cs"/>
        </a:defRPr>
      </a:lvl5pPr>
      <a:lvl6pPr marL="1885950" indent="-171450" algn="l" defTabSz="342900" rtl="0" eaLnBrk="1" latinLnBrk="0" hangingPunct="1">
        <a:spcBef>
          <a:spcPct val="20000"/>
        </a:spcBef>
        <a:spcAft>
          <a:spcPts val="450"/>
        </a:spcAft>
        <a:buClr>
          <a:schemeClr val="accent1"/>
        </a:buClr>
        <a:buSzPct val="115000"/>
        <a:buFont typeface="Arial"/>
        <a:buChar char="•"/>
        <a:defRPr sz="1050" kern="1200" cap="none">
          <a:solidFill>
            <a:schemeClr val="tx1">
              <a:lumMod val="85000"/>
              <a:lumOff val="15000"/>
            </a:schemeClr>
          </a:solidFill>
          <a:effectLst/>
          <a:latin typeface="+mn-lt"/>
          <a:ea typeface="+mn-ea"/>
          <a:cs typeface="+mn-cs"/>
        </a:defRPr>
      </a:lvl6pPr>
      <a:lvl7pPr marL="2228850" indent="-171450" algn="l" defTabSz="342900" rtl="0" eaLnBrk="1" latinLnBrk="0" hangingPunct="1">
        <a:spcBef>
          <a:spcPct val="20000"/>
        </a:spcBef>
        <a:spcAft>
          <a:spcPts val="450"/>
        </a:spcAft>
        <a:buClr>
          <a:schemeClr val="accent1"/>
        </a:buClr>
        <a:buSzPct val="115000"/>
        <a:buFont typeface="Arial"/>
        <a:buChar char="•"/>
        <a:defRPr sz="1050" kern="1200" cap="none">
          <a:solidFill>
            <a:schemeClr val="tx1">
              <a:lumMod val="85000"/>
              <a:lumOff val="15000"/>
            </a:schemeClr>
          </a:solidFill>
          <a:effectLst/>
          <a:latin typeface="+mn-lt"/>
          <a:ea typeface="+mn-ea"/>
          <a:cs typeface="+mn-cs"/>
        </a:defRPr>
      </a:lvl7pPr>
      <a:lvl8pPr marL="2571750" indent="-171450" algn="l" defTabSz="342900" rtl="0" eaLnBrk="1" latinLnBrk="0" hangingPunct="1">
        <a:spcBef>
          <a:spcPct val="20000"/>
        </a:spcBef>
        <a:spcAft>
          <a:spcPts val="450"/>
        </a:spcAft>
        <a:buClr>
          <a:schemeClr val="accent1"/>
        </a:buClr>
        <a:buSzPct val="115000"/>
        <a:buFont typeface="Arial"/>
        <a:buChar char="•"/>
        <a:defRPr sz="1050" kern="1200" cap="none">
          <a:solidFill>
            <a:schemeClr val="tx1">
              <a:lumMod val="85000"/>
              <a:lumOff val="15000"/>
            </a:schemeClr>
          </a:solidFill>
          <a:effectLst/>
          <a:latin typeface="+mn-lt"/>
          <a:ea typeface="+mn-ea"/>
          <a:cs typeface="+mn-cs"/>
        </a:defRPr>
      </a:lvl8pPr>
      <a:lvl9pPr marL="2914650" indent="-171450" algn="l" defTabSz="342900" rtl="0" eaLnBrk="1" latinLnBrk="0" hangingPunct="1">
        <a:spcBef>
          <a:spcPct val="20000"/>
        </a:spcBef>
        <a:spcAft>
          <a:spcPts val="450"/>
        </a:spcAft>
        <a:buClr>
          <a:schemeClr val="accent1"/>
        </a:buClr>
        <a:buSzPct val="115000"/>
        <a:buFont typeface="Arial"/>
        <a:buChar char="•"/>
        <a:defRPr sz="1050" kern="1200" cap="none">
          <a:solidFill>
            <a:schemeClr val="tx1">
              <a:lumMod val="85000"/>
              <a:lumOff val="15000"/>
            </a:schemeClr>
          </a:solidFill>
          <a:effectLst/>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7" Type="http://schemas.microsoft.com/office/2007/relationships/hdphoto" Target="../media/hdphoto2.wdp"/><Relationship Id="rId2" Type="http://schemas.openxmlformats.org/officeDocument/2006/relationships/image" Target="../media/image7.jpe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slide" Target="slide2.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30.jpeg"/><Relationship Id="rId7" Type="http://schemas.openxmlformats.org/officeDocument/2006/relationships/image" Target="../media/image32.png"/><Relationship Id="rId2" Type="http://schemas.openxmlformats.org/officeDocument/2006/relationships/image" Target="../media/image29.png"/><Relationship Id="rId1" Type="http://schemas.openxmlformats.org/officeDocument/2006/relationships/slideLayout" Target="../slideLayouts/slideLayout1.xml"/><Relationship Id="rId6" Type="http://schemas.openxmlformats.org/officeDocument/2006/relationships/slide" Target="slide2.xml"/><Relationship Id="rId5" Type="http://schemas.microsoft.com/office/2007/relationships/hdphoto" Target="../media/hdphoto9.wdp"/><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30.jpeg"/><Relationship Id="rId7" Type="http://schemas.openxmlformats.org/officeDocument/2006/relationships/image" Target="../media/image32.png"/><Relationship Id="rId2" Type="http://schemas.openxmlformats.org/officeDocument/2006/relationships/image" Target="../media/image29.png"/><Relationship Id="rId1" Type="http://schemas.openxmlformats.org/officeDocument/2006/relationships/slideLayout" Target="../slideLayouts/slideLayout1.xml"/><Relationship Id="rId6" Type="http://schemas.openxmlformats.org/officeDocument/2006/relationships/slide" Target="slide2.xml"/><Relationship Id="rId5" Type="http://schemas.microsoft.com/office/2007/relationships/hdphoto" Target="../media/hdphoto9.wdp"/><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30.jpeg"/><Relationship Id="rId7" Type="http://schemas.openxmlformats.org/officeDocument/2006/relationships/image" Target="../media/image32.png"/><Relationship Id="rId2" Type="http://schemas.openxmlformats.org/officeDocument/2006/relationships/image" Target="../media/image29.png"/><Relationship Id="rId1" Type="http://schemas.openxmlformats.org/officeDocument/2006/relationships/slideLayout" Target="../slideLayouts/slideLayout1.xml"/><Relationship Id="rId6" Type="http://schemas.openxmlformats.org/officeDocument/2006/relationships/slide" Target="slide2.xml"/><Relationship Id="rId5" Type="http://schemas.microsoft.com/office/2007/relationships/hdphoto" Target="../media/hdphoto9.wdp"/><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9.png"/><Relationship Id="rId7" Type="http://schemas.openxmlformats.org/officeDocument/2006/relationships/slide" Target="slide2.xm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microsoft.com/office/2007/relationships/hdphoto" Target="../media/hdphoto9.wdp"/><Relationship Id="rId5" Type="http://schemas.openxmlformats.org/officeDocument/2006/relationships/image" Target="../media/image31.png"/><Relationship Id="rId4" Type="http://schemas.openxmlformats.org/officeDocument/2006/relationships/image" Target="../media/image30.jpeg"/><Relationship Id="rId9" Type="http://schemas.microsoft.com/office/2007/relationships/hdphoto" Target="../media/hdphoto10.wdp"/></Relationships>
</file>

<file path=ppt/slides/_rels/slide14.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30.jpeg"/><Relationship Id="rId7" Type="http://schemas.openxmlformats.org/officeDocument/2006/relationships/image" Target="../media/image32.png"/><Relationship Id="rId2" Type="http://schemas.openxmlformats.org/officeDocument/2006/relationships/image" Target="../media/image29.png"/><Relationship Id="rId1" Type="http://schemas.openxmlformats.org/officeDocument/2006/relationships/slideLayout" Target="../slideLayouts/slideLayout1.xml"/><Relationship Id="rId6" Type="http://schemas.openxmlformats.org/officeDocument/2006/relationships/slide" Target="slide2.xml"/><Relationship Id="rId5" Type="http://schemas.microsoft.com/office/2007/relationships/hdphoto" Target="../media/hdphoto9.wdp"/><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xml"/><Relationship Id="rId1" Type="http://schemas.openxmlformats.org/officeDocument/2006/relationships/slideLayout" Target="../slideLayouts/slideLayout18.xml"/><Relationship Id="rId5" Type="http://schemas.openxmlformats.org/officeDocument/2006/relationships/image" Target="../media/image35.jpeg"/><Relationship Id="rId4" Type="http://schemas.openxmlformats.org/officeDocument/2006/relationships/image" Target="../media/image34.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19.xml"/><Relationship Id="rId5" Type="http://schemas.openxmlformats.org/officeDocument/2006/relationships/image" Target="../media/image39.jpeg"/><Relationship Id="rId4" Type="http://schemas.openxmlformats.org/officeDocument/2006/relationships/image" Target="../media/image38.jpeg"/></Relationships>
</file>

<file path=ppt/slides/_rels/slide1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14.png"/><Relationship Id="rId18" Type="http://schemas.openxmlformats.org/officeDocument/2006/relationships/image" Target="../media/image16.png"/><Relationship Id="rId26" Type="http://schemas.openxmlformats.org/officeDocument/2006/relationships/image" Target="../media/image20.png"/><Relationship Id="rId39" Type="http://schemas.openxmlformats.org/officeDocument/2006/relationships/slide" Target="slide15.xml"/><Relationship Id="rId3" Type="http://schemas.openxmlformats.org/officeDocument/2006/relationships/slide" Target="slide13.xml"/><Relationship Id="rId21" Type="http://schemas.openxmlformats.org/officeDocument/2006/relationships/slide" Target="slide9.xml"/><Relationship Id="rId34" Type="http://schemas.openxmlformats.org/officeDocument/2006/relationships/image" Target="../media/image25.png"/><Relationship Id="rId7" Type="http://schemas.openxmlformats.org/officeDocument/2006/relationships/image" Target="../media/image12.png"/><Relationship Id="rId12" Type="http://schemas.openxmlformats.org/officeDocument/2006/relationships/slide" Target="slide3.xml"/><Relationship Id="rId17" Type="http://schemas.openxmlformats.org/officeDocument/2006/relationships/slide" Target="slide4.xml"/><Relationship Id="rId25" Type="http://schemas.openxmlformats.org/officeDocument/2006/relationships/slide" Target="slide14.xml"/><Relationship Id="rId33" Type="http://schemas.openxmlformats.org/officeDocument/2006/relationships/image" Target="../media/image24.png"/><Relationship Id="rId38" Type="http://schemas.openxmlformats.org/officeDocument/2006/relationships/image" Target="../media/image28.gif"/><Relationship Id="rId2" Type="http://schemas.openxmlformats.org/officeDocument/2006/relationships/image" Target="../media/image10.png"/><Relationship Id="rId16" Type="http://schemas.openxmlformats.org/officeDocument/2006/relationships/image" Target="../media/image15.png"/><Relationship Id="rId20" Type="http://schemas.openxmlformats.org/officeDocument/2006/relationships/image" Target="../media/image17.png"/><Relationship Id="rId29" Type="http://schemas.microsoft.com/office/2007/relationships/hdphoto" Target="../media/hdphoto7.wdp"/><Relationship Id="rId1" Type="http://schemas.openxmlformats.org/officeDocument/2006/relationships/slideLayout" Target="../slideLayouts/slideLayout1.xml"/><Relationship Id="rId6" Type="http://schemas.openxmlformats.org/officeDocument/2006/relationships/slide" Target="slide8.xml"/><Relationship Id="rId11" Type="http://schemas.microsoft.com/office/2007/relationships/hdphoto" Target="../media/hdphoto5.wdp"/><Relationship Id="rId24" Type="http://schemas.openxmlformats.org/officeDocument/2006/relationships/image" Target="../media/image19.png"/><Relationship Id="rId32" Type="http://schemas.openxmlformats.org/officeDocument/2006/relationships/image" Target="../media/image23.png"/><Relationship Id="rId37" Type="http://schemas.openxmlformats.org/officeDocument/2006/relationships/image" Target="../media/image27.gif"/><Relationship Id="rId5" Type="http://schemas.microsoft.com/office/2007/relationships/hdphoto" Target="../media/hdphoto3.wdp"/><Relationship Id="rId15" Type="http://schemas.openxmlformats.org/officeDocument/2006/relationships/slide" Target="slide5.xml"/><Relationship Id="rId23" Type="http://schemas.openxmlformats.org/officeDocument/2006/relationships/slide" Target="slide11.xml"/><Relationship Id="rId28" Type="http://schemas.openxmlformats.org/officeDocument/2006/relationships/image" Target="../media/image21.png"/><Relationship Id="rId36" Type="http://schemas.microsoft.com/office/2007/relationships/hdphoto" Target="../media/hdphoto8.wdp"/><Relationship Id="rId10" Type="http://schemas.openxmlformats.org/officeDocument/2006/relationships/image" Target="../media/image13.png"/><Relationship Id="rId19" Type="http://schemas.openxmlformats.org/officeDocument/2006/relationships/slide" Target="slide7.xml"/><Relationship Id="rId31" Type="http://schemas.openxmlformats.org/officeDocument/2006/relationships/image" Target="../media/image22.png"/><Relationship Id="rId4" Type="http://schemas.openxmlformats.org/officeDocument/2006/relationships/image" Target="../media/image11.png"/><Relationship Id="rId9" Type="http://schemas.openxmlformats.org/officeDocument/2006/relationships/slide" Target="slide6.xml"/><Relationship Id="rId14" Type="http://schemas.microsoft.com/office/2007/relationships/hdphoto" Target="../media/hdphoto6.wdp"/><Relationship Id="rId22" Type="http://schemas.openxmlformats.org/officeDocument/2006/relationships/image" Target="../media/image18.png"/><Relationship Id="rId27" Type="http://schemas.openxmlformats.org/officeDocument/2006/relationships/slide" Target="slide12.xml"/><Relationship Id="rId30" Type="http://schemas.openxmlformats.org/officeDocument/2006/relationships/slide" Target="slide10.xml"/><Relationship Id="rId35" Type="http://schemas.openxmlformats.org/officeDocument/2006/relationships/image" Target="../media/image2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7.xml"/><Relationship Id="rId1" Type="http://schemas.openxmlformats.org/officeDocument/2006/relationships/slideLayout" Target="../slideLayouts/slideLayout21.xml"/><Relationship Id="rId4" Type="http://schemas.openxmlformats.org/officeDocument/2006/relationships/image" Target="../media/image45.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8" Type="http://schemas.openxmlformats.org/officeDocument/2006/relationships/hyperlink" Target="http://vi.wikipedia.org/wiki/Ch%C3%B9a_M%E1%BB%99t_C%E1%BB%99t" TargetMode="External"/><Relationship Id="rId3" Type="http://schemas.openxmlformats.org/officeDocument/2006/relationships/hyperlink" Target="http://vi.wikipedia.org/wiki/Qu%E1%BB%91c_T%E1%BB%AD_Gi%C3%A1m" TargetMode="External"/><Relationship Id="rId7" Type="http://schemas.openxmlformats.org/officeDocument/2006/relationships/image" Target="http://www.phattuvietnam.net/mods/News/pic/1200718518.jpg" TargetMode="External"/><Relationship Id="rId2" Type="http://schemas.openxmlformats.org/officeDocument/2006/relationships/hyperlink" Target="http://vi.wikipedia.org/wiki/V%C4%83n_Mi%E1%BA%BFu-Qu%E1%BB%91c_T%E1%BB%AD_Gi%C3%A1m" TargetMode="External"/><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slide" Target="slide7.xml"/><Relationship Id="rId10" Type="http://schemas.openxmlformats.org/officeDocument/2006/relationships/image" Target="../media/image49.jpeg"/><Relationship Id="rId4" Type="http://schemas.openxmlformats.org/officeDocument/2006/relationships/image" Target="../media/image46.jpeg"/><Relationship Id="rId9" Type="http://schemas.openxmlformats.org/officeDocument/2006/relationships/image" Target="../media/image48.jpeg"/></Relationships>
</file>

<file path=ppt/slides/_rels/slide3.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30.jpeg"/><Relationship Id="rId7" Type="http://schemas.openxmlformats.org/officeDocument/2006/relationships/image" Target="../media/image32.png"/><Relationship Id="rId2" Type="http://schemas.openxmlformats.org/officeDocument/2006/relationships/image" Target="../media/image29.png"/><Relationship Id="rId1" Type="http://schemas.openxmlformats.org/officeDocument/2006/relationships/slideLayout" Target="../slideLayouts/slideLayout1.xml"/><Relationship Id="rId6" Type="http://schemas.openxmlformats.org/officeDocument/2006/relationships/slide" Target="slide2.xml"/><Relationship Id="rId5" Type="http://schemas.microsoft.com/office/2007/relationships/hdphoto" Target="../media/hdphoto9.wdp"/><Relationship Id="rId4" Type="http://schemas.openxmlformats.org/officeDocument/2006/relationships/image" Target="../media/image31.png"/></Relationships>
</file>

<file path=ppt/slides/_rels/slide30.xml.rels><?xml version="1.0" encoding="UTF-8" standalone="yes"?>
<Relationships xmlns="http://schemas.openxmlformats.org/package/2006/relationships"><Relationship Id="rId3" Type="http://schemas.openxmlformats.org/officeDocument/2006/relationships/hyperlink" Target="http://vi.wikipedia.org/wiki/H%E1%BB%93_T%C3%A2y" TargetMode="External"/><Relationship Id="rId2" Type="http://schemas.openxmlformats.org/officeDocument/2006/relationships/hyperlink" Target="http://vi.wikipedia.org/wiki/Ho%C3%A0ng_th%C3%A0nh_Th%C4%83ng_Long" TargetMode="External"/><Relationship Id="rId1" Type="http://schemas.openxmlformats.org/officeDocument/2006/relationships/slideLayout" Target="../slideLayouts/slideLayout20.xml"/><Relationship Id="rId4" Type="http://schemas.openxmlformats.org/officeDocument/2006/relationships/image" Target="../media/image39.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20.xml"/><Relationship Id="rId5" Type="http://schemas.openxmlformats.org/officeDocument/2006/relationships/image" Target="../media/image54.jpeg"/><Relationship Id="rId4" Type="http://schemas.openxmlformats.org/officeDocument/2006/relationships/image" Target="../media/image53.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9.png"/><Relationship Id="rId7" Type="http://schemas.openxmlformats.org/officeDocument/2006/relationships/slide" Target="slide2.xm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9.wdp"/><Relationship Id="rId5" Type="http://schemas.openxmlformats.org/officeDocument/2006/relationships/image" Target="../media/image31.png"/><Relationship Id="rId4" Type="http://schemas.openxmlformats.org/officeDocument/2006/relationships/image" Target="../media/image30.jpeg"/><Relationship Id="rId9" Type="http://schemas.microsoft.com/office/2007/relationships/hdphoto" Target="../media/hdphoto10.wdp"/></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30.jpeg"/><Relationship Id="rId7" Type="http://schemas.openxmlformats.org/officeDocument/2006/relationships/image" Target="../media/image32.png"/><Relationship Id="rId2" Type="http://schemas.openxmlformats.org/officeDocument/2006/relationships/image" Target="../media/image29.png"/><Relationship Id="rId1" Type="http://schemas.openxmlformats.org/officeDocument/2006/relationships/slideLayout" Target="../slideLayouts/slideLayout1.xml"/><Relationship Id="rId6" Type="http://schemas.openxmlformats.org/officeDocument/2006/relationships/slide" Target="slide2.xml"/><Relationship Id="rId5" Type="http://schemas.microsoft.com/office/2007/relationships/hdphoto" Target="../media/hdphoto9.wdp"/><Relationship Id="rId4" Type="http://schemas.openxmlformats.org/officeDocument/2006/relationships/image" Target="../media/image31.png"/></Relationships>
</file>

<file path=ppt/slides/_rels/slide6.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30.jpeg"/><Relationship Id="rId7" Type="http://schemas.openxmlformats.org/officeDocument/2006/relationships/image" Target="../media/image32.png"/><Relationship Id="rId2" Type="http://schemas.openxmlformats.org/officeDocument/2006/relationships/image" Target="../media/image29.png"/><Relationship Id="rId1" Type="http://schemas.openxmlformats.org/officeDocument/2006/relationships/slideLayout" Target="../slideLayouts/slideLayout1.xml"/><Relationship Id="rId6" Type="http://schemas.openxmlformats.org/officeDocument/2006/relationships/slide" Target="slide2.xml"/><Relationship Id="rId5" Type="http://schemas.microsoft.com/office/2007/relationships/hdphoto" Target="../media/hdphoto9.wdp"/><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9.png"/><Relationship Id="rId7" Type="http://schemas.openxmlformats.org/officeDocument/2006/relationships/slide" Target="slide2.xm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microsoft.com/office/2007/relationships/hdphoto" Target="../media/hdphoto9.wdp"/><Relationship Id="rId5" Type="http://schemas.openxmlformats.org/officeDocument/2006/relationships/image" Target="../media/image31.png"/><Relationship Id="rId4" Type="http://schemas.openxmlformats.org/officeDocument/2006/relationships/image" Target="../media/image30.jpeg"/><Relationship Id="rId9" Type="http://schemas.microsoft.com/office/2007/relationships/hdphoto" Target="../media/hdphoto10.wdp"/></Relationships>
</file>

<file path=ppt/slides/_rels/slide8.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30.jpeg"/><Relationship Id="rId7" Type="http://schemas.openxmlformats.org/officeDocument/2006/relationships/image" Target="../media/image32.png"/><Relationship Id="rId2" Type="http://schemas.openxmlformats.org/officeDocument/2006/relationships/image" Target="../media/image29.png"/><Relationship Id="rId1" Type="http://schemas.openxmlformats.org/officeDocument/2006/relationships/slideLayout" Target="../slideLayouts/slideLayout1.xml"/><Relationship Id="rId6" Type="http://schemas.openxmlformats.org/officeDocument/2006/relationships/slide" Target="slide2.xml"/><Relationship Id="rId5" Type="http://schemas.microsoft.com/office/2007/relationships/hdphoto" Target="../media/hdphoto9.wdp"/><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30.jpeg"/><Relationship Id="rId7" Type="http://schemas.openxmlformats.org/officeDocument/2006/relationships/image" Target="../media/image32.png"/><Relationship Id="rId2" Type="http://schemas.openxmlformats.org/officeDocument/2006/relationships/image" Target="../media/image29.png"/><Relationship Id="rId1" Type="http://schemas.openxmlformats.org/officeDocument/2006/relationships/slideLayout" Target="../slideLayouts/slideLayout1.xml"/><Relationship Id="rId6" Type="http://schemas.openxmlformats.org/officeDocument/2006/relationships/slide" Target="slide2.xml"/><Relationship Id="rId5" Type="http://schemas.microsoft.com/office/2007/relationships/hdphoto" Target="../media/hdphoto9.wdp"/><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26" name="Picture 2" descr="C:\Users\ADMIN\Desktop\Tai nguyen thiet ke tro choi\Bảng gỗ\images.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0" y="-1162050"/>
            <a:ext cx="3657600" cy="32004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09600" y="133350"/>
            <a:ext cx="2438400" cy="1877437"/>
          </a:xfrm>
          <a:prstGeom prst="rect">
            <a:avLst/>
          </a:prstGeom>
          <a:noFill/>
        </p:spPr>
        <p:txBody>
          <a:bodyPr wrap="square" rtlCol="0">
            <a:spAutoFit/>
          </a:bodyPr>
          <a:lstStyle/>
          <a:p>
            <a:pPr algn="ctr"/>
            <a:r>
              <a:rPr lang="en-US" sz="3600" dirty="0" err="1">
                <a:solidFill>
                  <a:srgbClr val="006600"/>
                </a:solidFill>
                <a:latin typeface="Arial" panose="020B0604020202020204" pitchFamily="34" charset="0"/>
                <a:cs typeface="Arial" panose="020B0604020202020204" pitchFamily="34" charset="0"/>
              </a:rPr>
              <a:t>Cuộc</a:t>
            </a:r>
            <a:r>
              <a:rPr lang="en-US" sz="3600" dirty="0">
                <a:solidFill>
                  <a:srgbClr val="006600"/>
                </a:solidFill>
                <a:latin typeface="Arial" panose="020B0604020202020204" pitchFamily="34" charset="0"/>
                <a:cs typeface="Arial" panose="020B0604020202020204" pitchFamily="34" charset="0"/>
              </a:rPr>
              <a:t> </a:t>
            </a:r>
            <a:r>
              <a:rPr lang="en-US" sz="3600" dirty="0" err="1">
                <a:solidFill>
                  <a:srgbClr val="006600"/>
                </a:solidFill>
                <a:latin typeface="Arial" panose="020B0604020202020204" pitchFamily="34" charset="0"/>
                <a:cs typeface="Arial" panose="020B0604020202020204" pitchFamily="34" charset="0"/>
              </a:rPr>
              <a:t>Đua</a:t>
            </a:r>
            <a:endParaRPr lang="en-US" sz="3600" dirty="0">
              <a:solidFill>
                <a:srgbClr val="006600"/>
              </a:solidFill>
              <a:latin typeface="Arial" panose="020B0604020202020204" pitchFamily="34" charset="0"/>
              <a:cs typeface="Arial" panose="020B0604020202020204" pitchFamily="34" charset="0"/>
            </a:endParaRPr>
          </a:p>
          <a:p>
            <a:pPr algn="ctr"/>
            <a:r>
              <a:rPr lang="en-US" sz="3600" dirty="0">
                <a:solidFill>
                  <a:srgbClr val="006600"/>
                </a:solidFill>
                <a:latin typeface="Arial" panose="020B0604020202020204" pitchFamily="34" charset="0"/>
                <a:cs typeface="Arial" panose="020B0604020202020204" pitchFamily="34" charset="0"/>
              </a:rPr>
              <a:t> </a:t>
            </a:r>
            <a:r>
              <a:rPr lang="en-US" sz="3600" dirty="0" err="1">
                <a:solidFill>
                  <a:srgbClr val="006600"/>
                </a:solidFill>
                <a:latin typeface="Arial" panose="020B0604020202020204" pitchFamily="34" charset="0"/>
                <a:cs typeface="Arial" panose="020B0604020202020204" pitchFamily="34" charset="0"/>
              </a:rPr>
              <a:t>Kỳ</a:t>
            </a:r>
            <a:r>
              <a:rPr lang="en-US" sz="3600" dirty="0">
                <a:solidFill>
                  <a:srgbClr val="006600"/>
                </a:solidFill>
                <a:latin typeface="Arial" panose="020B0604020202020204" pitchFamily="34" charset="0"/>
                <a:cs typeface="Arial" panose="020B0604020202020204" pitchFamily="34" charset="0"/>
              </a:rPr>
              <a:t> </a:t>
            </a:r>
            <a:r>
              <a:rPr lang="en-US" sz="3600" dirty="0" err="1">
                <a:solidFill>
                  <a:srgbClr val="006600"/>
                </a:solidFill>
                <a:latin typeface="Arial" panose="020B0604020202020204" pitchFamily="34" charset="0"/>
                <a:cs typeface="Arial" panose="020B0604020202020204" pitchFamily="34" charset="0"/>
              </a:rPr>
              <a:t>Thú</a:t>
            </a:r>
            <a:endParaRPr lang="en-US" sz="3600" dirty="0">
              <a:solidFill>
                <a:srgbClr val="006600"/>
              </a:solidFill>
              <a:latin typeface="Arial" panose="020B0604020202020204" pitchFamily="34" charset="0"/>
              <a:cs typeface="Arial" panose="020B0604020202020204" pitchFamily="34" charset="0"/>
            </a:endParaRPr>
          </a:p>
          <a:p>
            <a:pPr algn="ctr"/>
            <a:r>
              <a:rPr lang="en-US" sz="4400" dirty="0">
                <a:solidFill>
                  <a:srgbClr val="FFFF00"/>
                </a:solidFill>
                <a:latin typeface="Arial" panose="020B0604020202020204" pitchFamily="34" charset="0"/>
                <a:cs typeface="Arial" panose="020B0604020202020204" pitchFamily="34" charset="0"/>
              </a:rPr>
              <a:t>2</a:t>
            </a:r>
          </a:p>
        </p:txBody>
      </p:sp>
      <p:pic>
        <p:nvPicPr>
          <p:cNvPr id="1028" name="Picture 4" descr="C:\Users\ADMIN\Desktop\Tai nguyen thiet ke tro choi\Bảng gỗ\bat dau.png">
            <a:hlinkClick r:id="rId5" action="ppaction://hlinksldjump"/>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455" b="100000" l="0" r="100000"/>
                    </a14:imgEffect>
                  </a14:imgLayer>
                </a14:imgProps>
              </a:ext>
              <a:ext uri="{28A0092B-C50C-407E-A947-70E740481C1C}">
                <a14:useLocalDpi xmlns:a14="http://schemas.microsoft.com/office/drawing/2010/main" val="0"/>
              </a:ext>
            </a:extLst>
          </a:blip>
          <a:srcRect/>
          <a:stretch>
            <a:fillRect/>
          </a:stretch>
        </p:blipFill>
        <p:spPr bwMode="auto">
          <a:xfrm>
            <a:off x="7010400" y="4153894"/>
            <a:ext cx="2014537" cy="8562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50705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Picture1aa (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55498"/>
            <a:ext cx="8242300" cy="459285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white-board-wooden-frame-50a0x500 (2)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6015" y="2350255"/>
            <a:ext cx="5181600" cy="2811409"/>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Bảng gỗ\bf84005075c14b36ce9c5ef0290567c1-wood-boards-vector.pn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9854" l="0" r="100000">
                        <a14:foregroundMark x1="69962" y1="65828" x2="71356" y2="87130"/>
                        <a14:backgroundMark x1="8250" y1="7445" x2="24875" y2="12847"/>
                        <a14:backgroundMark x1="36125" y1="3212" x2="14625" y2="21752"/>
                        <a14:backgroundMark x1="45750" y1="14745" x2="59750" y2="21460"/>
                        <a14:backgroundMark x1="52500" y1="9927" x2="45000" y2="21898"/>
                        <a14:backgroundMark x1="59875" y1="21460" x2="32125" y2="25547"/>
                        <a14:backgroundMark x1="62000" y1="3650" x2="87750" y2="9489"/>
                        <a14:backgroundMark x1="65625" y1="3504" x2="87375" y2="23504"/>
                      </a14:backgroundRemoval>
                    </a14:imgEffect>
                  </a14:imgLayer>
                </a14:imgProps>
              </a:ext>
              <a:ext uri="{28A0092B-C50C-407E-A947-70E740481C1C}">
                <a14:useLocalDpi xmlns:a14="http://schemas.microsoft.com/office/drawing/2010/main" val="0"/>
              </a:ext>
            </a:extLst>
          </a:blip>
          <a:srcRect/>
          <a:stretch>
            <a:fillRect/>
          </a:stretch>
        </p:blipFill>
        <p:spPr bwMode="auto">
          <a:xfrm>
            <a:off x="3962400" y="-599437"/>
            <a:ext cx="3276600" cy="280558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505200" y="2910807"/>
            <a:ext cx="4367903" cy="1477328"/>
          </a:xfrm>
          <a:prstGeom prst="rect">
            <a:avLst/>
          </a:prstGeom>
          <a:noFill/>
        </p:spPr>
        <p:txBody>
          <a:bodyPr wrap="square" rtlCol="0">
            <a:spAutoFit/>
          </a:bodyPr>
          <a:lstStyle/>
          <a:p>
            <a:pPr algn="ctr"/>
            <a:r>
              <a:rPr lang="vi-VN" dirty="0"/>
              <a:t>Ông là người Thăng Long, anh hùng dân tộc kiệt xuất đã góp phần quan trọng vào thắng lợi của cuộc kháng chiến chống quân xâm lược Tống ở thế kỷ XI. Bạn cho biết ông là ai?</a:t>
            </a:r>
            <a:endParaRPr lang="en-US" sz="4400" dirty="0">
              <a:solidFill>
                <a:srgbClr val="0000FF"/>
              </a:solidFill>
              <a:latin typeface="Arial" panose="020B0604020202020204" pitchFamily="34" charset="0"/>
              <a:cs typeface="Arial" panose="020B0604020202020204" pitchFamily="34" charset="0"/>
            </a:endParaRPr>
          </a:p>
        </p:txBody>
      </p:sp>
      <p:sp>
        <p:nvSpPr>
          <p:cNvPr id="6" name="TextBox 5"/>
          <p:cNvSpPr txBox="1"/>
          <p:nvPr/>
        </p:nvSpPr>
        <p:spPr>
          <a:xfrm>
            <a:off x="4298131" y="828609"/>
            <a:ext cx="2605137" cy="523220"/>
          </a:xfrm>
          <a:prstGeom prst="rect">
            <a:avLst/>
          </a:prstGeom>
          <a:noFill/>
        </p:spPr>
        <p:txBody>
          <a:bodyPr wrap="none" rtlCol="0">
            <a:spAutoFit/>
          </a:bodyPr>
          <a:lstStyle/>
          <a:p>
            <a:pPr algn="ctr"/>
            <a:r>
              <a:rPr lang="vi-VN" sz="2800" dirty="0">
                <a:latin typeface="Times New Roman" panose="02020603050405020304" pitchFamily="18" charset="0"/>
                <a:cs typeface="Times New Roman" panose="02020603050405020304" pitchFamily="18" charset="0"/>
              </a:rPr>
              <a:t>Lý Thường Kiệt.</a:t>
            </a:r>
            <a:endParaRPr lang="en-US" sz="2800" dirty="0">
              <a:solidFill>
                <a:srgbClr val="0000FF"/>
              </a:solidFill>
              <a:latin typeface="Times New Roman" panose="02020603050405020304" pitchFamily="18" charset="0"/>
              <a:cs typeface="Times New Roman" panose="02020603050405020304" pitchFamily="18" charset="0"/>
            </a:endParaRPr>
          </a:p>
        </p:txBody>
      </p:sp>
      <p:pic>
        <p:nvPicPr>
          <p:cNvPr id="1026" name="Picture 2" descr="C:\Users\ADMIN\Desktop\Tai nguyen thiet ke tro choi\Bảng gỗ\1a.pn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387431" y="11877"/>
            <a:ext cx="1680369" cy="791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8781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1029"/>
                                        </p:tgtEl>
                                        <p:attrNameLst>
                                          <p:attrName>style.visibility</p:attrName>
                                        </p:attrNameLst>
                                      </p:cBhvr>
                                      <p:to>
                                        <p:strVal val="visible"/>
                                      </p:to>
                                    </p:set>
                                    <p:anim calcmode="lin" valueType="num">
                                      <p:cBhvr additive="base">
                                        <p:cTn id="21" dur="500" fill="hold"/>
                                        <p:tgtEl>
                                          <p:spTgt spid="1029"/>
                                        </p:tgtEl>
                                        <p:attrNameLst>
                                          <p:attrName>ppt_x</p:attrName>
                                        </p:attrNameLst>
                                      </p:cBhvr>
                                      <p:tavLst>
                                        <p:tav tm="0">
                                          <p:val>
                                            <p:strVal val="#ppt_x"/>
                                          </p:val>
                                        </p:tav>
                                        <p:tav tm="100000">
                                          <p:val>
                                            <p:strVal val="#ppt_x"/>
                                          </p:val>
                                        </p:tav>
                                      </p:tavLst>
                                    </p:anim>
                                    <p:anim calcmode="lin" valueType="num">
                                      <p:cBhvr additive="base">
                                        <p:cTn id="22" dur="500" fill="hold"/>
                                        <p:tgtEl>
                                          <p:spTgt spid="102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Picture1aa (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55498"/>
            <a:ext cx="8242300" cy="459285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white-board-wooden-frame-50a0x500 (2)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2349638"/>
            <a:ext cx="5181600" cy="2811409"/>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Bảng gỗ\bf84005075c14b36ce9c5ef0290567c1-wood-boards-vector.pn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9854" l="0" r="100000">
                        <a14:foregroundMark x1="69962" y1="65828" x2="71356" y2="87130"/>
                        <a14:backgroundMark x1="8250" y1="7445" x2="24875" y2="12847"/>
                        <a14:backgroundMark x1="36125" y1="3212" x2="14625" y2="21752"/>
                        <a14:backgroundMark x1="45750" y1="14745" x2="59750" y2="21460"/>
                        <a14:backgroundMark x1="52500" y1="9927" x2="45000" y2="21898"/>
                        <a14:backgroundMark x1="59875" y1="21460" x2="32125" y2="25547"/>
                        <a14:backgroundMark x1="62000" y1="3650" x2="87750" y2="9489"/>
                        <a14:backgroundMark x1="65625" y1="3504" x2="87375" y2="23504"/>
                      </a14:backgroundRemoval>
                    </a14:imgEffect>
                  </a14:imgLayer>
                </a14:imgProps>
              </a:ext>
              <a:ext uri="{28A0092B-C50C-407E-A947-70E740481C1C}">
                <a14:useLocalDpi xmlns:a14="http://schemas.microsoft.com/office/drawing/2010/main" val="0"/>
              </a:ext>
            </a:extLst>
          </a:blip>
          <a:srcRect/>
          <a:stretch>
            <a:fillRect/>
          </a:stretch>
        </p:blipFill>
        <p:spPr bwMode="auto">
          <a:xfrm>
            <a:off x="3962400" y="-599437"/>
            <a:ext cx="3276600" cy="280558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352800" y="2970512"/>
            <a:ext cx="4572000" cy="1077218"/>
          </a:xfrm>
          <a:prstGeom prst="rect">
            <a:avLst/>
          </a:prstGeom>
          <a:noFill/>
        </p:spPr>
        <p:txBody>
          <a:bodyPr wrap="square" rtlCol="0">
            <a:spAutoFit/>
          </a:bodyPr>
          <a:lstStyle/>
          <a:p>
            <a:pPr algn="ctr"/>
            <a:r>
              <a:rPr lang="en-US" sz="3200" dirty="0" err="1">
                <a:latin typeface="Times New Roman" panose="02020603050405020304" pitchFamily="18" charset="0"/>
                <a:cs typeface="Times New Roman" panose="02020603050405020304" pitchFamily="18" charset="0"/>
              </a:rPr>
              <a:t>Tên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gọi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Nội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chính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thức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xuất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năm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nào</a:t>
            </a:r>
            <a:r>
              <a:rPr lang="en-US" sz="3200" dirty="0">
                <a:latin typeface="Times New Roman" panose="02020603050405020304" pitchFamily="18" charset="0"/>
                <a:cs typeface="Times New Roman" panose="02020603050405020304" pitchFamily="18" charset="0"/>
              </a:rPr>
              <a:t>?</a:t>
            </a:r>
            <a:endParaRPr lang="en-US" sz="3200" dirty="0">
              <a:solidFill>
                <a:srgbClr val="0000FF"/>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4596258" y="756420"/>
            <a:ext cx="2008883" cy="584775"/>
          </a:xfrm>
          <a:prstGeom prst="rect">
            <a:avLst/>
          </a:prstGeom>
          <a:noFill/>
        </p:spPr>
        <p:txBody>
          <a:bodyPr wrap="none" rtlCol="0">
            <a:spAutoFit/>
          </a:bodyPr>
          <a:lstStyle/>
          <a:p>
            <a:pPr algn="ctr"/>
            <a:r>
              <a:rPr lang="en-US" sz="3200" dirty="0" err="1">
                <a:latin typeface="Times New Roman" panose="02020603050405020304" pitchFamily="18" charset="0"/>
                <a:cs typeface="Times New Roman" panose="02020603050405020304" pitchFamily="18" charset="0"/>
              </a:rPr>
              <a:t>Năm</a:t>
            </a:r>
            <a:r>
              <a:rPr lang="en-US" sz="3200" dirty="0">
                <a:latin typeface="Times New Roman" panose="02020603050405020304" pitchFamily="18" charset="0"/>
                <a:cs typeface="Times New Roman" panose="02020603050405020304" pitchFamily="18" charset="0"/>
              </a:rPr>
              <a:t> 1831.</a:t>
            </a:r>
            <a:endParaRPr lang="en-US" sz="3200" dirty="0">
              <a:solidFill>
                <a:srgbClr val="0000FF"/>
              </a:solidFill>
              <a:latin typeface="Times New Roman" panose="02020603050405020304" pitchFamily="18" charset="0"/>
              <a:cs typeface="Times New Roman" panose="02020603050405020304" pitchFamily="18" charset="0"/>
            </a:endParaRPr>
          </a:p>
        </p:txBody>
      </p:sp>
      <p:pic>
        <p:nvPicPr>
          <p:cNvPr id="1026" name="Picture 2" descr="C:\Users\ADMIN\Desktop\Tai nguyen thiet ke tro choi\Bảng gỗ\1a.pn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387431" y="11877"/>
            <a:ext cx="1680369" cy="791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8781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1029"/>
                                        </p:tgtEl>
                                        <p:attrNameLst>
                                          <p:attrName>style.visibility</p:attrName>
                                        </p:attrNameLst>
                                      </p:cBhvr>
                                      <p:to>
                                        <p:strVal val="visible"/>
                                      </p:to>
                                    </p:set>
                                    <p:anim calcmode="lin" valueType="num">
                                      <p:cBhvr additive="base">
                                        <p:cTn id="21" dur="500" fill="hold"/>
                                        <p:tgtEl>
                                          <p:spTgt spid="1029"/>
                                        </p:tgtEl>
                                        <p:attrNameLst>
                                          <p:attrName>ppt_x</p:attrName>
                                        </p:attrNameLst>
                                      </p:cBhvr>
                                      <p:tavLst>
                                        <p:tav tm="0">
                                          <p:val>
                                            <p:strVal val="#ppt_x"/>
                                          </p:val>
                                        </p:tav>
                                        <p:tav tm="100000">
                                          <p:val>
                                            <p:strVal val="#ppt_x"/>
                                          </p:val>
                                        </p:tav>
                                      </p:tavLst>
                                    </p:anim>
                                    <p:anim calcmode="lin" valueType="num">
                                      <p:cBhvr additive="base">
                                        <p:cTn id="22" dur="500" fill="hold"/>
                                        <p:tgtEl>
                                          <p:spTgt spid="102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Picture1aa (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55498"/>
            <a:ext cx="8242300" cy="459285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white-board-wooden-frame-50a0x500 (2)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2349638"/>
            <a:ext cx="5181600" cy="2811409"/>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Bảng gỗ\bf84005075c14b36ce9c5ef0290567c1-wood-boards-vector.pn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9854" l="0" r="100000">
                        <a14:foregroundMark x1="69962" y1="65828" x2="71356" y2="87130"/>
                        <a14:backgroundMark x1="8250" y1="7445" x2="24875" y2="12847"/>
                        <a14:backgroundMark x1="36125" y1="3212" x2="14625" y2="21752"/>
                        <a14:backgroundMark x1="45750" y1="14745" x2="59750" y2="21460"/>
                        <a14:backgroundMark x1="52500" y1="9927" x2="45000" y2="21898"/>
                        <a14:backgroundMark x1="59875" y1="21460" x2="32125" y2="25547"/>
                        <a14:backgroundMark x1="62000" y1="3650" x2="87750" y2="9489"/>
                        <a14:backgroundMark x1="65625" y1="3504" x2="87375" y2="23504"/>
                      </a14:backgroundRemoval>
                    </a14:imgEffect>
                  </a14:imgLayer>
                </a14:imgProps>
              </a:ext>
              <a:ext uri="{28A0092B-C50C-407E-A947-70E740481C1C}">
                <a14:useLocalDpi xmlns:a14="http://schemas.microsoft.com/office/drawing/2010/main" val="0"/>
              </a:ext>
            </a:extLst>
          </a:blip>
          <a:srcRect/>
          <a:stretch>
            <a:fillRect/>
          </a:stretch>
        </p:blipFill>
        <p:spPr bwMode="auto">
          <a:xfrm>
            <a:off x="3962400" y="-599437"/>
            <a:ext cx="3276600" cy="280558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390900" y="2780876"/>
            <a:ext cx="4419600" cy="1815882"/>
          </a:xfrm>
          <a:prstGeom prst="rect">
            <a:avLst/>
          </a:prstGeom>
          <a:noFill/>
        </p:spPr>
        <p:txBody>
          <a:bodyPr wrap="square" rtlCol="0">
            <a:spAutoFit/>
          </a:bodyPr>
          <a:lstStyle/>
          <a:p>
            <a:pPr algn="ct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kỉ</a:t>
            </a:r>
            <a:r>
              <a:rPr lang="en-US" sz="2800" dirty="0">
                <a:latin typeface="Times New Roman" panose="02020603050405020304" pitchFamily="18" charset="0"/>
                <a:cs typeface="Times New Roman" panose="02020603050405020304" pitchFamily="18" charset="0"/>
              </a:rPr>
              <a:t> X </a:t>
            </a:r>
            <a:r>
              <a:rPr lang="en-US" sz="2800" dirty="0" err="1">
                <a:latin typeface="Times New Roman" panose="02020603050405020304" pitchFamily="18" charset="0"/>
                <a:cs typeface="Times New Roman" panose="02020603050405020304" pitchFamily="18" charset="0"/>
              </a:rPr>
              <a:t>đến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kỉ</a:t>
            </a:r>
            <a:r>
              <a:rPr lang="en-US" sz="2800" dirty="0">
                <a:latin typeface="Times New Roman" panose="02020603050405020304" pitchFamily="18" charset="0"/>
                <a:cs typeface="Times New Roman" panose="02020603050405020304" pitchFamily="18" charset="0"/>
              </a:rPr>
              <a:t> XV, </a:t>
            </a:r>
            <a:r>
              <a:rPr lang="en-US" sz="2800" dirty="0" err="1">
                <a:latin typeface="Times New Roman" panose="02020603050405020304" pitchFamily="18" charset="0"/>
                <a:cs typeface="Times New Roman" panose="02020603050405020304" pitchFamily="18" charset="0"/>
              </a:rPr>
              <a:t>quân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đầu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kẻ</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thù</a:t>
            </a:r>
            <a:r>
              <a:rPr lang="en-US" sz="2800" dirty="0">
                <a:latin typeface="Times New Roman" panose="02020603050405020304" pitchFamily="18" charset="0"/>
                <a:cs typeface="Times New Roman" panose="02020603050405020304" pitchFamily="18" charset="0"/>
              </a:rPr>
              <a:t> hung </a:t>
            </a:r>
            <a:r>
              <a:rPr lang="en-US" sz="2800" dirty="0" err="1">
                <a:latin typeface="Times New Roman" panose="02020603050405020304" pitchFamily="18" charset="0"/>
                <a:cs typeface="Times New Roman" panose="02020603050405020304" pitchFamily="18" charset="0"/>
              </a:rPr>
              <a:t>hãn</a:t>
            </a:r>
            <a:r>
              <a:rPr lang="en-US" sz="2800" dirty="0">
                <a:latin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cs typeface="Times New Roman" panose="02020603050405020304" pitchFamily="18" charset="0"/>
              </a:rPr>
              <a:t>Trung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Quốc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endParaRPr lang="en-US" sz="2800" dirty="0">
              <a:solidFill>
                <a:srgbClr val="0000FF"/>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4137099" y="468063"/>
            <a:ext cx="2873301" cy="1384995"/>
          </a:xfrm>
          <a:prstGeom prst="rect">
            <a:avLst/>
          </a:prstGeom>
          <a:noFill/>
        </p:spPr>
        <p:txBody>
          <a:bodyPr wrap="square" rtlCol="0">
            <a:spAutoFit/>
          </a:bodyPr>
          <a:lstStyle/>
          <a:p>
            <a:pPr algn="ctr"/>
            <a:r>
              <a:rPr lang="vi-VN" sz="2800" dirty="0">
                <a:solidFill>
                  <a:srgbClr val="0000FF"/>
                </a:solidFill>
                <a:latin typeface="Arial" panose="020B0604020202020204" pitchFamily="34" charset="0"/>
                <a:cs typeface="Arial" panose="020B0604020202020204" pitchFamily="34" charset="0"/>
              </a:rPr>
              <a:t>Tống, </a:t>
            </a:r>
          </a:p>
          <a:p>
            <a:pPr algn="ctr"/>
            <a:r>
              <a:rPr lang="vi-VN" sz="2800" dirty="0">
                <a:solidFill>
                  <a:srgbClr val="0000FF"/>
                </a:solidFill>
                <a:latin typeface="Arial" panose="020B0604020202020204" pitchFamily="34" charset="0"/>
                <a:cs typeface="Arial" panose="020B0604020202020204" pitchFamily="34" charset="0"/>
              </a:rPr>
              <a:t>Mông – Nguyên, Minh</a:t>
            </a:r>
            <a:endParaRPr lang="en-US" sz="2800" dirty="0">
              <a:solidFill>
                <a:srgbClr val="0000FF"/>
              </a:solidFill>
              <a:latin typeface="Arial" panose="020B0604020202020204" pitchFamily="34" charset="0"/>
              <a:cs typeface="Arial" panose="020B0604020202020204" pitchFamily="34" charset="0"/>
            </a:endParaRPr>
          </a:p>
        </p:txBody>
      </p:sp>
      <p:pic>
        <p:nvPicPr>
          <p:cNvPr id="1026" name="Picture 2" descr="C:\Users\ADMIN\Desktop\Tai nguyen thiet ke tro choi\Bảng gỗ\1a.pn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387431" y="11877"/>
            <a:ext cx="1680369" cy="791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8781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1029"/>
                                        </p:tgtEl>
                                        <p:attrNameLst>
                                          <p:attrName>style.visibility</p:attrName>
                                        </p:attrNameLst>
                                      </p:cBhvr>
                                      <p:to>
                                        <p:strVal val="visible"/>
                                      </p:to>
                                    </p:set>
                                    <p:anim calcmode="lin" valueType="num">
                                      <p:cBhvr additive="base">
                                        <p:cTn id="21" dur="500" fill="hold"/>
                                        <p:tgtEl>
                                          <p:spTgt spid="1029"/>
                                        </p:tgtEl>
                                        <p:attrNameLst>
                                          <p:attrName>ppt_x</p:attrName>
                                        </p:attrNameLst>
                                      </p:cBhvr>
                                      <p:tavLst>
                                        <p:tav tm="0">
                                          <p:val>
                                            <p:strVal val="#ppt_x"/>
                                          </p:val>
                                        </p:tav>
                                        <p:tav tm="100000">
                                          <p:val>
                                            <p:strVal val="#ppt_x"/>
                                          </p:val>
                                        </p:tav>
                                      </p:tavLst>
                                    </p:anim>
                                    <p:anim calcmode="lin" valueType="num">
                                      <p:cBhvr additive="base">
                                        <p:cTn id="22" dur="500" fill="hold"/>
                                        <p:tgtEl>
                                          <p:spTgt spid="102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Picture1aa (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55498"/>
            <a:ext cx="8242300" cy="459285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white-board-wooden-frame-50a0x500 (2)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2349638"/>
            <a:ext cx="5181600" cy="2811409"/>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Bảng gỗ\bf84005075c14b36ce9c5ef0290567c1-wood-boards-vector.pn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9854" l="0" r="100000">
                        <a14:foregroundMark x1="69962" y1="65828" x2="71356" y2="87130"/>
                        <a14:backgroundMark x1="8250" y1="7445" x2="24875" y2="12847"/>
                        <a14:backgroundMark x1="36125" y1="3212" x2="14625" y2="21752"/>
                        <a14:backgroundMark x1="45750" y1="14745" x2="59750" y2="21460"/>
                        <a14:backgroundMark x1="52500" y1="9927" x2="45000" y2="21898"/>
                        <a14:backgroundMark x1="59875" y1="21460" x2="32125" y2="25547"/>
                        <a14:backgroundMark x1="62000" y1="3650" x2="87750" y2="9489"/>
                        <a14:backgroundMark x1="65625" y1="3504" x2="87375" y2="23504"/>
                      </a14:backgroundRemoval>
                    </a14:imgEffect>
                  </a14:imgLayer>
                </a14:imgProps>
              </a:ext>
              <a:ext uri="{28A0092B-C50C-407E-A947-70E740481C1C}">
                <a14:useLocalDpi xmlns:a14="http://schemas.microsoft.com/office/drawing/2010/main" val="0"/>
              </a:ext>
            </a:extLst>
          </a:blip>
          <a:srcRect/>
          <a:stretch>
            <a:fillRect/>
          </a:stretch>
        </p:blipFill>
        <p:spPr bwMode="auto">
          <a:xfrm>
            <a:off x="3962400" y="-599437"/>
            <a:ext cx="3276600" cy="280558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549258" y="898951"/>
            <a:ext cx="2102883" cy="523220"/>
          </a:xfrm>
          <a:prstGeom prst="rect">
            <a:avLst/>
          </a:prstGeom>
          <a:noFill/>
        </p:spPr>
        <p:txBody>
          <a:bodyPr wrap="none" rtlCol="0">
            <a:spAutoFit/>
          </a:bodyPr>
          <a:lstStyle/>
          <a:p>
            <a:pPr algn="ctr"/>
            <a:r>
              <a:rPr lang="vi-VN" sz="2800" dirty="0">
                <a:solidFill>
                  <a:srgbClr val="0000FF"/>
                </a:solidFill>
                <a:latin typeface="Arial" panose="020B0604020202020204" pitchFamily="34" charset="0"/>
                <a:cs typeface="Arial" panose="020B0604020202020204" pitchFamily="34" charset="0"/>
              </a:rPr>
              <a:t>Chu Văn An</a:t>
            </a:r>
            <a:endParaRPr lang="en-US" sz="2800" dirty="0">
              <a:solidFill>
                <a:srgbClr val="0000FF"/>
              </a:solidFill>
              <a:latin typeface="Arial" panose="020B0604020202020204" pitchFamily="34" charset="0"/>
              <a:cs typeface="Arial" panose="020B0604020202020204" pitchFamily="34" charset="0"/>
            </a:endParaRPr>
          </a:p>
        </p:txBody>
      </p:sp>
      <p:pic>
        <p:nvPicPr>
          <p:cNvPr id="1026" name="Picture 2" descr="C:\Users\ADMIN\Desktop\Tai nguyen thiet ke tro choi\Bảng gỗ\1a.png">
            <a:hlinkClick r:id="rId7" action="ppaction://hlinksldjump"/>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387431" y="11877"/>
            <a:ext cx="1680369" cy="79148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3352800" y="3093505"/>
            <a:ext cx="4572000" cy="1569660"/>
          </a:xfrm>
          <a:prstGeom prst="rect">
            <a:avLst/>
          </a:prstGeom>
        </p:spPr>
        <p:txBody>
          <a:bodyPr>
            <a:spAutoFit/>
          </a:bodyPr>
          <a:lstStyle/>
          <a:p>
            <a:r>
              <a:rPr lang="vi-VN" sz="3200" dirty="0">
                <a:solidFill>
                  <a:srgbClr val="000000"/>
                </a:solidFill>
                <a:latin typeface="Times New Roman" panose="02020603050405020304" pitchFamily="18" charset="0"/>
              </a:rPr>
              <a:t>Dưới thời Trần, ai là thầy giáo, nhà Nho được triều đình trọng dụng nhất?</a:t>
            </a:r>
            <a:endParaRPr lang="en-US" sz="3200" dirty="0"/>
          </a:p>
        </p:txBody>
      </p:sp>
    </p:spTree>
    <p:extLst>
      <p:ext uri="{BB962C8B-B14F-4D97-AF65-F5344CB8AC3E}">
        <p14:creationId xmlns:p14="http://schemas.microsoft.com/office/powerpoint/2010/main" val="1361951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0-#ppt_h/2"/>
                                          </p:val>
                                        </p:tav>
                                        <p:tav tm="100000">
                                          <p:val>
                                            <p:strVal val="#ppt_y"/>
                                          </p:val>
                                        </p:tav>
                                      </p:tavLst>
                                    </p:anim>
                                  </p:childTnLst>
                                </p:cTn>
                              </p:par>
                              <p:par>
                                <p:cTn id="15" presetID="2" presetClass="entr" presetSubtype="1" fill="hold" nodeType="withEffect">
                                  <p:stCondLst>
                                    <p:cond delay="0"/>
                                  </p:stCondLst>
                                  <p:childTnLst>
                                    <p:set>
                                      <p:cBhvr>
                                        <p:cTn id="16" dur="1" fill="hold">
                                          <p:stCondLst>
                                            <p:cond delay="0"/>
                                          </p:stCondLst>
                                        </p:cTn>
                                        <p:tgtEl>
                                          <p:spTgt spid="1029"/>
                                        </p:tgtEl>
                                        <p:attrNameLst>
                                          <p:attrName>style.visibility</p:attrName>
                                        </p:attrNameLst>
                                      </p:cBhvr>
                                      <p:to>
                                        <p:strVal val="visible"/>
                                      </p:to>
                                    </p:set>
                                    <p:anim calcmode="lin" valueType="num">
                                      <p:cBhvr additive="base">
                                        <p:cTn id="17" dur="500" fill="hold"/>
                                        <p:tgtEl>
                                          <p:spTgt spid="1029"/>
                                        </p:tgtEl>
                                        <p:attrNameLst>
                                          <p:attrName>ppt_x</p:attrName>
                                        </p:attrNameLst>
                                      </p:cBhvr>
                                      <p:tavLst>
                                        <p:tav tm="0">
                                          <p:val>
                                            <p:strVal val="#ppt_x"/>
                                          </p:val>
                                        </p:tav>
                                        <p:tav tm="100000">
                                          <p:val>
                                            <p:strVal val="#ppt_x"/>
                                          </p:val>
                                        </p:tav>
                                      </p:tavLst>
                                    </p:anim>
                                    <p:anim calcmode="lin" valueType="num">
                                      <p:cBhvr additive="base">
                                        <p:cTn id="18" dur="500" fill="hold"/>
                                        <p:tgtEl>
                                          <p:spTgt spid="102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Picture1aa (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55498"/>
            <a:ext cx="8242300" cy="459285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white-board-wooden-frame-50a0x500 (2)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2349638"/>
            <a:ext cx="5181600" cy="2811409"/>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Bảng gỗ\bf84005075c14b36ce9c5ef0290567c1-wood-boards-vector.pn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9854" l="0" r="100000">
                        <a14:foregroundMark x1="69962" y1="65828" x2="71356" y2="87130"/>
                        <a14:backgroundMark x1="8250" y1="7445" x2="24875" y2="12847"/>
                        <a14:backgroundMark x1="36125" y1="3212" x2="14625" y2="21752"/>
                        <a14:backgroundMark x1="45750" y1="14745" x2="59750" y2="21460"/>
                        <a14:backgroundMark x1="52500" y1="9927" x2="45000" y2="21898"/>
                        <a14:backgroundMark x1="59875" y1="21460" x2="32125" y2="25547"/>
                        <a14:backgroundMark x1="62000" y1="3650" x2="87750" y2="9489"/>
                        <a14:backgroundMark x1="65625" y1="3504" x2="87375" y2="23504"/>
                      </a14:backgroundRemoval>
                    </a14:imgEffect>
                  </a14:imgLayer>
                </a14:imgProps>
              </a:ext>
              <a:ext uri="{28A0092B-C50C-407E-A947-70E740481C1C}">
                <a14:useLocalDpi xmlns:a14="http://schemas.microsoft.com/office/drawing/2010/main" val="0"/>
              </a:ext>
            </a:extLst>
          </a:blip>
          <a:srcRect/>
          <a:stretch>
            <a:fillRect/>
          </a:stretch>
        </p:blipFill>
        <p:spPr bwMode="auto">
          <a:xfrm>
            <a:off x="3962400" y="-599437"/>
            <a:ext cx="3276600" cy="280558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313946" y="2918926"/>
            <a:ext cx="4649707" cy="1938992"/>
          </a:xfrm>
          <a:prstGeom prst="rect">
            <a:avLst/>
          </a:prstGeom>
          <a:noFill/>
        </p:spPr>
        <p:txBody>
          <a:bodyPr wrap="square" rtlCol="0">
            <a:spAutoFit/>
          </a:bodyPr>
          <a:lstStyle/>
          <a:p>
            <a:pPr algn="ctr"/>
            <a:r>
              <a:rPr lang="vi-VN" sz="2400" dirty="0">
                <a:latin typeface="Times New Roman" panose="02020603050405020304" pitchFamily="18" charset="0"/>
                <a:cs typeface="Times New Roman" panose="02020603050405020304" pitchFamily="18" charset="0"/>
              </a:rPr>
              <a:t>Ai là nhà quân sự thiên tài đã cùng với các vua Trần và hàng loạt tướng lĩnh tài năng chiến đấu chống quân xâm lược Mông - Nguyên giành thắng lợi vẻ vang cho Tổ quốc?</a:t>
            </a:r>
            <a:endParaRPr lang="en-US" sz="5400" dirty="0">
              <a:solidFill>
                <a:srgbClr val="0000FF"/>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4308493" y="898951"/>
            <a:ext cx="2672015" cy="523220"/>
          </a:xfrm>
          <a:prstGeom prst="rect">
            <a:avLst/>
          </a:prstGeom>
          <a:noFill/>
        </p:spPr>
        <p:txBody>
          <a:bodyPr wrap="none" rtlCol="0">
            <a:spAutoFit/>
          </a:bodyPr>
          <a:lstStyle/>
          <a:p>
            <a:pPr algn="ctr"/>
            <a:r>
              <a:rPr lang="vi-VN" sz="2800">
                <a:solidFill>
                  <a:srgbClr val="0000FF"/>
                </a:solidFill>
                <a:latin typeface="Arial" panose="020B0604020202020204" pitchFamily="34" charset="0"/>
                <a:cs typeface="Arial" panose="020B0604020202020204" pitchFamily="34" charset="0"/>
              </a:rPr>
              <a:t>Trần Hưng Đạo</a:t>
            </a:r>
            <a:endParaRPr lang="en-US" sz="2800" dirty="0">
              <a:solidFill>
                <a:srgbClr val="0000FF"/>
              </a:solidFill>
              <a:latin typeface="Arial" panose="020B0604020202020204" pitchFamily="34" charset="0"/>
              <a:cs typeface="Arial" panose="020B0604020202020204" pitchFamily="34" charset="0"/>
            </a:endParaRPr>
          </a:p>
        </p:txBody>
      </p:sp>
      <p:pic>
        <p:nvPicPr>
          <p:cNvPr id="1026" name="Picture 2" descr="C:\Users\ADMIN\Desktop\Tai nguyen thiet ke tro choi\Bảng gỗ\1a.pn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387431" y="11877"/>
            <a:ext cx="1680369" cy="791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1951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1029"/>
                                        </p:tgtEl>
                                        <p:attrNameLst>
                                          <p:attrName>style.visibility</p:attrName>
                                        </p:attrNameLst>
                                      </p:cBhvr>
                                      <p:to>
                                        <p:strVal val="visible"/>
                                      </p:to>
                                    </p:set>
                                    <p:anim calcmode="lin" valueType="num">
                                      <p:cBhvr additive="base">
                                        <p:cTn id="21" dur="500" fill="hold"/>
                                        <p:tgtEl>
                                          <p:spTgt spid="1029"/>
                                        </p:tgtEl>
                                        <p:attrNameLst>
                                          <p:attrName>ppt_x</p:attrName>
                                        </p:attrNameLst>
                                      </p:cBhvr>
                                      <p:tavLst>
                                        <p:tav tm="0">
                                          <p:val>
                                            <p:strVal val="#ppt_x"/>
                                          </p:val>
                                        </p:tav>
                                        <p:tav tm="100000">
                                          <p:val>
                                            <p:strVal val="#ppt_x"/>
                                          </p:val>
                                        </p:tav>
                                      </p:tavLst>
                                    </p:anim>
                                    <p:anim calcmode="lin" valueType="num">
                                      <p:cBhvr additive="base">
                                        <p:cTn id="22" dur="500" fill="hold"/>
                                        <p:tgtEl>
                                          <p:spTgt spid="102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pic>
        <p:nvPicPr>
          <p:cNvPr id="2050" name="Picture 2" descr="https://media-cdn.laodong.vn/Storage/newsportal/2017/12/28/583720/Van-Mieu-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78" y="130596"/>
            <a:ext cx="4582632" cy="445415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www.vietfuntravel.com.vn/image/data/Ha-Noi/Chua-mot-cot/Gioi-thieu-doi-net-ve-lich-su-chua-mot-cot-ha-noi-0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0" y="9938"/>
            <a:ext cx="4572000" cy="243485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1.bp.blogspot.com/-0H841s7gxP8/XrPKmNHjM1I/AAAAAAAAkcE/B3IKEUbkup8FK2rvoo0cqXQ-gixV0784QCLcBGAsYHQ/s1600/Hinh-anh-Ho-Guom%2B%252815%2529.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66683" y="2469373"/>
            <a:ext cx="4582633" cy="243485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81000" y="4551239"/>
            <a:ext cx="6949338" cy="461665"/>
          </a:xfrm>
          <a:prstGeom prst="rect">
            <a:avLst/>
          </a:prstGeom>
          <a:solidFill>
            <a:schemeClr val="bg1"/>
          </a:solidFill>
        </p:spPr>
        <p:txBody>
          <a:bodyPr wrap="none" rtlCol="0">
            <a:spAutoFit/>
          </a:bodyPr>
          <a:lstStyle/>
          <a:p>
            <a:r>
              <a:rPr lang="vi-VN" sz="2400" dirty="0">
                <a:latin typeface="Times New Roman" panose="02020603050405020304" pitchFamily="18" charset="0"/>
                <a:cs typeface="Times New Roman" panose="02020603050405020304" pitchFamily="18" charset="0"/>
              </a:rPr>
              <a:t>Những hình ảnh trên thuộc thành phố nào của nước ta?</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69136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barn(inVertical)">
                                      <p:cBhvr>
                                        <p:cTn id="12" dur="2000"/>
                                        <p:tgtEl>
                                          <p:spTgt spid="2052"/>
                                        </p:tgtEl>
                                      </p:cBhvr>
                                    </p:animEffect>
                                  </p:childTnLst>
                                </p:cTn>
                              </p:par>
                            </p:childTnLst>
                          </p:cTn>
                        </p:par>
                        <p:par>
                          <p:cTn id="13" fill="hold">
                            <p:stCondLst>
                              <p:cond delay="2000"/>
                            </p:stCondLst>
                            <p:childTnLst>
                              <p:par>
                                <p:cTn id="14" presetID="31" presetClass="entr" presetSubtype="0" fill="hold" nodeType="afterEffect">
                                  <p:stCondLst>
                                    <p:cond delay="0"/>
                                  </p:stCondLst>
                                  <p:childTnLst>
                                    <p:set>
                                      <p:cBhvr>
                                        <p:cTn id="15" dur="1" fill="hold">
                                          <p:stCondLst>
                                            <p:cond delay="0"/>
                                          </p:stCondLst>
                                        </p:cTn>
                                        <p:tgtEl>
                                          <p:spTgt spid="2050"/>
                                        </p:tgtEl>
                                        <p:attrNameLst>
                                          <p:attrName>style.visibility</p:attrName>
                                        </p:attrNameLst>
                                      </p:cBhvr>
                                      <p:to>
                                        <p:strVal val="visible"/>
                                      </p:to>
                                    </p:set>
                                    <p:anim calcmode="lin" valueType="num">
                                      <p:cBhvr>
                                        <p:cTn id="16" dur="1000" fill="hold"/>
                                        <p:tgtEl>
                                          <p:spTgt spid="2050"/>
                                        </p:tgtEl>
                                        <p:attrNameLst>
                                          <p:attrName>ppt_w</p:attrName>
                                        </p:attrNameLst>
                                      </p:cBhvr>
                                      <p:tavLst>
                                        <p:tav tm="0">
                                          <p:val>
                                            <p:fltVal val="0"/>
                                          </p:val>
                                        </p:tav>
                                        <p:tav tm="100000">
                                          <p:val>
                                            <p:strVal val="#ppt_w"/>
                                          </p:val>
                                        </p:tav>
                                      </p:tavLst>
                                    </p:anim>
                                    <p:anim calcmode="lin" valueType="num">
                                      <p:cBhvr>
                                        <p:cTn id="17" dur="1000" fill="hold"/>
                                        <p:tgtEl>
                                          <p:spTgt spid="2050"/>
                                        </p:tgtEl>
                                        <p:attrNameLst>
                                          <p:attrName>ppt_h</p:attrName>
                                        </p:attrNameLst>
                                      </p:cBhvr>
                                      <p:tavLst>
                                        <p:tav tm="0">
                                          <p:val>
                                            <p:fltVal val="0"/>
                                          </p:val>
                                        </p:tav>
                                        <p:tav tm="100000">
                                          <p:val>
                                            <p:strVal val="#ppt_h"/>
                                          </p:val>
                                        </p:tav>
                                      </p:tavLst>
                                    </p:anim>
                                    <p:anim calcmode="lin" valueType="num">
                                      <p:cBhvr>
                                        <p:cTn id="18" dur="1000" fill="hold"/>
                                        <p:tgtEl>
                                          <p:spTgt spid="2050"/>
                                        </p:tgtEl>
                                        <p:attrNameLst>
                                          <p:attrName>style.rotation</p:attrName>
                                        </p:attrNameLst>
                                      </p:cBhvr>
                                      <p:tavLst>
                                        <p:tav tm="0">
                                          <p:val>
                                            <p:fltVal val="90"/>
                                          </p:val>
                                        </p:tav>
                                        <p:tav tm="100000">
                                          <p:val>
                                            <p:fltVal val="0"/>
                                          </p:val>
                                        </p:tav>
                                      </p:tavLst>
                                    </p:anim>
                                    <p:animEffect transition="in" filter="fade">
                                      <p:cBhvr>
                                        <p:cTn id="19" dur="1000"/>
                                        <p:tgtEl>
                                          <p:spTgt spid="2050"/>
                                        </p:tgtEl>
                                      </p:cBhvr>
                                    </p:animEffect>
                                  </p:childTnLst>
                                </p:cTn>
                              </p:par>
                            </p:childTnLst>
                          </p:cTn>
                        </p:par>
                        <p:par>
                          <p:cTn id="20" fill="hold">
                            <p:stCondLst>
                              <p:cond delay="3000"/>
                            </p:stCondLst>
                            <p:childTnLst>
                              <p:par>
                                <p:cTn id="21" presetID="21" presetClass="entr" presetSubtype="1" fill="hold" nodeType="afterEffect">
                                  <p:stCondLst>
                                    <p:cond delay="0"/>
                                  </p:stCondLst>
                                  <p:childTnLst>
                                    <p:set>
                                      <p:cBhvr>
                                        <p:cTn id="22" dur="1" fill="hold">
                                          <p:stCondLst>
                                            <p:cond delay="0"/>
                                          </p:stCondLst>
                                        </p:cTn>
                                        <p:tgtEl>
                                          <p:spTgt spid="2054"/>
                                        </p:tgtEl>
                                        <p:attrNameLst>
                                          <p:attrName>style.visibility</p:attrName>
                                        </p:attrNameLst>
                                      </p:cBhvr>
                                      <p:to>
                                        <p:strVal val="visible"/>
                                      </p:to>
                                    </p:set>
                                    <p:animEffect transition="in" filter="wheel(1)">
                                      <p:cBhvr>
                                        <p:cTn id="23" dur="20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13"/>
          <p:cNvSpPr txBox="1">
            <a:spLocks noGrp="1"/>
          </p:cNvSpPr>
          <p:nvPr>
            <p:ph type="ctrTitle"/>
          </p:nvPr>
        </p:nvSpPr>
        <p:spPr>
          <a:xfrm>
            <a:off x="810183" y="971550"/>
            <a:ext cx="7347982" cy="2683800"/>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vi-VN" dirty="0">
                <a:solidFill>
                  <a:srgbClr val="0000FF"/>
                </a:solidFill>
                <a:latin typeface="+mj-lt"/>
              </a:rPr>
              <a:t>Chủ đề 1 </a:t>
            </a:r>
            <a:br>
              <a:rPr lang="vi-VN" dirty="0">
                <a:solidFill>
                  <a:srgbClr val="0000FF"/>
                </a:solidFill>
                <a:latin typeface="+mj-lt"/>
              </a:rPr>
            </a:br>
            <a:r>
              <a:rPr lang="vi-VN" sz="4400" dirty="0">
                <a:solidFill>
                  <a:srgbClr val="0000FF"/>
                </a:solidFill>
                <a:latin typeface="+mj-lt"/>
              </a:rPr>
              <a:t>Lịch sử Hà Nội từ thế kỉ XI đến thế kỉ XVI</a:t>
            </a:r>
            <a:endParaRPr sz="4400" dirty="0">
              <a:solidFill>
                <a:srgbClr val="0000FF"/>
              </a:solidFill>
              <a:latin typeface="+mj-lt"/>
            </a:endParaRPr>
          </a:p>
        </p:txBody>
      </p:sp>
      <p:grpSp>
        <p:nvGrpSpPr>
          <p:cNvPr id="62" name="Google Shape;62;p13"/>
          <p:cNvGrpSpPr/>
          <p:nvPr/>
        </p:nvGrpSpPr>
        <p:grpSpPr>
          <a:xfrm>
            <a:off x="7864658" y="371176"/>
            <a:ext cx="896264" cy="896314"/>
            <a:chOff x="570875" y="4322250"/>
            <a:chExt cx="443300" cy="443325"/>
          </a:xfrm>
        </p:grpSpPr>
        <p:sp>
          <p:nvSpPr>
            <p:cNvPr id="63" name="Google Shape;63;p13"/>
            <p:cNvSpPr/>
            <p:nvPr/>
          </p:nvSpPr>
          <p:spPr>
            <a:xfrm>
              <a:off x="570875" y="4322250"/>
              <a:ext cx="443300" cy="443325"/>
            </a:xfrm>
            <a:custGeom>
              <a:avLst/>
              <a:gdLst/>
              <a:ahLst/>
              <a:cxnLst/>
              <a:rect l="l" t="t" r="r" b="b"/>
              <a:pathLst>
                <a:path w="17732" h="17733" extrusionOk="0">
                  <a:moveTo>
                    <a:pt x="13091" y="2712"/>
                  </a:moveTo>
                  <a:lnTo>
                    <a:pt x="13286" y="2736"/>
                  </a:lnTo>
                  <a:lnTo>
                    <a:pt x="13506" y="2785"/>
                  </a:lnTo>
                  <a:lnTo>
                    <a:pt x="13702" y="2858"/>
                  </a:lnTo>
                  <a:lnTo>
                    <a:pt x="13873" y="2956"/>
                  </a:lnTo>
                  <a:lnTo>
                    <a:pt x="14068" y="3054"/>
                  </a:lnTo>
                  <a:lnTo>
                    <a:pt x="14239" y="3176"/>
                  </a:lnTo>
                  <a:lnTo>
                    <a:pt x="14410" y="3323"/>
                  </a:lnTo>
                  <a:lnTo>
                    <a:pt x="14556" y="3493"/>
                  </a:lnTo>
                  <a:lnTo>
                    <a:pt x="14679" y="3664"/>
                  </a:lnTo>
                  <a:lnTo>
                    <a:pt x="14776" y="3860"/>
                  </a:lnTo>
                  <a:lnTo>
                    <a:pt x="14874" y="4031"/>
                  </a:lnTo>
                  <a:lnTo>
                    <a:pt x="14947" y="4226"/>
                  </a:lnTo>
                  <a:lnTo>
                    <a:pt x="14996" y="4446"/>
                  </a:lnTo>
                  <a:lnTo>
                    <a:pt x="15021" y="4641"/>
                  </a:lnTo>
                  <a:lnTo>
                    <a:pt x="15021" y="4861"/>
                  </a:lnTo>
                  <a:lnTo>
                    <a:pt x="15021" y="5057"/>
                  </a:lnTo>
                  <a:lnTo>
                    <a:pt x="14996" y="5252"/>
                  </a:lnTo>
                  <a:lnTo>
                    <a:pt x="14947" y="5472"/>
                  </a:lnTo>
                  <a:lnTo>
                    <a:pt x="14874" y="5667"/>
                  </a:lnTo>
                  <a:lnTo>
                    <a:pt x="14776" y="5838"/>
                  </a:lnTo>
                  <a:lnTo>
                    <a:pt x="14679" y="6033"/>
                  </a:lnTo>
                  <a:lnTo>
                    <a:pt x="14556" y="6204"/>
                  </a:lnTo>
                  <a:lnTo>
                    <a:pt x="14410" y="6375"/>
                  </a:lnTo>
                  <a:lnTo>
                    <a:pt x="13433" y="7328"/>
                  </a:lnTo>
                  <a:lnTo>
                    <a:pt x="13311" y="7426"/>
                  </a:lnTo>
                  <a:lnTo>
                    <a:pt x="13189" y="7499"/>
                  </a:lnTo>
                  <a:lnTo>
                    <a:pt x="13042" y="7548"/>
                  </a:lnTo>
                  <a:lnTo>
                    <a:pt x="12871" y="7572"/>
                  </a:lnTo>
                  <a:lnTo>
                    <a:pt x="12725" y="7548"/>
                  </a:lnTo>
                  <a:lnTo>
                    <a:pt x="12578" y="7499"/>
                  </a:lnTo>
                  <a:lnTo>
                    <a:pt x="12456" y="7426"/>
                  </a:lnTo>
                  <a:lnTo>
                    <a:pt x="12334" y="7328"/>
                  </a:lnTo>
                  <a:lnTo>
                    <a:pt x="10405" y="5398"/>
                  </a:lnTo>
                  <a:lnTo>
                    <a:pt x="10307" y="5276"/>
                  </a:lnTo>
                  <a:lnTo>
                    <a:pt x="10234" y="5154"/>
                  </a:lnTo>
                  <a:lnTo>
                    <a:pt x="10185" y="5008"/>
                  </a:lnTo>
                  <a:lnTo>
                    <a:pt x="10160" y="4861"/>
                  </a:lnTo>
                  <a:lnTo>
                    <a:pt x="10185" y="4690"/>
                  </a:lnTo>
                  <a:lnTo>
                    <a:pt x="10234" y="4544"/>
                  </a:lnTo>
                  <a:lnTo>
                    <a:pt x="10307" y="4422"/>
                  </a:lnTo>
                  <a:lnTo>
                    <a:pt x="10405" y="4299"/>
                  </a:lnTo>
                  <a:lnTo>
                    <a:pt x="11357" y="3323"/>
                  </a:lnTo>
                  <a:lnTo>
                    <a:pt x="11528" y="3176"/>
                  </a:lnTo>
                  <a:lnTo>
                    <a:pt x="11699" y="3054"/>
                  </a:lnTo>
                  <a:lnTo>
                    <a:pt x="11894" y="2956"/>
                  </a:lnTo>
                  <a:lnTo>
                    <a:pt x="12065" y="2858"/>
                  </a:lnTo>
                  <a:lnTo>
                    <a:pt x="12261" y="2785"/>
                  </a:lnTo>
                  <a:lnTo>
                    <a:pt x="12481" y="2736"/>
                  </a:lnTo>
                  <a:lnTo>
                    <a:pt x="12676" y="2712"/>
                  </a:lnTo>
                  <a:close/>
                  <a:moveTo>
                    <a:pt x="8377" y="8867"/>
                  </a:moveTo>
                  <a:lnTo>
                    <a:pt x="8475" y="8891"/>
                  </a:lnTo>
                  <a:lnTo>
                    <a:pt x="8548" y="8915"/>
                  </a:lnTo>
                  <a:lnTo>
                    <a:pt x="8646" y="8964"/>
                  </a:lnTo>
                  <a:lnTo>
                    <a:pt x="8719" y="9013"/>
                  </a:lnTo>
                  <a:lnTo>
                    <a:pt x="8768" y="9086"/>
                  </a:lnTo>
                  <a:lnTo>
                    <a:pt x="8817" y="9184"/>
                  </a:lnTo>
                  <a:lnTo>
                    <a:pt x="8841" y="9257"/>
                  </a:lnTo>
                  <a:lnTo>
                    <a:pt x="8866" y="9355"/>
                  </a:lnTo>
                  <a:lnTo>
                    <a:pt x="8841" y="9453"/>
                  </a:lnTo>
                  <a:lnTo>
                    <a:pt x="8817" y="9550"/>
                  </a:lnTo>
                  <a:lnTo>
                    <a:pt x="8768" y="9624"/>
                  </a:lnTo>
                  <a:lnTo>
                    <a:pt x="8719" y="9697"/>
                  </a:lnTo>
                  <a:lnTo>
                    <a:pt x="6179" y="12237"/>
                  </a:lnTo>
                  <a:lnTo>
                    <a:pt x="6106" y="12310"/>
                  </a:lnTo>
                  <a:lnTo>
                    <a:pt x="6033" y="12359"/>
                  </a:lnTo>
                  <a:lnTo>
                    <a:pt x="5935" y="12383"/>
                  </a:lnTo>
                  <a:lnTo>
                    <a:pt x="5740" y="12383"/>
                  </a:lnTo>
                  <a:lnTo>
                    <a:pt x="5642" y="12359"/>
                  </a:lnTo>
                  <a:lnTo>
                    <a:pt x="5569" y="12310"/>
                  </a:lnTo>
                  <a:lnTo>
                    <a:pt x="5496" y="12237"/>
                  </a:lnTo>
                  <a:lnTo>
                    <a:pt x="5422" y="12164"/>
                  </a:lnTo>
                  <a:lnTo>
                    <a:pt x="5373" y="12090"/>
                  </a:lnTo>
                  <a:lnTo>
                    <a:pt x="5349" y="11993"/>
                  </a:lnTo>
                  <a:lnTo>
                    <a:pt x="5349" y="11895"/>
                  </a:lnTo>
                  <a:lnTo>
                    <a:pt x="5349" y="11797"/>
                  </a:lnTo>
                  <a:lnTo>
                    <a:pt x="5373" y="11700"/>
                  </a:lnTo>
                  <a:lnTo>
                    <a:pt x="5422" y="11626"/>
                  </a:lnTo>
                  <a:lnTo>
                    <a:pt x="5496" y="11553"/>
                  </a:lnTo>
                  <a:lnTo>
                    <a:pt x="8036" y="9013"/>
                  </a:lnTo>
                  <a:lnTo>
                    <a:pt x="8109" y="8964"/>
                  </a:lnTo>
                  <a:lnTo>
                    <a:pt x="8182" y="8915"/>
                  </a:lnTo>
                  <a:lnTo>
                    <a:pt x="8280" y="8891"/>
                  </a:lnTo>
                  <a:lnTo>
                    <a:pt x="8377" y="8867"/>
                  </a:lnTo>
                  <a:close/>
                  <a:moveTo>
                    <a:pt x="14825" y="1"/>
                  </a:moveTo>
                  <a:lnTo>
                    <a:pt x="14288" y="25"/>
                  </a:lnTo>
                  <a:lnTo>
                    <a:pt x="13751" y="50"/>
                  </a:lnTo>
                  <a:lnTo>
                    <a:pt x="13213" y="123"/>
                  </a:lnTo>
                  <a:lnTo>
                    <a:pt x="12676" y="245"/>
                  </a:lnTo>
                  <a:lnTo>
                    <a:pt x="12163" y="367"/>
                  </a:lnTo>
                  <a:lnTo>
                    <a:pt x="11675" y="538"/>
                  </a:lnTo>
                  <a:lnTo>
                    <a:pt x="11235" y="758"/>
                  </a:lnTo>
                  <a:lnTo>
                    <a:pt x="11015" y="856"/>
                  </a:lnTo>
                  <a:lnTo>
                    <a:pt x="10844" y="1002"/>
                  </a:lnTo>
                  <a:lnTo>
                    <a:pt x="10649" y="1124"/>
                  </a:lnTo>
                  <a:lnTo>
                    <a:pt x="10502" y="1271"/>
                  </a:lnTo>
                  <a:lnTo>
                    <a:pt x="5544" y="6229"/>
                  </a:lnTo>
                  <a:lnTo>
                    <a:pt x="391" y="6229"/>
                  </a:lnTo>
                  <a:lnTo>
                    <a:pt x="245" y="6253"/>
                  </a:lnTo>
                  <a:lnTo>
                    <a:pt x="147" y="6278"/>
                  </a:lnTo>
                  <a:lnTo>
                    <a:pt x="49" y="6327"/>
                  </a:lnTo>
                  <a:lnTo>
                    <a:pt x="0" y="6400"/>
                  </a:lnTo>
                  <a:lnTo>
                    <a:pt x="0" y="6473"/>
                  </a:lnTo>
                  <a:lnTo>
                    <a:pt x="25" y="6571"/>
                  </a:lnTo>
                  <a:lnTo>
                    <a:pt x="74" y="6668"/>
                  </a:lnTo>
                  <a:lnTo>
                    <a:pt x="171" y="6791"/>
                  </a:lnTo>
                  <a:lnTo>
                    <a:pt x="2589" y="9184"/>
                  </a:lnTo>
                  <a:lnTo>
                    <a:pt x="2272" y="9502"/>
                  </a:lnTo>
                  <a:lnTo>
                    <a:pt x="953" y="9746"/>
                  </a:lnTo>
                  <a:lnTo>
                    <a:pt x="806" y="9795"/>
                  </a:lnTo>
                  <a:lnTo>
                    <a:pt x="684" y="9843"/>
                  </a:lnTo>
                  <a:lnTo>
                    <a:pt x="611" y="9941"/>
                  </a:lnTo>
                  <a:lnTo>
                    <a:pt x="562" y="10014"/>
                  </a:lnTo>
                  <a:lnTo>
                    <a:pt x="562" y="10112"/>
                  </a:lnTo>
                  <a:lnTo>
                    <a:pt x="586" y="10234"/>
                  </a:lnTo>
                  <a:lnTo>
                    <a:pt x="635" y="10332"/>
                  </a:lnTo>
                  <a:lnTo>
                    <a:pt x="733" y="10454"/>
                  </a:lnTo>
                  <a:lnTo>
                    <a:pt x="7278" y="16999"/>
                  </a:lnTo>
                  <a:lnTo>
                    <a:pt x="7401" y="17097"/>
                  </a:lnTo>
                  <a:lnTo>
                    <a:pt x="7498" y="17146"/>
                  </a:lnTo>
                  <a:lnTo>
                    <a:pt x="7620" y="17170"/>
                  </a:lnTo>
                  <a:lnTo>
                    <a:pt x="7718" y="17170"/>
                  </a:lnTo>
                  <a:lnTo>
                    <a:pt x="7791" y="17122"/>
                  </a:lnTo>
                  <a:lnTo>
                    <a:pt x="7889" y="17048"/>
                  </a:lnTo>
                  <a:lnTo>
                    <a:pt x="7938" y="16926"/>
                  </a:lnTo>
                  <a:lnTo>
                    <a:pt x="7987" y="16780"/>
                  </a:lnTo>
                  <a:lnTo>
                    <a:pt x="8231" y="15461"/>
                  </a:lnTo>
                  <a:lnTo>
                    <a:pt x="8548" y="15143"/>
                  </a:lnTo>
                  <a:lnTo>
                    <a:pt x="10942" y="17561"/>
                  </a:lnTo>
                  <a:lnTo>
                    <a:pt x="11064" y="17659"/>
                  </a:lnTo>
                  <a:lnTo>
                    <a:pt x="11162" y="17708"/>
                  </a:lnTo>
                  <a:lnTo>
                    <a:pt x="11259" y="17732"/>
                  </a:lnTo>
                  <a:lnTo>
                    <a:pt x="11333" y="17732"/>
                  </a:lnTo>
                  <a:lnTo>
                    <a:pt x="11406" y="17683"/>
                  </a:lnTo>
                  <a:lnTo>
                    <a:pt x="11455" y="17586"/>
                  </a:lnTo>
                  <a:lnTo>
                    <a:pt x="11479" y="17488"/>
                  </a:lnTo>
                  <a:lnTo>
                    <a:pt x="11504" y="17341"/>
                  </a:lnTo>
                  <a:lnTo>
                    <a:pt x="11504" y="12188"/>
                  </a:lnTo>
                  <a:lnTo>
                    <a:pt x="16461" y="7230"/>
                  </a:lnTo>
                  <a:lnTo>
                    <a:pt x="16608" y="7084"/>
                  </a:lnTo>
                  <a:lnTo>
                    <a:pt x="16730" y="6888"/>
                  </a:lnTo>
                  <a:lnTo>
                    <a:pt x="16877" y="6693"/>
                  </a:lnTo>
                  <a:lnTo>
                    <a:pt x="16974" y="6498"/>
                  </a:lnTo>
                  <a:lnTo>
                    <a:pt x="17194" y="6058"/>
                  </a:lnTo>
                  <a:lnTo>
                    <a:pt x="17365" y="5569"/>
                  </a:lnTo>
                  <a:lnTo>
                    <a:pt x="17487" y="5057"/>
                  </a:lnTo>
                  <a:lnTo>
                    <a:pt x="17609" y="4519"/>
                  </a:lnTo>
                  <a:lnTo>
                    <a:pt x="17683" y="3982"/>
                  </a:lnTo>
                  <a:lnTo>
                    <a:pt x="17707" y="3445"/>
                  </a:lnTo>
                  <a:lnTo>
                    <a:pt x="17731" y="2907"/>
                  </a:lnTo>
                  <a:lnTo>
                    <a:pt x="17731" y="2419"/>
                  </a:lnTo>
                  <a:lnTo>
                    <a:pt x="17707" y="1955"/>
                  </a:lnTo>
                  <a:lnTo>
                    <a:pt x="17658" y="1515"/>
                  </a:lnTo>
                  <a:lnTo>
                    <a:pt x="17585" y="1149"/>
                  </a:lnTo>
                  <a:lnTo>
                    <a:pt x="17512" y="831"/>
                  </a:lnTo>
                  <a:lnTo>
                    <a:pt x="17414" y="587"/>
                  </a:lnTo>
                  <a:lnTo>
                    <a:pt x="17341" y="489"/>
                  </a:lnTo>
                  <a:lnTo>
                    <a:pt x="17292" y="441"/>
                  </a:lnTo>
                  <a:lnTo>
                    <a:pt x="17243" y="392"/>
                  </a:lnTo>
                  <a:lnTo>
                    <a:pt x="17145" y="318"/>
                  </a:lnTo>
                  <a:lnTo>
                    <a:pt x="16901" y="221"/>
                  </a:lnTo>
                  <a:lnTo>
                    <a:pt x="16584" y="148"/>
                  </a:lnTo>
                  <a:lnTo>
                    <a:pt x="16217" y="74"/>
                  </a:lnTo>
                  <a:lnTo>
                    <a:pt x="15778" y="25"/>
                  </a:lnTo>
                  <a:lnTo>
                    <a:pt x="1531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13"/>
            <p:cNvSpPr/>
            <p:nvPr/>
          </p:nvSpPr>
          <p:spPr>
            <a:xfrm>
              <a:off x="597725" y="4665400"/>
              <a:ext cx="73300" cy="73300"/>
            </a:xfrm>
            <a:custGeom>
              <a:avLst/>
              <a:gdLst/>
              <a:ahLst/>
              <a:cxnLst/>
              <a:rect l="l" t="t" r="r" b="b"/>
              <a:pathLst>
                <a:path w="2932" h="2932" extrusionOk="0">
                  <a:moveTo>
                    <a:pt x="2028" y="1"/>
                  </a:moveTo>
                  <a:lnTo>
                    <a:pt x="1857" y="25"/>
                  </a:lnTo>
                  <a:lnTo>
                    <a:pt x="1686" y="74"/>
                  </a:lnTo>
                  <a:lnTo>
                    <a:pt x="1515" y="147"/>
                  </a:lnTo>
                  <a:lnTo>
                    <a:pt x="1369" y="269"/>
                  </a:lnTo>
                  <a:lnTo>
                    <a:pt x="1222" y="489"/>
                  </a:lnTo>
                  <a:lnTo>
                    <a:pt x="1002" y="831"/>
                  </a:lnTo>
                  <a:lnTo>
                    <a:pt x="563" y="1735"/>
                  </a:lnTo>
                  <a:lnTo>
                    <a:pt x="172" y="2565"/>
                  </a:lnTo>
                  <a:lnTo>
                    <a:pt x="1" y="2932"/>
                  </a:lnTo>
                  <a:lnTo>
                    <a:pt x="1" y="2932"/>
                  </a:lnTo>
                  <a:lnTo>
                    <a:pt x="367" y="2761"/>
                  </a:lnTo>
                  <a:lnTo>
                    <a:pt x="1198" y="2370"/>
                  </a:lnTo>
                  <a:lnTo>
                    <a:pt x="2101" y="1930"/>
                  </a:lnTo>
                  <a:lnTo>
                    <a:pt x="2443" y="1710"/>
                  </a:lnTo>
                  <a:lnTo>
                    <a:pt x="2663" y="1564"/>
                  </a:lnTo>
                  <a:lnTo>
                    <a:pt x="2785" y="1417"/>
                  </a:lnTo>
                  <a:lnTo>
                    <a:pt x="2858" y="1246"/>
                  </a:lnTo>
                  <a:lnTo>
                    <a:pt x="2907" y="1075"/>
                  </a:lnTo>
                  <a:lnTo>
                    <a:pt x="2932" y="904"/>
                  </a:lnTo>
                  <a:lnTo>
                    <a:pt x="2907" y="733"/>
                  </a:lnTo>
                  <a:lnTo>
                    <a:pt x="2858" y="562"/>
                  </a:lnTo>
                  <a:lnTo>
                    <a:pt x="2785" y="416"/>
                  </a:lnTo>
                  <a:lnTo>
                    <a:pt x="2663" y="269"/>
                  </a:lnTo>
                  <a:lnTo>
                    <a:pt x="2517" y="147"/>
                  </a:lnTo>
                  <a:lnTo>
                    <a:pt x="2370" y="74"/>
                  </a:lnTo>
                  <a:lnTo>
                    <a:pt x="2199" y="25"/>
                  </a:lnTo>
                  <a:lnTo>
                    <a:pt x="202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13"/>
            <p:cNvSpPr/>
            <p:nvPr/>
          </p:nvSpPr>
          <p:spPr>
            <a:xfrm>
              <a:off x="654525" y="4708150"/>
              <a:ext cx="47025" cy="47025"/>
            </a:xfrm>
            <a:custGeom>
              <a:avLst/>
              <a:gdLst/>
              <a:ahLst/>
              <a:cxnLst/>
              <a:rect l="l" t="t" r="r" b="b"/>
              <a:pathLst>
                <a:path w="1881" h="1881" extrusionOk="0">
                  <a:moveTo>
                    <a:pt x="1124" y="0"/>
                  </a:moveTo>
                  <a:lnTo>
                    <a:pt x="977" y="25"/>
                  </a:lnTo>
                  <a:lnTo>
                    <a:pt x="831" y="74"/>
                  </a:lnTo>
                  <a:lnTo>
                    <a:pt x="709" y="147"/>
                  </a:lnTo>
                  <a:lnTo>
                    <a:pt x="586" y="245"/>
                  </a:lnTo>
                  <a:lnTo>
                    <a:pt x="464" y="391"/>
                  </a:lnTo>
                  <a:lnTo>
                    <a:pt x="367" y="611"/>
                  </a:lnTo>
                  <a:lnTo>
                    <a:pt x="269" y="880"/>
                  </a:lnTo>
                  <a:lnTo>
                    <a:pt x="171" y="1173"/>
                  </a:lnTo>
                  <a:lnTo>
                    <a:pt x="49" y="1686"/>
                  </a:lnTo>
                  <a:lnTo>
                    <a:pt x="0" y="1881"/>
                  </a:lnTo>
                  <a:lnTo>
                    <a:pt x="0" y="1881"/>
                  </a:lnTo>
                  <a:lnTo>
                    <a:pt x="220" y="1857"/>
                  </a:lnTo>
                  <a:lnTo>
                    <a:pt x="733" y="1710"/>
                  </a:lnTo>
                  <a:lnTo>
                    <a:pt x="1002" y="1637"/>
                  </a:lnTo>
                  <a:lnTo>
                    <a:pt x="1270" y="1539"/>
                  </a:lnTo>
                  <a:lnTo>
                    <a:pt x="1515" y="1417"/>
                  </a:lnTo>
                  <a:lnTo>
                    <a:pt x="1661" y="1319"/>
                  </a:lnTo>
                  <a:lnTo>
                    <a:pt x="1759" y="1197"/>
                  </a:lnTo>
                  <a:lnTo>
                    <a:pt x="1832" y="1051"/>
                  </a:lnTo>
                  <a:lnTo>
                    <a:pt x="1881" y="928"/>
                  </a:lnTo>
                  <a:lnTo>
                    <a:pt x="1881" y="782"/>
                  </a:lnTo>
                  <a:lnTo>
                    <a:pt x="1881" y="635"/>
                  </a:lnTo>
                  <a:lnTo>
                    <a:pt x="1832" y="489"/>
                  </a:lnTo>
                  <a:lnTo>
                    <a:pt x="1759" y="367"/>
                  </a:lnTo>
                  <a:lnTo>
                    <a:pt x="1661" y="245"/>
                  </a:lnTo>
                  <a:lnTo>
                    <a:pt x="1539" y="147"/>
                  </a:lnTo>
                  <a:lnTo>
                    <a:pt x="1417" y="74"/>
                  </a:lnTo>
                  <a:lnTo>
                    <a:pt x="1270" y="25"/>
                  </a:lnTo>
                  <a:lnTo>
                    <a:pt x="112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13"/>
            <p:cNvSpPr/>
            <p:nvPr/>
          </p:nvSpPr>
          <p:spPr>
            <a:xfrm>
              <a:off x="581250" y="4634875"/>
              <a:ext cx="47050" cy="47050"/>
            </a:xfrm>
            <a:custGeom>
              <a:avLst/>
              <a:gdLst/>
              <a:ahLst/>
              <a:cxnLst/>
              <a:rect l="l" t="t" r="r" b="b"/>
              <a:pathLst>
                <a:path w="1882" h="1882" extrusionOk="0">
                  <a:moveTo>
                    <a:pt x="953" y="1"/>
                  </a:moveTo>
                  <a:lnTo>
                    <a:pt x="831" y="49"/>
                  </a:lnTo>
                  <a:lnTo>
                    <a:pt x="684" y="123"/>
                  </a:lnTo>
                  <a:lnTo>
                    <a:pt x="562" y="220"/>
                  </a:lnTo>
                  <a:lnTo>
                    <a:pt x="465" y="367"/>
                  </a:lnTo>
                  <a:lnTo>
                    <a:pt x="342" y="611"/>
                  </a:lnTo>
                  <a:lnTo>
                    <a:pt x="245" y="880"/>
                  </a:lnTo>
                  <a:lnTo>
                    <a:pt x="171" y="1148"/>
                  </a:lnTo>
                  <a:lnTo>
                    <a:pt x="25" y="1661"/>
                  </a:lnTo>
                  <a:lnTo>
                    <a:pt x="1" y="1881"/>
                  </a:lnTo>
                  <a:lnTo>
                    <a:pt x="196" y="1832"/>
                  </a:lnTo>
                  <a:lnTo>
                    <a:pt x="709" y="1710"/>
                  </a:lnTo>
                  <a:lnTo>
                    <a:pt x="1002" y="1613"/>
                  </a:lnTo>
                  <a:lnTo>
                    <a:pt x="1271" y="1515"/>
                  </a:lnTo>
                  <a:lnTo>
                    <a:pt x="1490" y="1417"/>
                  </a:lnTo>
                  <a:lnTo>
                    <a:pt x="1637" y="1295"/>
                  </a:lnTo>
                  <a:lnTo>
                    <a:pt x="1735" y="1173"/>
                  </a:lnTo>
                  <a:lnTo>
                    <a:pt x="1808" y="1051"/>
                  </a:lnTo>
                  <a:lnTo>
                    <a:pt x="1857" y="904"/>
                  </a:lnTo>
                  <a:lnTo>
                    <a:pt x="1881" y="758"/>
                  </a:lnTo>
                  <a:lnTo>
                    <a:pt x="1857" y="611"/>
                  </a:lnTo>
                  <a:lnTo>
                    <a:pt x="1808" y="465"/>
                  </a:lnTo>
                  <a:lnTo>
                    <a:pt x="1735" y="343"/>
                  </a:lnTo>
                  <a:lnTo>
                    <a:pt x="1637" y="220"/>
                  </a:lnTo>
                  <a:lnTo>
                    <a:pt x="1515" y="123"/>
                  </a:lnTo>
                  <a:lnTo>
                    <a:pt x="1393" y="49"/>
                  </a:lnTo>
                  <a:lnTo>
                    <a:pt x="124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9988816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31B70652-EDF4-8BDE-F6A1-8A2DB2DD1A30}"/>
              </a:ext>
            </a:extLst>
          </p:cNvPr>
          <p:cNvSpPr txBox="1"/>
          <p:nvPr/>
        </p:nvSpPr>
        <p:spPr>
          <a:xfrm>
            <a:off x="2057400" y="1123950"/>
            <a:ext cx="5257800" cy="2339102"/>
          </a:xfrm>
          <a:prstGeom prst="rect">
            <a:avLst/>
          </a:prstGeom>
          <a:noFill/>
        </p:spPr>
        <p:txBody>
          <a:bodyPr wrap="square">
            <a:spAutoFit/>
          </a:bodyPr>
          <a:lstStyle/>
          <a:p>
            <a:pPr algn="just"/>
            <a:r>
              <a:rPr lang="vi-VN" sz="3200" b="0" i="0" dirty="0">
                <a:solidFill>
                  <a:srgbClr val="242021"/>
                </a:solidFill>
                <a:effectLst/>
                <a:latin typeface="ArialMT"/>
              </a:rPr>
              <a:t>Quan sát các công trình kiến trúc dưới đây và trình bày hiểu biết của em </a:t>
            </a:r>
            <a:br>
              <a:rPr lang="vi-VN" sz="3200" b="0" i="0" dirty="0">
                <a:solidFill>
                  <a:srgbClr val="242021"/>
                </a:solidFill>
                <a:effectLst/>
                <a:latin typeface="ArialMT"/>
              </a:rPr>
            </a:br>
            <a:r>
              <a:rPr lang="vi-VN" sz="3200" b="0" i="0" dirty="0">
                <a:solidFill>
                  <a:srgbClr val="242021"/>
                </a:solidFill>
                <a:effectLst/>
                <a:latin typeface="ArialMT"/>
              </a:rPr>
              <a:t>về lịch sử Hà Nội </a:t>
            </a:r>
            <a:r>
              <a:rPr lang="vi-VN" sz="3200" dirty="0">
                <a:solidFill>
                  <a:srgbClr val="242021"/>
                </a:solidFill>
                <a:latin typeface="ArialMT"/>
              </a:rPr>
              <a:t>?</a:t>
            </a:r>
            <a:r>
              <a:rPr lang="vi-VN" sz="3200" dirty="0"/>
              <a:t> </a:t>
            </a:r>
            <a:br>
              <a:rPr lang="vi-VN" dirty="0"/>
            </a:br>
            <a:endParaRPr lang="vi-VN" dirty="0"/>
          </a:p>
        </p:txBody>
      </p:sp>
    </p:spTree>
    <p:extLst>
      <p:ext uri="{BB962C8B-B14F-4D97-AF65-F5344CB8AC3E}">
        <p14:creationId xmlns:p14="http://schemas.microsoft.com/office/powerpoint/2010/main" val="12413942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8" descr="Văn Miếu Quốc Tử Giám - Di tích văn hóa lịch sử tại Hà Nội - Vntrip.vn">
            <a:extLst>
              <a:ext uri="{FF2B5EF4-FFF2-40B4-BE49-F238E27FC236}">
                <a16:creationId xmlns:a16="http://schemas.microsoft.com/office/drawing/2014/main" id="{EEA40955-8207-485F-5E30-B8827C542B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514350"/>
            <a:ext cx="5181600" cy="35814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hùa Một Cột biểu tượng nghìn năm văn hiến giữa Thủ đô">
            <a:extLst>
              <a:ext uri="{FF2B5EF4-FFF2-40B4-BE49-F238E27FC236}">
                <a16:creationId xmlns:a16="http://schemas.microsoft.com/office/drawing/2014/main" id="{131EC872-EE52-5C51-6D29-BD6AD8E262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599" y="505085"/>
            <a:ext cx="5638800" cy="36576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Đền Quán Thánh - Nơi thờ vị thần “trấn Bắc” của kinh thành ...">
            <a:extLst>
              <a:ext uri="{FF2B5EF4-FFF2-40B4-BE49-F238E27FC236}">
                <a16:creationId xmlns:a16="http://schemas.microsoft.com/office/drawing/2014/main" id="{0C959BA6-EA1C-1024-C4A7-4F4529D7A2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13818" y="521676"/>
            <a:ext cx="6516363" cy="372647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Hoàng Thành Thăng Long, tìm về cột mốc lịch sử vàng son">
            <a:extLst>
              <a:ext uri="{FF2B5EF4-FFF2-40B4-BE49-F238E27FC236}">
                <a16:creationId xmlns:a16="http://schemas.microsoft.com/office/drawing/2014/main" id="{13B42ED3-6446-594B-2CC8-8D51458231E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2000" y="475762"/>
            <a:ext cx="7809213" cy="42002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1490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80">
                                          <p:stCondLst>
                                            <p:cond delay="0"/>
                                          </p:stCondLst>
                                        </p:cTn>
                                        <p:tgtEl>
                                          <p:spTgt spid="4"/>
                                        </p:tgtEl>
                                      </p:cBhvr>
                                    </p:animEffect>
                                    <p:anim calcmode="lin" valueType="num">
                                      <p:cBhvr>
                                        <p:cTn id="13"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8" dur="26">
                                          <p:stCondLst>
                                            <p:cond delay="650"/>
                                          </p:stCondLst>
                                        </p:cTn>
                                        <p:tgtEl>
                                          <p:spTgt spid="4"/>
                                        </p:tgtEl>
                                      </p:cBhvr>
                                      <p:to x="100000" y="60000"/>
                                    </p:animScale>
                                    <p:animScale>
                                      <p:cBhvr>
                                        <p:cTn id="19" dur="166" decel="50000">
                                          <p:stCondLst>
                                            <p:cond delay="676"/>
                                          </p:stCondLst>
                                        </p:cTn>
                                        <p:tgtEl>
                                          <p:spTgt spid="4"/>
                                        </p:tgtEl>
                                      </p:cBhvr>
                                      <p:to x="100000" y="100000"/>
                                    </p:animScale>
                                    <p:animScale>
                                      <p:cBhvr>
                                        <p:cTn id="20" dur="26">
                                          <p:stCondLst>
                                            <p:cond delay="1312"/>
                                          </p:stCondLst>
                                        </p:cTn>
                                        <p:tgtEl>
                                          <p:spTgt spid="4"/>
                                        </p:tgtEl>
                                      </p:cBhvr>
                                      <p:to x="100000" y="80000"/>
                                    </p:animScale>
                                    <p:animScale>
                                      <p:cBhvr>
                                        <p:cTn id="21" dur="166" decel="50000">
                                          <p:stCondLst>
                                            <p:cond delay="1338"/>
                                          </p:stCondLst>
                                        </p:cTn>
                                        <p:tgtEl>
                                          <p:spTgt spid="4"/>
                                        </p:tgtEl>
                                      </p:cBhvr>
                                      <p:to x="100000" y="100000"/>
                                    </p:animScale>
                                    <p:animScale>
                                      <p:cBhvr>
                                        <p:cTn id="22" dur="26">
                                          <p:stCondLst>
                                            <p:cond delay="1642"/>
                                          </p:stCondLst>
                                        </p:cTn>
                                        <p:tgtEl>
                                          <p:spTgt spid="4"/>
                                        </p:tgtEl>
                                      </p:cBhvr>
                                      <p:to x="100000" y="90000"/>
                                    </p:animScale>
                                    <p:animScale>
                                      <p:cBhvr>
                                        <p:cTn id="23" dur="166" decel="50000">
                                          <p:stCondLst>
                                            <p:cond delay="1668"/>
                                          </p:stCondLst>
                                        </p:cTn>
                                        <p:tgtEl>
                                          <p:spTgt spid="4"/>
                                        </p:tgtEl>
                                      </p:cBhvr>
                                      <p:to x="100000" y="100000"/>
                                    </p:animScale>
                                    <p:animScale>
                                      <p:cBhvr>
                                        <p:cTn id="24" dur="26">
                                          <p:stCondLst>
                                            <p:cond delay="1808"/>
                                          </p:stCondLst>
                                        </p:cTn>
                                        <p:tgtEl>
                                          <p:spTgt spid="4"/>
                                        </p:tgtEl>
                                      </p:cBhvr>
                                      <p:to x="100000" y="95000"/>
                                    </p:animScale>
                                    <p:animScale>
                                      <p:cBhvr>
                                        <p:cTn id="25" dur="166" decel="50000">
                                          <p:stCondLst>
                                            <p:cond delay="1834"/>
                                          </p:stCondLst>
                                        </p:cTn>
                                        <p:tgtEl>
                                          <p:spTgt spid="4"/>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circle(in)">
                                      <p:cBhvr>
                                        <p:cTn id="30" dur="20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circle(in)">
                                      <p:cBhvr>
                                        <p:cTn id="35"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69B1C35-E9A0-4268-9E6F-F2208DCFDF5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524" y="20574"/>
            <a:ext cx="3429007" cy="4572009"/>
          </a:xfrm>
          <a:prstGeom prst="rect">
            <a:avLst/>
          </a:prstGeom>
        </p:spPr>
      </p:pic>
      <p:sp>
        <p:nvSpPr>
          <p:cNvPr id="6" name="ValueShape1">
            <a:extLst>
              <a:ext uri="{FF2B5EF4-FFF2-40B4-BE49-F238E27FC236}">
                <a16:creationId xmlns:a16="http://schemas.microsoft.com/office/drawing/2014/main" id="{E17F4AC4-A6A1-4BFC-AE11-34DA8E79FE84}"/>
              </a:ext>
            </a:extLst>
          </p:cNvPr>
          <p:cNvSpPr/>
          <p:nvPr/>
        </p:nvSpPr>
        <p:spPr bwMode="auto">
          <a:xfrm rot="10800000">
            <a:off x="2822520" y="438148"/>
            <a:ext cx="4751428" cy="4744427"/>
          </a:xfrm>
          <a:custGeom>
            <a:avLst/>
            <a:gdLst>
              <a:gd name="connsiteX0" fmla="*/ 825500 w 2052462"/>
              <a:gd name="connsiteY0" fmla="*/ 0 h 2453924"/>
              <a:gd name="connsiteX1" fmla="*/ 2052462 w 2052462"/>
              <a:gd name="connsiteY1" fmla="*/ 1226962 h 2453924"/>
              <a:gd name="connsiteX2" fmla="*/ 825500 w 2052462"/>
              <a:gd name="connsiteY2" fmla="*/ 2453924 h 2453924"/>
              <a:gd name="connsiteX3" fmla="*/ 45039 w 2052462"/>
              <a:gd name="connsiteY3" fmla="*/ 2173746 h 2453924"/>
              <a:gd name="connsiteX4" fmla="*/ 0 w 2052462"/>
              <a:gd name="connsiteY4" fmla="*/ 2132812 h 2453924"/>
              <a:gd name="connsiteX5" fmla="*/ 42093 w 2052462"/>
              <a:gd name="connsiteY5" fmla="*/ 2094555 h 2453924"/>
              <a:gd name="connsiteX6" fmla="*/ 191916 w 2052462"/>
              <a:gd name="connsiteY6" fmla="*/ 1912968 h 2453924"/>
              <a:gd name="connsiteX7" fmla="*/ 235656 w 2052462"/>
              <a:gd name="connsiteY7" fmla="*/ 1832383 h 2453924"/>
              <a:gd name="connsiteX8" fmla="*/ 352362 w 2052462"/>
              <a:gd name="connsiteY8" fmla="*/ 1928674 h 2453924"/>
              <a:gd name="connsiteX9" fmla="*/ 825500 w 2052462"/>
              <a:gd name="connsiteY9" fmla="*/ 2073198 h 2453924"/>
              <a:gd name="connsiteX10" fmla="*/ 1671736 w 2052462"/>
              <a:gd name="connsiteY10" fmla="*/ 1226962 h 2453924"/>
              <a:gd name="connsiteX11" fmla="*/ 825500 w 2052462"/>
              <a:gd name="connsiteY11" fmla="*/ 380726 h 2453924"/>
              <a:gd name="connsiteX12" fmla="*/ 352362 w 2052462"/>
              <a:gd name="connsiteY12" fmla="*/ 525250 h 2453924"/>
              <a:gd name="connsiteX13" fmla="*/ 235656 w 2052462"/>
              <a:gd name="connsiteY13" fmla="*/ 621541 h 2453924"/>
              <a:gd name="connsiteX14" fmla="*/ 191916 w 2052462"/>
              <a:gd name="connsiteY14" fmla="*/ 540956 h 2453924"/>
              <a:gd name="connsiteX15" fmla="*/ 42093 w 2052462"/>
              <a:gd name="connsiteY15" fmla="*/ 359369 h 2453924"/>
              <a:gd name="connsiteX16" fmla="*/ 0 w 2052462"/>
              <a:gd name="connsiteY16" fmla="*/ 321112 h 2453924"/>
              <a:gd name="connsiteX17" fmla="*/ 45039 w 2052462"/>
              <a:gd name="connsiteY17" fmla="*/ 280179 h 2453924"/>
              <a:gd name="connsiteX18" fmla="*/ 825500 w 2052462"/>
              <a:gd name="connsiteY18" fmla="*/ 0 h 2453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52462" h="2453924">
                <a:moveTo>
                  <a:pt x="825500" y="0"/>
                </a:moveTo>
                <a:cubicBezTo>
                  <a:pt x="1503132" y="0"/>
                  <a:pt x="2052462" y="549330"/>
                  <a:pt x="2052462" y="1226962"/>
                </a:cubicBezTo>
                <a:cubicBezTo>
                  <a:pt x="2052462" y="1904594"/>
                  <a:pt x="1503132" y="2453924"/>
                  <a:pt x="825500" y="2453924"/>
                </a:cubicBezTo>
                <a:cubicBezTo>
                  <a:pt x="529036" y="2453924"/>
                  <a:pt x="257130" y="2348779"/>
                  <a:pt x="45039" y="2173746"/>
                </a:cubicBezTo>
                <a:lnTo>
                  <a:pt x="0" y="2132812"/>
                </a:lnTo>
                <a:lnTo>
                  <a:pt x="42093" y="2094555"/>
                </a:lnTo>
                <a:cubicBezTo>
                  <a:pt x="97602" y="2039046"/>
                  <a:pt x="147817" y="1978243"/>
                  <a:pt x="191916" y="1912968"/>
                </a:cubicBezTo>
                <a:lnTo>
                  <a:pt x="235656" y="1832383"/>
                </a:lnTo>
                <a:lnTo>
                  <a:pt x="352362" y="1928674"/>
                </a:lnTo>
                <a:cubicBezTo>
                  <a:pt x="487422" y="2019919"/>
                  <a:pt x="650239" y="2073198"/>
                  <a:pt x="825500" y="2073198"/>
                </a:cubicBezTo>
                <a:cubicBezTo>
                  <a:pt x="1292863" y="2073198"/>
                  <a:pt x="1671736" y="1694325"/>
                  <a:pt x="1671736" y="1226962"/>
                </a:cubicBezTo>
                <a:cubicBezTo>
                  <a:pt x="1671736" y="759599"/>
                  <a:pt x="1292863" y="380726"/>
                  <a:pt x="825500" y="380726"/>
                </a:cubicBezTo>
                <a:cubicBezTo>
                  <a:pt x="650239" y="380726"/>
                  <a:pt x="487422" y="434005"/>
                  <a:pt x="352362" y="525250"/>
                </a:cubicBezTo>
                <a:lnTo>
                  <a:pt x="235656" y="621541"/>
                </a:lnTo>
                <a:lnTo>
                  <a:pt x="191916" y="540956"/>
                </a:lnTo>
                <a:cubicBezTo>
                  <a:pt x="147817" y="475681"/>
                  <a:pt x="97602" y="414878"/>
                  <a:pt x="42093" y="359369"/>
                </a:cubicBezTo>
                <a:lnTo>
                  <a:pt x="0" y="321112"/>
                </a:lnTo>
                <a:lnTo>
                  <a:pt x="45039" y="280179"/>
                </a:lnTo>
                <a:cubicBezTo>
                  <a:pt x="257130" y="105145"/>
                  <a:pt x="529036" y="0"/>
                  <a:pt x="825500" y="0"/>
                </a:cubicBezTo>
                <a:close/>
              </a:path>
            </a:pathLst>
          </a:custGeom>
          <a:solidFill>
            <a:srgbClr val="FFE4DB"/>
          </a:solidFill>
          <a:ln>
            <a:noFill/>
          </a:ln>
        </p:spPr>
        <p:txBody>
          <a:bodyPr vert="horz" wrap="square" lIns="68580" tIns="34290" rIns="68580" bIns="34290" numCol="1" rtlCol="0" anchor="t" anchorCtr="0" compatLnSpc="1">
            <a:prstTxWarp prst="textNoShape">
              <a:avLst/>
            </a:prstTxWarp>
          </a:bodyPr>
          <a:lstStyle/>
          <a:p>
            <a:pPr algn="l"/>
            <a:endParaRPr lang="zh-CN" altLang="en-US" sz="1350" dirty="0"/>
          </a:p>
        </p:txBody>
      </p:sp>
      <p:sp>
        <p:nvSpPr>
          <p:cNvPr id="4" name="Hộp Văn bản 3">
            <a:extLst>
              <a:ext uri="{FF2B5EF4-FFF2-40B4-BE49-F238E27FC236}">
                <a16:creationId xmlns:a16="http://schemas.microsoft.com/office/drawing/2014/main" id="{ED046F28-0A10-A68E-E1CB-15AE16BF8C3A}"/>
              </a:ext>
            </a:extLst>
          </p:cNvPr>
          <p:cNvSpPr txBox="1"/>
          <p:nvPr/>
        </p:nvSpPr>
        <p:spPr>
          <a:xfrm>
            <a:off x="2758150" y="456221"/>
            <a:ext cx="1813850" cy="553998"/>
          </a:xfrm>
          <a:prstGeom prst="rect">
            <a:avLst/>
          </a:prstGeom>
          <a:noFill/>
        </p:spPr>
        <p:txBody>
          <a:bodyPr wrap="square">
            <a:spAutoFit/>
          </a:bodyPr>
          <a:lstStyle/>
          <a:p>
            <a:r>
              <a:rPr lang="vi-VN" sz="3000" b="1" dirty="0">
                <a:solidFill>
                  <a:srgbClr val="C00000"/>
                </a:solidFill>
                <a:latin typeface="Times New Roman" panose="02020603050405020304" pitchFamily="18" charset="0"/>
                <a:cs typeface="Times New Roman" panose="02020603050405020304" pitchFamily="18" charset="0"/>
              </a:rPr>
              <a:t>Tiết 1+2 </a:t>
            </a:r>
            <a:endParaRPr lang="vi-VN" sz="3000" dirty="0"/>
          </a:p>
        </p:txBody>
      </p:sp>
      <p:sp>
        <p:nvSpPr>
          <p:cNvPr id="2" name="Hộp Văn bản 1">
            <a:extLst>
              <a:ext uri="{FF2B5EF4-FFF2-40B4-BE49-F238E27FC236}">
                <a16:creationId xmlns:a16="http://schemas.microsoft.com/office/drawing/2014/main" id="{359CC138-9D52-083A-8EA8-C034793A041B}"/>
              </a:ext>
            </a:extLst>
          </p:cNvPr>
          <p:cNvSpPr txBox="1"/>
          <p:nvPr/>
        </p:nvSpPr>
        <p:spPr>
          <a:xfrm>
            <a:off x="3810000" y="1730261"/>
            <a:ext cx="4038601" cy="2862322"/>
          </a:xfrm>
          <a:prstGeom prst="rect">
            <a:avLst/>
          </a:prstGeom>
          <a:noFill/>
        </p:spPr>
        <p:txBody>
          <a:bodyPr wrap="square">
            <a:spAutoFit/>
          </a:bodyPr>
          <a:lstStyle/>
          <a:p>
            <a:pPr algn="ctr"/>
            <a:r>
              <a:rPr lang="vi-VN" sz="3600" dirty="0">
                <a:solidFill>
                  <a:srgbClr val="0070C0"/>
                </a:solidFill>
              </a:rPr>
              <a:t>Các giai đoạn lịch sử của Hà Nội từ thế kỉ XI đến đầu thế kỉ XVI </a:t>
            </a:r>
            <a:br>
              <a:rPr lang="vi-VN" sz="3600" dirty="0">
                <a:solidFill>
                  <a:srgbClr val="0070C0"/>
                </a:solidFill>
              </a:rPr>
            </a:br>
            <a:endParaRPr lang="en-US" sz="3600" i="1" dirty="0">
              <a:solidFill>
                <a:srgbClr val="0070C0"/>
              </a:solidFill>
            </a:endParaRPr>
          </a:p>
        </p:txBody>
      </p:sp>
    </p:spTree>
    <p:extLst>
      <p:ext uri="{BB962C8B-B14F-4D97-AF65-F5344CB8AC3E}">
        <p14:creationId xmlns:p14="http://schemas.microsoft.com/office/powerpoint/2010/main" val="22089286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ppt_x</p:attrName>
                                        </p:attrNameLst>
                                      </p:cBhvr>
                                      <p:tavLst>
                                        <p:tav tm="0">
                                          <p:val>
                                            <p:strVal val="#ppt_x"/>
                                          </p:val>
                                        </p:tav>
                                        <p:tav tm="100000">
                                          <p:val>
                                            <p:strVal val="#ppt_x"/>
                                          </p:val>
                                        </p:tav>
                                      </p:tavLst>
                                    </p:anim>
                                    <p:anim calcmode="lin" valueType="num">
                                      <p:cBhvr>
                                        <p:cTn id="9" dur="2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pic>
        <p:nvPicPr>
          <p:cNvPr id="1030" name="Picture 6" descr="C:\Users\ADMIN\Desktop\Baby Panda\zuize_post_61b57e73ce10529cb023fc5bcfca651a (2).jpg">
            <a:hlinkClick r:id="rId3" action="ppaction://hlinksldjump"/>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239000" y="399016"/>
            <a:ext cx="737209" cy="775642"/>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ADMIN\Desktop\Baby Panda\zuize_post_61b57e73ce10529cb023fc5bcfca651a (3).jp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foregroundMark x1="33649" y1="31466" x2="35545" y2="40086"/>
                        <a14:foregroundMark x1="63033" y1="26293" x2="70142" y2="38362"/>
                      </a14:backgroundRemoval>
                    </a14:imgEffect>
                  </a14:imgLayer>
                </a14:imgProps>
              </a:ext>
              <a:ext uri="{28A0092B-C50C-407E-A947-70E740481C1C}">
                <a14:useLocalDpi xmlns:a14="http://schemas.microsoft.com/office/drawing/2010/main" val="0"/>
              </a:ext>
            </a:extLst>
          </a:blip>
          <a:srcRect/>
          <a:stretch>
            <a:fillRect/>
          </a:stretch>
        </p:blipFill>
        <p:spPr bwMode="auto">
          <a:xfrm>
            <a:off x="2895600" y="361950"/>
            <a:ext cx="674686" cy="74183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Users\ADMIN\Desktop\Baby Panda\0d25afb0d2617e2_w1000_h1000 (2).jpg">
            <a:hlinkClick r:id="rId9" action="ppaction://hlinksldjump"/>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2286000" y="514350"/>
            <a:ext cx="536664" cy="660308"/>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Users\ADMIN\Desktop\Baby Panda\0d25afb0d2617e2_w1000_h1000 (3).jpg">
            <a:hlinkClick r:id="rId12" action="ppaction://hlinksldjump"/>
          </p:cNvPr>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6200" y="400144"/>
            <a:ext cx="661009" cy="80000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C:\Users\ADMIN\Desktop\Picture2 (2).png">
            <a:hlinkClick r:id="rId15" action="ppaction://hlinksldjump"/>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447800" y="147093"/>
            <a:ext cx="779463" cy="104298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descr="C:\Users\ADMIN\Desktop\Picture1 (2).png">
            <a:hlinkClick r:id="rId17" action="ppaction://hlinksldjump"/>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19125" y="407987"/>
            <a:ext cx="828675" cy="79216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C:\Users\ADMIN\Desktop\Picture3 (2).png">
            <a:hlinkClick r:id="rId19" action="ppaction://hlinksldjump"/>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581400" y="269330"/>
            <a:ext cx="665163" cy="9207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descr="C:\Users\ADMIN\Desktop\Picture4 (2).png">
            <a:hlinkClick r:id="rId21" action="ppaction://hlinksldjump"/>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343400" y="415380"/>
            <a:ext cx="682625" cy="7747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C:\Users\ADMIN\Desktop\Picture5 (2).png">
            <a:hlinkClick r:id="rId23" action="ppaction://hlinksldjump"/>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5562600" y="328613"/>
            <a:ext cx="774700" cy="8778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7" descr="C:\Users\ADMIN\Desktop\Picture6 (2).png">
            <a:hlinkClick r:id="rId25" action="ppaction://hlinksldjump"/>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7924800" y="-55563"/>
            <a:ext cx="695325" cy="126206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C:\Users\ADMIN\Desktop\Tai nguyen thiet ke tro choi\Baby Panda\brown-bear-clipart-happy-bear-10.jpg">
            <a:hlinkClick r:id="rId27" action="ppaction://hlinksldjump"/>
          </p:cNvPr>
          <p:cNvPicPr>
            <a:picLocks noChangeAspect="1" noChangeArrowheads="1"/>
          </p:cNvPicPr>
          <p:nvPr/>
        </p:nvPicPr>
        <p:blipFill>
          <a:blip r:embed="rId28" cstate="print">
            <a:extLst>
              <a:ext uri="{BEBA8EAE-BF5A-486C-A8C5-ECC9F3942E4B}">
                <a14:imgProps xmlns:a14="http://schemas.microsoft.com/office/drawing/2010/main">
                  <a14:imgLayer r:embed="rId29">
                    <a14:imgEffect>
                      <a14:backgroundRemoval t="0" b="100000" l="0" r="100000">
                        <a14:foregroundMark x1="54871" y1="9314" x2="32604" y2="21569"/>
                        <a14:foregroundMark x1="62823" y1="9804" x2="69781" y2="19444"/>
                        <a14:foregroundMark x1="80318" y1="4085" x2="73559" y2="9314"/>
                        <a14:foregroundMark x1="35388" y1="2451" x2="41153" y2="8497"/>
                        <a14:foregroundMark x1="3976" y1="18954" x2="16700" y2="27614"/>
                        <a14:foregroundMark x1="15109" y1="19771" x2="5169" y2="17157"/>
                        <a14:foregroundMark x1="48111" y1="16340" x2="71372" y2="15033"/>
                        <a14:foregroundMark x1="51292" y1="35458" x2="62425" y2="42974"/>
                      </a14:backgroundRemoval>
                    </a14:imgEffect>
                  </a14:imgLayer>
                </a14:imgProps>
              </a:ext>
              <a:ext uri="{28A0092B-C50C-407E-A947-70E740481C1C}">
                <a14:useLocalDpi xmlns:a14="http://schemas.microsoft.com/office/drawing/2010/main" val="0"/>
              </a:ext>
            </a:extLst>
          </a:blip>
          <a:srcRect/>
          <a:stretch>
            <a:fillRect/>
          </a:stretch>
        </p:blipFill>
        <p:spPr bwMode="auto">
          <a:xfrm>
            <a:off x="6261100" y="57150"/>
            <a:ext cx="901700" cy="109709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9" descr="C:\Users\ADMIN\Desktop\Tai nguyen thiet ke tro choi\Baby Panda\d6bf31e6d6611693ad238db294ea956a.png">
            <a:hlinkClick r:id="rId30" action="ppaction://hlinksldjump"/>
          </p:cNvPr>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5029200" y="438150"/>
            <a:ext cx="563259" cy="65782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3" descr="C:\Users\ADMIN\Desktop\Picture1 (2).png"/>
          <p:cNvPicPr>
            <a:picLocks noChangeAspect="1" noChangeArrowheads="1"/>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10211" y="864446"/>
            <a:ext cx="1458011" cy="109770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9" descr="C:\Users\ADMIN\Desktop\Picture3a (2).png"/>
          <p:cNvPicPr>
            <a:picLocks noChangeAspect="1" noChangeArrowheads="1"/>
          </p:cNvPicPr>
          <p:nvPr/>
        </p:nvPicPr>
        <p:blipFill>
          <a:blip r:embed="rId33" cstate="print">
            <a:extLst>
              <a:ext uri="{28A0092B-C50C-407E-A947-70E740481C1C}">
                <a14:useLocalDpi xmlns:a14="http://schemas.microsoft.com/office/drawing/2010/main" val="0"/>
              </a:ext>
            </a:extLst>
          </a:blip>
          <a:srcRect/>
          <a:stretch>
            <a:fillRect/>
          </a:stretch>
        </p:blipFill>
        <p:spPr bwMode="auto">
          <a:xfrm>
            <a:off x="186132" y="1910706"/>
            <a:ext cx="1280250" cy="96584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8" descr="C:\Users\ADMIN\Desktop\Picture6a.png"/>
          <p:cNvPicPr>
            <a:picLocks noChangeAspect="1" noChangeArrowheads="1"/>
          </p:cNvPicPr>
          <p:nvPr/>
        </p:nvPicPr>
        <p:blipFill>
          <a:blip r:embed="rId34" cstate="print">
            <a:extLst>
              <a:ext uri="{28A0092B-C50C-407E-A947-70E740481C1C}">
                <a14:useLocalDpi xmlns:a14="http://schemas.microsoft.com/office/drawing/2010/main" val="0"/>
              </a:ext>
            </a:extLst>
          </a:blip>
          <a:srcRect/>
          <a:stretch>
            <a:fillRect/>
          </a:stretch>
        </p:blipFill>
        <p:spPr bwMode="auto">
          <a:xfrm>
            <a:off x="0" y="2983420"/>
            <a:ext cx="1815269" cy="1022422"/>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1" descr="C:\Users\ADMIN\Desktop\Picture7 (2).png"/>
          <p:cNvPicPr>
            <a:picLocks noChangeAspect="1" noChangeArrowheads="1"/>
          </p:cNvPicPr>
          <p:nvPr/>
        </p:nvPicPr>
        <p:blipFill>
          <a:blip r:embed="rId35" cstate="print">
            <a:extLst>
              <a:ext uri="{BEBA8EAE-BF5A-486C-A8C5-ECC9F3942E4B}">
                <a14:imgProps xmlns:a14="http://schemas.microsoft.com/office/drawing/2010/main">
                  <a14:imgLayer r:embed="rId36">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0" y="4123210"/>
            <a:ext cx="1652321" cy="991715"/>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9"/>
          <p:cNvSpPr/>
          <p:nvPr/>
        </p:nvSpPr>
        <p:spPr>
          <a:xfrm>
            <a:off x="1341775" y="-19050"/>
            <a:ext cx="6029215" cy="1200329"/>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72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CHÚC MỪNG</a:t>
            </a:r>
          </a:p>
        </p:txBody>
      </p:sp>
      <p:pic>
        <p:nvPicPr>
          <p:cNvPr id="31" name="Picture 2" descr="Kết quả hình ảnh cho FIREWORK GIF"/>
          <p:cNvPicPr>
            <a:picLocks noChangeAspect="1" noChangeArrowheads="1" noCrop="1"/>
          </p:cNvPicPr>
          <p:nvPr/>
        </p:nvPicPr>
        <p:blipFill>
          <a:blip r:embed="rId37">
            <a:extLst>
              <a:ext uri="{28A0092B-C50C-407E-A947-70E740481C1C}">
                <a14:useLocalDpi xmlns:a14="http://schemas.microsoft.com/office/drawing/2010/main" val="0"/>
              </a:ext>
            </a:extLst>
          </a:blip>
          <a:srcRect/>
          <a:stretch>
            <a:fillRect/>
          </a:stretch>
        </p:blipFill>
        <p:spPr bwMode="auto">
          <a:xfrm>
            <a:off x="5275123" y="1020678"/>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 descr="Hình ảnh có liên quan"/>
          <p:cNvPicPr>
            <a:picLocks noChangeAspect="1" noChangeArrowheads="1" noCrop="1"/>
          </p:cNvPicPr>
          <p:nvPr/>
        </p:nvPicPr>
        <p:blipFill>
          <a:blip r:embed="rId38">
            <a:extLst>
              <a:ext uri="{28A0092B-C50C-407E-A947-70E740481C1C}">
                <a14:useLocalDpi xmlns:a14="http://schemas.microsoft.com/office/drawing/2010/main" val="0"/>
              </a:ext>
            </a:extLst>
          </a:blip>
          <a:srcRect/>
          <a:stretch>
            <a:fillRect/>
          </a:stretch>
        </p:blipFill>
        <p:spPr bwMode="auto">
          <a:xfrm>
            <a:off x="76200" y="447674"/>
            <a:ext cx="4762500" cy="4667251"/>
          </a:xfrm>
          <a:prstGeom prst="rect">
            <a:avLst/>
          </a:prstGeom>
          <a:noFill/>
          <a:extLst>
            <a:ext uri="{909E8E84-426E-40DD-AFC4-6F175D3DCCD1}">
              <a14:hiddenFill xmlns:a14="http://schemas.microsoft.com/office/drawing/2010/main">
                <a:solidFill>
                  <a:srgbClr val="FFFFFF"/>
                </a:solidFill>
              </a14:hiddenFill>
            </a:ext>
          </a:extLst>
        </p:spPr>
      </p:pic>
      <p:sp>
        <p:nvSpPr>
          <p:cNvPr id="33" name="Rectangle 32"/>
          <p:cNvSpPr/>
          <p:nvPr/>
        </p:nvSpPr>
        <p:spPr>
          <a:xfrm>
            <a:off x="1341775" y="-19050"/>
            <a:ext cx="6029215" cy="1200329"/>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72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CHÚC MỪNG</a:t>
            </a:r>
          </a:p>
        </p:txBody>
      </p:sp>
      <p:pic>
        <p:nvPicPr>
          <p:cNvPr id="34" name="Picture 2" descr="Kết quả hình ảnh cho FIREWORK GIF"/>
          <p:cNvPicPr>
            <a:picLocks noChangeAspect="1" noChangeArrowheads="1" noCrop="1"/>
          </p:cNvPicPr>
          <p:nvPr/>
        </p:nvPicPr>
        <p:blipFill>
          <a:blip r:embed="rId37">
            <a:extLst>
              <a:ext uri="{28A0092B-C50C-407E-A947-70E740481C1C}">
                <a14:useLocalDpi xmlns:a14="http://schemas.microsoft.com/office/drawing/2010/main" val="0"/>
              </a:ext>
            </a:extLst>
          </a:blip>
          <a:srcRect/>
          <a:stretch>
            <a:fillRect/>
          </a:stretch>
        </p:blipFill>
        <p:spPr bwMode="auto">
          <a:xfrm>
            <a:off x="5275123" y="1020678"/>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4" descr="Hình ảnh có liên quan"/>
          <p:cNvPicPr>
            <a:picLocks noChangeAspect="1" noChangeArrowheads="1" noCrop="1"/>
          </p:cNvPicPr>
          <p:nvPr/>
        </p:nvPicPr>
        <p:blipFill>
          <a:blip r:embed="rId38">
            <a:extLst>
              <a:ext uri="{28A0092B-C50C-407E-A947-70E740481C1C}">
                <a14:useLocalDpi xmlns:a14="http://schemas.microsoft.com/office/drawing/2010/main" val="0"/>
              </a:ext>
            </a:extLst>
          </a:blip>
          <a:srcRect/>
          <a:stretch>
            <a:fillRect/>
          </a:stretch>
        </p:blipFill>
        <p:spPr bwMode="auto">
          <a:xfrm>
            <a:off x="76200" y="447674"/>
            <a:ext cx="4762500" cy="4667251"/>
          </a:xfrm>
          <a:prstGeom prst="rect">
            <a:avLst/>
          </a:prstGeom>
          <a:noFill/>
          <a:extLst>
            <a:ext uri="{909E8E84-426E-40DD-AFC4-6F175D3DCCD1}">
              <a14:hiddenFill xmlns:a14="http://schemas.microsoft.com/office/drawing/2010/main">
                <a:solidFill>
                  <a:srgbClr val="FFFFFF"/>
                </a:solidFill>
              </a14:hiddenFill>
            </a:ext>
          </a:extLst>
        </p:spPr>
      </p:pic>
      <p:sp>
        <p:nvSpPr>
          <p:cNvPr id="36" name="Rectangle 35"/>
          <p:cNvSpPr/>
          <p:nvPr/>
        </p:nvSpPr>
        <p:spPr>
          <a:xfrm>
            <a:off x="1356939" y="-19050"/>
            <a:ext cx="6029215" cy="1200329"/>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72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CHÚC MỪNG</a:t>
            </a:r>
          </a:p>
        </p:txBody>
      </p:sp>
      <p:pic>
        <p:nvPicPr>
          <p:cNvPr id="37" name="Picture 2" descr="Kết quả hình ảnh cho FIREWORK GIF"/>
          <p:cNvPicPr>
            <a:picLocks noChangeAspect="1" noChangeArrowheads="1" noCrop="1"/>
          </p:cNvPicPr>
          <p:nvPr/>
        </p:nvPicPr>
        <p:blipFill>
          <a:blip r:embed="rId37">
            <a:extLst>
              <a:ext uri="{28A0092B-C50C-407E-A947-70E740481C1C}">
                <a14:useLocalDpi xmlns:a14="http://schemas.microsoft.com/office/drawing/2010/main" val="0"/>
              </a:ext>
            </a:extLst>
          </a:blip>
          <a:srcRect/>
          <a:stretch>
            <a:fillRect/>
          </a:stretch>
        </p:blipFill>
        <p:spPr bwMode="auto">
          <a:xfrm>
            <a:off x="5290287" y="1020678"/>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4" descr="Hình ảnh có liên quan"/>
          <p:cNvPicPr>
            <a:picLocks noChangeAspect="1" noChangeArrowheads="1" noCrop="1"/>
          </p:cNvPicPr>
          <p:nvPr/>
        </p:nvPicPr>
        <p:blipFill>
          <a:blip r:embed="rId38">
            <a:extLst>
              <a:ext uri="{28A0092B-C50C-407E-A947-70E740481C1C}">
                <a14:useLocalDpi xmlns:a14="http://schemas.microsoft.com/office/drawing/2010/main" val="0"/>
              </a:ext>
            </a:extLst>
          </a:blip>
          <a:srcRect/>
          <a:stretch>
            <a:fillRect/>
          </a:stretch>
        </p:blipFill>
        <p:spPr bwMode="auto">
          <a:xfrm>
            <a:off x="91364" y="447674"/>
            <a:ext cx="4762500" cy="4667251"/>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38"/>
          <p:cNvSpPr/>
          <p:nvPr/>
        </p:nvSpPr>
        <p:spPr>
          <a:xfrm>
            <a:off x="1341775" y="-19050"/>
            <a:ext cx="6029215" cy="1200329"/>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72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CHÚC MỪNG</a:t>
            </a:r>
          </a:p>
        </p:txBody>
      </p:sp>
      <p:pic>
        <p:nvPicPr>
          <p:cNvPr id="40" name="Picture 2" descr="Kết quả hình ảnh cho FIREWORK GIF"/>
          <p:cNvPicPr>
            <a:picLocks noChangeAspect="1" noChangeArrowheads="1" noCrop="1"/>
          </p:cNvPicPr>
          <p:nvPr/>
        </p:nvPicPr>
        <p:blipFill>
          <a:blip r:embed="rId37">
            <a:extLst>
              <a:ext uri="{28A0092B-C50C-407E-A947-70E740481C1C}">
                <a14:useLocalDpi xmlns:a14="http://schemas.microsoft.com/office/drawing/2010/main" val="0"/>
              </a:ext>
            </a:extLst>
          </a:blip>
          <a:srcRect/>
          <a:stretch>
            <a:fillRect/>
          </a:stretch>
        </p:blipFill>
        <p:spPr bwMode="auto">
          <a:xfrm>
            <a:off x="5275123" y="1020678"/>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 descr="Hình ảnh có liên quan"/>
          <p:cNvPicPr>
            <a:picLocks noChangeAspect="1" noChangeArrowheads="1" noCrop="1"/>
          </p:cNvPicPr>
          <p:nvPr/>
        </p:nvPicPr>
        <p:blipFill>
          <a:blip r:embed="rId38">
            <a:extLst>
              <a:ext uri="{28A0092B-C50C-407E-A947-70E740481C1C}">
                <a14:useLocalDpi xmlns:a14="http://schemas.microsoft.com/office/drawing/2010/main" val="0"/>
              </a:ext>
            </a:extLst>
          </a:blip>
          <a:srcRect/>
          <a:stretch>
            <a:fillRect/>
          </a:stretch>
        </p:blipFill>
        <p:spPr bwMode="auto">
          <a:xfrm>
            <a:off x="76200" y="447674"/>
            <a:ext cx="4762500" cy="4667251"/>
          </a:xfrm>
          <a:prstGeom prst="rect">
            <a:avLst/>
          </a:prstGeom>
          <a:noFill/>
          <a:extLst>
            <a:ext uri="{909E8E84-426E-40DD-AFC4-6F175D3DCCD1}">
              <a14:hiddenFill xmlns:a14="http://schemas.microsoft.com/office/drawing/2010/main">
                <a:solidFill>
                  <a:srgbClr val="FFFFFF"/>
                </a:solidFill>
              </a14:hiddenFill>
            </a:ext>
          </a:extLst>
        </p:spPr>
      </p:pic>
      <p:sp>
        <p:nvSpPr>
          <p:cNvPr id="6" name="5-Point Star 5">
            <a:hlinkClick r:id="rId39" action="ppaction://hlinksldjump"/>
          </p:cNvPr>
          <p:cNvSpPr/>
          <p:nvPr/>
        </p:nvSpPr>
        <p:spPr>
          <a:xfrm>
            <a:off x="56518" y="36004"/>
            <a:ext cx="381000" cy="3048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74019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1033"/>
                                        </p:tgtEl>
                                        <p:attrNameLst>
                                          <p:attrName>r</p:attrName>
                                        </p:attrNameLst>
                                      </p:cBhvr>
                                    </p:animRot>
                                    <p:animRot by="-240000">
                                      <p:cBhvr>
                                        <p:cTn id="7" dur="400" fill="hold">
                                          <p:stCondLst>
                                            <p:cond delay="400"/>
                                          </p:stCondLst>
                                        </p:cTn>
                                        <p:tgtEl>
                                          <p:spTgt spid="1033"/>
                                        </p:tgtEl>
                                        <p:attrNameLst>
                                          <p:attrName>r</p:attrName>
                                        </p:attrNameLst>
                                      </p:cBhvr>
                                    </p:animRot>
                                    <p:animRot by="240000">
                                      <p:cBhvr>
                                        <p:cTn id="8" dur="400" fill="hold">
                                          <p:stCondLst>
                                            <p:cond delay="800"/>
                                          </p:stCondLst>
                                        </p:cTn>
                                        <p:tgtEl>
                                          <p:spTgt spid="1033"/>
                                        </p:tgtEl>
                                        <p:attrNameLst>
                                          <p:attrName>r</p:attrName>
                                        </p:attrNameLst>
                                      </p:cBhvr>
                                    </p:animRot>
                                    <p:animRot by="-240000">
                                      <p:cBhvr>
                                        <p:cTn id="9" dur="400" fill="hold">
                                          <p:stCondLst>
                                            <p:cond delay="1200"/>
                                          </p:stCondLst>
                                        </p:cTn>
                                        <p:tgtEl>
                                          <p:spTgt spid="1033"/>
                                        </p:tgtEl>
                                        <p:attrNameLst>
                                          <p:attrName>r</p:attrName>
                                        </p:attrNameLst>
                                      </p:cBhvr>
                                    </p:animRot>
                                    <p:animRot by="120000">
                                      <p:cBhvr>
                                        <p:cTn id="10" dur="400" fill="hold">
                                          <p:stCondLst>
                                            <p:cond delay="1600"/>
                                          </p:stCondLst>
                                        </p:cTn>
                                        <p:tgtEl>
                                          <p:spTgt spid="1033"/>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200" fill="hold">
                                          <p:stCondLst>
                                            <p:cond delay="0"/>
                                          </p:stCondLst>
                                        </p:cTn>
                                        <p:tgtEl>
                                          <p:spTgt spid="1032"/>
                                        </p:tgtEl>
                                        <p:attrNameLst>
                                          <p:attrName>r</p:attrName>
                                        </p:attrNameLst>
                                      </p:cBhvr>
                                    </p:animRot>
                                    <p:animRot by="-240000">
                                      <p:cBhvr>
                                        <p:cTn id="13" dur="400" fill="hold">
                                          <p:stCondLst>
                                            <p:cond delay="400"/>
                                          </p:stCondLst>
                                        </p:cTn>
                                        <p:tgtEl>
                                          <p:spTgt spid="1032"/>
                                        </p:tgtEl>
                                        <p:attrNameLst>
                                          <p:attrName>r</p:attrName>
                                        </p:attrNameLst>
                                      </p:cBhvr>
                                    </p:animRot>
                                    <p:animRot by="240000">
                                      <p:cBhvr>
                                        <p:cTn id="14" dur="400" fill="hold">
                                          <p:stCondLst>
                                            <p:cond delay="800"/>
                                          </p:stCondLst>
                                        </p:cTn>
                                        <p:tgtEl>
                                          <p:spTgt spid="1032"/>
                                        </p:tgtEl>
                                        <p:attrNameLst>
                                          <p:attrName>r</p:attrName>
                                        </p:attrNameLst>
                                      </p:cBhvr>
                                    </p:animRot>
                                    <p:animRot by="-240000">
                                      <p:cBhvr>
                                        <p:cTn id="15" dur="400" fill="hold">
                                          <p:stCondLst>
                                            <p:cond delay="1200"/>
                                          </p:stCondLst>
                                        </p:cTn>
                                        <p:tgtEl>
                                          <p:spTgt spid="1032"/>
                                        </p:tgtEl>
                                        <p:attrNameLst>
                                          <p:attrName>r</p:attrName>
                                        </p:attrNameLst>
                                      </p:cBhvr>
                                    </p:animRot>
                                    <p:animRot by="120000">
                                      <p:cBhvr>
                                        <p:cTn id="16" dur="400" fill="hold">
                                          <p:stCondLst>
                                            <p:cond delay="1600"/>
                                          </p:stCondLst>
                                        </p:cTn>
                                        <p:tgtEl>
                                          <p:spTgt spid="1032"/>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200" fill="hold">
                                          <p:stCondLst>
                                            <p:cond delay="0"/>
                                          </p:stCondLst>
                                        </p:cTn>
                                        <p:tgtEl>
                                          <p:spTgt spid="1031"/>
                                        </p:tgtEl>
                                        <p:attrNameLst>
                                          <p:attrName>r</p:attrName>
                                        </p:attrNameLst>
                                      </p:cBhvr>
                                    </p:animRot>
                                    <p:animRot by="-240000">
                                      <p:cBhvr>
                                        <p:cTn id="19" dur="400" fill="hold">
                                          <p:stCondLst>
                                            <p:cond delay="400"/>
                                          </p:stCondLst>
                                        </p:cTn>
                                        <p:tgtEl>
                                          <p:spTgt spid="1031"/>
                                        </p:tgtEl>
                                        <p:attrNameLst>
                                          <p:attrName>r</p:attrName>
                                        </p:attrNameLst>
                                      </p:cBhvr>
                                    </p:animRot>
                                    <p:animRot by="240000">
                                      <p:cBhvr>
                                        <p:cTn id="20" dur="400" fill="hold">
                                          <p:stCondLst>
                                            <p:cond delay="800"/>
                                          </p:stCondLst>
                                        </p:cTn>
                                        <p:tgtEl>
                                          <p:spTgt spid="1031"/>
                                        </p:tgtEl>
                                        <p:attrNameLst>
                                          <p:attrName>r</p:attrName>
                                        </p:attrNameLst>
                                      </p:cBhvr>
                                    </p:animRot>
                                    <p:animRot by="-240000">
                                      <p:cBhvr>
                                        <p:cTn id="21" dur="400" fill="hold">
                                          <p:stCondLst>
                                            <p:cond delay="1200"/>
                                          </p:stCondLst>
                                        </p:cTn>
                                        <p:tgtEl>
                                          <p:spTgt spid="1031"/>
                                        </p:tgtEl>
                                        <p:attrNameLst>
                                          <p:attrName>r</p:attrName>
                                        </p:attrNameLst>
                                      </p:cBhvr>
                                    </p:animRot>
                                    <p:animRot by="120000">
                                      <p:cBhvr>
                                        <p:cTn id="22" dur="400" fill="hold">
                                          <p:stCondLst>
                                            <p:cond delay="1600"/>
                                          </p:stCondLst>
                                        </p:cTn>
                                        <p:tgtEl>
                                          <p:spTgt spid="1031"/>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200" fill="hold">
                                          <p:stCondLst>
                                            <p:cond delay="0"/>
                                          </p:stCondLst>
                                        </p:cTn>
                                        <p:tgtEl>
                                          <p:spTgt spid="1030"/>
                                        </p:tgtEl>
                                        <p:attrNameLst>
                                          <p:attrName>r</p:attrName>
                                        </p:attrNameLst>
                                      </p:cBhvr>
                                    </p:animRot>
                                    <p:animRot by="-240000">
                                      <p:cBhvr>
                                        <p:cTn id="25" dur="400" fill="hold">
                                          <p:stCondLst>
                                            <p:cond delay="400"/>
                                          </p:stCondLst>
                                        </p:cTn>
                                        <p:tgtEl>
                                          <p:spTgt spid="1030"/>
                                        </p:tgtEl>
                                        <p:attrNameLst>
                                          <p:attrName>r</p:attrName>
                                        </p:attrNameLst>
                                      </p:cBhvr>
                                    </p:animRot>
                                    <p:animRot by="240000">
                                      <p:cBhvr>
                                        <p:cTn id="26" dur="400" fill="hold">
                                          <p:stCondLst>
                                            <p:cond delay="800"/>
                                          </p:stCondLst>
                                        </p:cTn>
                                        <p:tgtEl>
                                          <p:spTgt spid="1030"/>
                                        </p:tgtEl>
                                        <p:attrNameLst>
                                          <p:attrName>r</p:attrName>
                                        </p:attrNameLst>
                                      </p:cBhvr>
                                    </p:animRot>
                                    <p:animRot by="-240000">
                                      <p:cBhvr>
                                        <p:cTn id="27" dur="400" fill="hold">
                                          <p:stCondLst>
                                            <p:cond delay="1200"/>
                                          </p:stCondLst>
                                        </p:cTn>
                                        <p:tgtEl>
                                          <p:spTgt spid="1030"/>
                                        </p:tgtEl>
                                        <p:attrNameLst>
                                          <p:attrName>r</p:attrName>
                                        </p:attrNameLst>
                                      </p:cBhvr>
                                    </p:animRot>
                                    <p:animRot by="120000">
                                      <p:cBhvr>
                                        <p:cTn id="28" dur="400" fill="hold">
                                          <p:stCondLst>
                                            <p:cond delay="1600"/>
                                          </p:stCondLst>
                                        </p:cTn>
                                        <p:tgtEl>
                                          <p:spTgt spid="1030"/>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200" fill="hold">
                                          <p:stCondLst>
                                            <p:cond delay="0"/>
                                          </p:stCondLst>
                                        </p:cTn>
                                        <p:tgtEl>
                                          <p:spTgt spid="3"/>
                                        </p:tgtEl>
                                        <p:attrNameLst>
                                          <p:attrName>r</p:attrName>
                                        </p:attrNameLst>
                                      </p:cBhvr>
                                    </p:animRot>
                                    <p:animRot by="-240000">
                                      <p:cBhvr>
                                        <p:cTn id="31" dur="400" fill="hold">
                                          <p:stCondLst>
                                            <p:cond delay="400"/>
                                          </p:stCondLst>
                                        </p:cTn>
                                        <p:tgtEl>
                                          <p:spTgt spid="3"/>
                                        </p:tgtEl>
                                        <p:attrNameLst>
                                          <p:attrName>r</p:attrName>
                                        </p:attrNameLst>
                                      </p:cBhvr>
                                    </p:animRot>
                                    <p:animRot by="240000">
                                      <p:cBhvr>
                                        <p:cTn id="32" dur="400" fill="hold">
                                          <p:stCondLst>
                                            <p:cond delay="800"/>
                                          </p:stCondLst>
                                        </p:cTn>
                                        <p:tgtEl>
                                          <p:spTgt spid="3"/>
                                        </p:tgtEl>
                                        <p:attrNameLst>
                                          <p:attrName>r</p:attrName>
                                        </p:attrNameLst>
                                      </p:cBhvr>
                                    </p:animRot>
                                    <p:animRot by="-240000">
                                      <p:cBhvr>
                                        <p:cTn id="33" dur="400" fill="hold">
                                          <p:stCondLst>
                                            <p:cond delay="1200"/>
                                          </p:stCondLst>
                                        </p:cTn>
                                        <p:tgtEl>
                                          <p:spTgt spid="3"/>
                                        </p:tgtEl>
                                        <p:attrNameLst>
                                          <p:attrName>r</p:attrName>
                                        </p:attrNameLst>
                                      </p:cBhvr>
                                    </p:animRot>
                                    <p:animRot by="120000">
                                      <p:cBhvr>
                                        <p:cTn id="34" dur="400" fill="hold">
                                          <p:stCondLst>
                                            <p:cond delay="1600"/>
                                          </p:stCondLst>
                                        </p:cTn>
                                        <p:tgtEl>
                                          <p:spTgt spid="3"/>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200" fill="hold">
                                          <p:stCondLst>
                                            <p:cond delay="0"/>
                                          </p:stCondLst>
                                        </p:cTn>
                                        <p:tgtEl>
                                          <p:spTgt spid="2"/>
                                        </p:tgtEl>
                                        <p:attrNameLst>
                                          <p:attrName>r</p:attrName>
                                        </p:attrNameLst>
                                      </p:cBhvr>
                                    </p:animRot>
                                    <p:animRot by="-240000">
                                      <p:cBhvr>
                                        <p:cTn id="37" dur="400" fill="hold">
                                          <p:stCondLst>
                                            <p:cond delay="400"/>
                                          </p:stCondLst>
                                        </p:cTn>
                                        <p:tgtEl>
                                          <p:spTgt spid="2"/>
                                        </p:tgtEl>
                                        <p:attrNameLst>
                                          <p:attrName>r</p:attrName>
                                        </p:attrNameLst>
                                      </p:cBhvr>
                                    </p:animRot>
                                    <p:animRot by="240000">
                                      <p:cBhvr>
                                        <p:cTn id="38" dur="400" fill="hold">
                                          <p:stCondLst>
                                            <p:cond delay="800"/>
                                          </p:stCondLst>
                                        </p:cTn>
                                        <p:tgtEl>
                                          <p:spTgt spid="2"/>
                                        </p:tgtEl>
                                        <p:attrNameLst>
                                          <p:attrName>r</p:attrName>
                                        </p:attrNameLst>
                                      </p:cBhvr>
                                    </p:animRot>
                                    <p:animRot by="-240000">
                                      <p:cBhvr>
                                        <p:cTn id="39" dur="400" fill="hold">
                                          <p:stCondLst>
                                            <p:cond delay="1200"/>
                                          </p:stCondLst>
                                        </p:cTn>
                                        <p:tgtEl>
                                          <p:spTgt spid="2"/>
                                        </p:tgtEl>
                                        <p:attrNameLst>
                                          <p:attrName>r</p:attrName>
                                        </p:attrNameLst>
                                      </p:cBhvr>
                                    </p:animRot>
                                    <p:animRot by="120000">
                                      <p:cBhvr>
                                        <p:cTn id="40" dur="400" fill="hold">
                                          <p:stCondLst>
                                            <p:cond delay="1600"/>
                                          </p:stCondLst>
                                        </p:cTn>
                                        <p:tgtEl>
                                          <p:spTgt spid="2"/>
                                        </p:tgtEl>
                                        <p:attrNameLst>
                                          <p:attrName>r</p:attrName>
                                        </p:attrNameLst>
                                      </p:cBhvr>
                                    </p:animRot>
                                  </p:childTnLst>
                                </p:cTn>
                              </p:par>
                              <p:par>
                                <p:cTn id="41" presetID="32" presetClass="emph" presetSubtype="0" repeatCount="indefinite" fill="hold" nodeType="withEffect">
                                  <p:stCondLst>
                                    <p:cond delay="0"/>
                                  </p:stCondLst>
                                  <p:childTnLst>
                                    <p:animRot by="120000">
                                      <p:cBhvr>
                                        <p:cTn id="42" dur="200" fill="hold">
                                          <p:stCondLst>
                                            <p:cond delay="0"/>
                                          </p:stCondLst>
                                        </p:cTn>
                                        <p:tgtEl>
                                          <p:spTgt spid="4"/>
                                        </p:tgtEl>
                                        <p:attrNameLst>
                                          <p:attrName>r</p:attrName>
                                        </p:attrNameLst>
                                      </p:cBhvr>
                                    </p:animRot>
                                    <p:animRot by="-240000">
                                      <p:cBhvr>
                                        <p:cTn id="43" dur="400" fill="hold">
                                          <p:stCondLst>
                                            <p:cond delay="400"/>
                                          </p:stCondLst>
                                        </p:cTn>
                                        <p:tgtEl>
                                          <p:spTgt spid="4"/>
                                        </p:tgtEl>
                                        <p:attrNameLst>
                                          <p:attrName>r</p:attrName>
                                        </p:attrNameLst>
                                      </p:cBhvr>
                                    </p:animRot>
                                    <p:animRot by="240000">
                                      <p:cBhvr>
                                        <p:cTn id="44" dur="400" fill="hold">
                                          <p:stCondLst>
                                            <p:cond delay="800"/>
                                          </p:stCondLst>
                                        </p:cTn>
                                        <p:tgtEl>
                                          <p:spTgt spid="4"/>
                                        </p:tgtEl>
                                        <p:attrNameLst>
                                          <p:attrName>r</p:attrName>
                                        </p:attrNameLst>
                                      </p:cBhvr>
                                    </p:animRot>
                                    <p:animRot by="-240000">
                                      <p:cBhvr>
                                        <p:cTn id="45" dur="400" fill="hold">
                                          <p:stCondLst>
                                            <p:cond delay="1200"/>
                                          </p:stCondLst>
                                        </p:cTn>
                                        <p:tgtEl>
                                          <p:spTgt spid="4"/>
                                        </p:tgtEl>
                                        <p:attrNameLst>
                                          <p:attrName>r</p:attrName>
                                        </p:attrNameLst>
                                      </p:cBhvr>
                                    </p:animRot>
                                    <p:animRot by="120000">
                                      <p:cBhvr>
                                        <p:cTn id="46" dur="400" fill="hold">
                                          <p:stCondLst>
                                            <p:cond delay="1600"/>
                                          </p:stCondLst>
                                        </p:cTn>
                                        <p:tgtEl>
                                          <p:spTgt spid="4"/>
                                        </p:tgtEl>
                                        <p:attrNameLst>
                                          <p:attrName>r</p:attrName>
                                        </p:attrNameLst>
                                      </p:cBhvr>
                                    </p:animRot>
                                  </p:childTnLst>
                                </p:cTn>
                              </p:par>
                              <p:par>
                                <p:cTn id="47" presetID="32" presetClass="emph" presetSubtype="0" repeatCount="indefinite" fill="hold" nodeType="withEffect">
                                  <p:stCondLst>
                                    <p:cond delay="0"/>
                                  </p:stCondLst>
                                  <p:childTnLst>
                                    <p:animRot by="120000">
                                      <p:cBhvr>
                                        <p:cTn id="48" dur="200" fill="hold">
                                          <p:stCondLst>
                                            <p:cond delay="0"/>
                                          </p:stCondLst>
                                        </p:cTn>
                                        <p:tgtEl>
                                          <p:spTgt spid="5"/>
                                        </p:tgtEl>
                                        <p:attrNameLst>
                                          <p:attrName>r</p:attrName>
                                        </p:attrNameLst>
                                      </p:cBhvr>
                                    </p:animRot>
                                    <p:animRot by="-240000">
                                      <p:cBhvr>
                                        <p:cTn id="49" dur="400" fill="hold">
                                          <p:stCondLst>
                                            <p:cond delay="400"/>
                                          </p:stCondLst>
                                        </p:cTn>
                                        <p:tgtEl>
                                          <p:spTgt spid="5"/>
                                        </p:tgtEl>
                                        <p:attrNameLst>
                                          <p:attrName>r</p:attrName>
                                        </p:attrNameLst>
                                      </p:cBhvr>
                                    </p:animRot>
                                    <p:animRot by="240000">
                                      <p:cBhvr>
                                        <p:cTn id="50" dur="400" fill="hold">
                                          <p:stCondLst>
                                            <p:cond delay="800"/>
                                          </p:stCondLst>
                                        </p:cTn>
                                        <p:tgtEl>
                                          <p:spTgt spid="5"/>
                                        </p:tgtEl>
                                        <p:attrNameLst>
                                          <p:attrName>r</p:attrName>
                                        </p:attrNameLst>
                                      </p:cBhvr>
                                    </p:animRot>
                                    <p:animRot by="-240000">
                                      <p:cBhvr>
                                        <p:cTn id="51" dur="400" fill="hold">
                                          <p:stCondLst>
                                            <p:cond delay="1200"/>
                                          </p:stCondLst>
                                        </p:cTn>
                                        <p:tgtEl>
                                          <p:spTgt spid="5"/>
                                        </p:tgtEl>
                                        <p:attrNameLst>
                                          <p:attrName>r</p:attrName>
                                        </p:attrNameLst>
                                      </p:cBhvr>
                                    </p:animRot>
                                    <p:animRot by="120000">
                                      <p:cBhvr>
                                        <p:cTn id="52" dur="400" fill="hold">
                                          <p:stCondLst>
                                            <p:cond delay="1600"/>
                                          </p:stCondLst>
                                        </p:cTn>
                                        <p:tgtEl>
                                          <p:spTgt spid="5"/>
                                        </p:tgtEl>
                                        <p:attrNameLst>
                                          <p:attrName>r</p:attrName>
                                        </p:attrNameLst>
                                      </p:cBhvr>
                                    </p:animRot>
                                  </p:childTnLst>
                                </p:cTn>
                              </p:par>
                              <p:par>
                                <p:cTn id="53" presetID="32" presetClass="emph" presetSubtype="0" repeatCount="indefinite" fill="hold" nodeType="withEffect">
                                  <p:stCondLst>
                                    <p:cond delay="0"/>
                                  </p:stCondLst>
                                  <p:childTnLst>
                                    <p:animRot by="120000">
                                      <p:cBhvr>
                                        <p:cTn id="54" dur="200" fill="hold">
                                          <p:stCondLst>
                                            <p:cond delay="0"/>
                                          </p:stCondLst>
                                        </p:cTn>
                                        <p:tgtEl>
                                          <p:spTgt spid="11"/>
                                        </p:tgtEl>
                                        <p:attrNameLst>
                                          <p:attrName>r</p:attrName>
                                        </p:attrNameLst>
                                      </p:cBhvr>
                                    </p:animRot>
                                    <p:animRot by="-240000">
                                      <p:cBhvr>
                                        <p:cTn id="55" dur="400" fill="hold">
                                          <p:stCondLst>
                                            <p:cond delay="400"/>
                                          </p:stCondLst>
                                        </p:cTn>
                                        <p:tgtEl>
                                          <p:spTgt spid="11"/>
                                        </p:tgtEl>
                                        <p:attrNameLst>
                                          <p:attrName>r</p:attrName>
                                        </p:attrNameLst>
                                      </p:cBhvr>
                                    </p:animRot>
                                    <p:animRot by="240000">
                                      <p:cBhvr>
                                        <p:cTn id="56" dur="400" fill="hold">
                                          <p:stCondLst>
                                            <p:cond delay="800"/>
                                          </p:stCondLst>
                                        </p:cTn>
                                        <p:tgtEl>
                                          <p:spTgt spid="11"/>
                                        </p:tgtEl>
                                        <p:attrNameLst>
                                          <p:attrName>r</p:attrName>
                                        </p:attrNameLst>
                                      </p:cBhvr>
                                    </p:animRot>
                                    <p:animRot by="-240000">
                                      <p:cBhvr>
                                        <p:cTn id="57" dur="400" fill="hold">
                                          <p:stCondLst>
                                            <p:cond delay="1200"/>
                                          </p:stCondLst>
                                        </p:cTn>
                                        <p:tgtEl>
                                          <p:spTgt spid="11"/>
                                        </p:tgtEl>
                                        <p:attrNameLst>
                                          <p:attrName>r</p:attrName>
                                        </p:attrNameLst>
                                      </p:cBhvr>
                                    </p:animRot>
                                    <p:animRot by="120000">
                                      <p:cBhvr>
                                        <p:cTn id="58" dur="400" fill="hold">
                                          <p:stCondLst>
                                            <p:cond delay="1600"/>
                                          </p:stCondLst>
                                        </p:cTn>
                                        <p:tgtEl>
                                          <p:spTgt spid="11"/>
                                        </p:tgtEl>
                                        <p:attrNameLst>
                                          <p:attrName>r</p:attrName>
                                        </p:attrNameLst>
                                      </p:cBhvr>
                                    </p:animRot>
                                  </p:childTnLst>
                                </p:cTn>
                              </p:par>
                              <p:par>
                                <p:cTn id="59" presetID="32" presetClass="emph" presetSubtype="0" repeatCount="indefinite" fill="hold" nodeType="withEffect">
                                  <p:stCondLst>
                                    <p:cond delay="0"/>
                                  </p:stCondLst>
                                  <p:childTnLst>
                                    <p:animRot by="120000">
                                      <p:cBhvr>
                                        <p:cTn id="60" dur="200" fill="hold">
                                          <p:stCondLst>
                                            <p:cond delay="0"/>
                                          </p:stCondLst>
                                        </p:cTn>
                                        <p:tgtEl>
                                          <p:spTgt spid="8"/>
                                        </p:tgtEl>
                                        <p:attrNameLst>
                                          <p:attrName>r</p:attrName>
                                        </p:attrNameLst>
                                      </p:cBhvr>
                                    </p:animRot>
                                    <p:animRot by="-240000">
                                      <p:cBhvr>
                                        <p:cTn id="61" dur="400" fill="hold">
                                          <p:stCondLst>
                                            <p:cond delay="400"/>
                                          </p:stCondLst>
                                        </p:cTn>
                                        <p:tgtEl>
                                          <p:spTgt spid="8"/>
                                        </p:tgtEl>
                                        <p:attrNameLst>
                                          <p:attrName>r</p:attrName>
                                        </p:attrNameLst>
                                      </p:cBhvr>
                                    </p:animRot>
                                    <p:animRot by="240000">
                                      <p:cBhvr>
                                        <p:cTn id="62" dur="400" fill="hold">
                                          <p:stCondLst>
                                            <p:cond delay="800"/>
                                          </p:stCondLst>
                                        </p:cTn>
                                        <p:tgtEl>
                                          <p:spTgt spid="8"/>
                                        </p:tgtEl>
                                        <p:attrNameLst>
                                          <p:attrName>r</p:attrName>
                                        </p:attrNameLst>
                                      </p:cBhvr>
                                    </p:animRot>
                                    <p:animRot by="-240000">
                                      <p:cBhvr>
                                        <p:cTn id="63" dur="400" fill="hold">
                                          <p:stCondLst>
                                            <p:cond delay="1200"/>
                                          </p:stCondLst>
                                        </p:cTn>
                                        <p:tgtEl>
                                          <p:spTgt spid="8"/>
                                        </p:tgtEl>
                                        <p:attrNameLst>
                                          <p:attrName>r</p:attrName>
                                        </p:attrNameLst>
                                      </p:cBhvr>
                                    </p:animRot>
                                    <p:animRot by="120000">
                                      <p:cBhvr>
                                        <p:cTn id="64" dur="400" fill="hold">
                                          <p:stCondLst>
                                            <p:cond delay="1600"/>
                                          </p:stCondLst>
                                        </p:cTn>
                                        <p:tgtEl>
                                          <p:spTgt spid="8"/>
                                        </p:tgtEl>
                                        <p:attrNameLst>
                                          <p:attrName>r</p:attrName>
                                        </p:attrNameLst>
                                      </p:cBhvr>
                                    </p:animRot>
                                  </p:childTnLst>
                                </p:cTn>
                              </p:par>
                              <p:par>
                                <p:cTn id="65" presetID="32" presetClass="emph" presetSubtype="0" repeatCount="indefinite" fill="hold" nodeType="withEffect">
                                  <p:stCondLst>
                                    <p:cond delay="0"/>
                                  </p:stCondLst>
                                  <p:childTnLst>
                                    <p:animRot by="120000">
                                      <p:cBhvr>
                                        <p:cTn id="66" dur="200" fill="hold">
                                          <p:stCondLst>
                                            <p:cond delay="0"/>
                                          </p:stCondLst>
                                        </p:cTn>
                                        <p:tgtEl>
                                          <p:spTgt spid="9"/>
                                        </p:tgtEl>
                                        <p:attrNameLst>
                                          <p:attrName>r</p:attrName>
                                        </p:attrNameLst>
                                      </p:cBhvr>
                                    </p:animRot>
                                    <p:animRot by="-240000">
                                      <p:cBhvr>
                                        <p:cTn id="67" dur="400" fill="hold">
                                          <p:stCondLst>
                                            <p:cond delay="400"/>
                                          </p:stCondLst>
                                        </p:cTn>
                                        <p:tgtEl>
                                          <p:spTgt spid="9"/>
                                        </p:tgtEl>
                                        <p:attrNameLst>
                                          <p:attrName>r</p:attrName>
                                        </p:attrNameLst>
                                      </p:cBhvr>
                                    </p:animRot>
                                    <p:animRot by="240000">
                                      <p:cBhvr>
                                        <p:cTn id="68" dur="400" fill="hold">
                                          <p:stCondLst>
                                            <p:cond delay="800"/>
                                          </p:stCondLst>
                                        </p:cTn>
                                        <p:tgtEl>
                                          <p:spTgt spid="9"/>
                                        </p:tgtEl>
                                        <p:attrNameLst>
                                          <p:attrName>r</p:attrName>
                                        </p:attrNameLst>
                                      </p:cBhvr>
                                    </p:animRot>
                                    <p:animRot by="-240000">
                                      <p:cBhvr>
                                        <p:cTn id="69" dur="400" fill="hold">
                                          <p:stCondLst>
                                            <p:cond delay="1200"/>
                                          </p:stCondLst>
                                        </p:cTn>
                                        <p:tgtEl>
                                          <p:spTgt spid="9"/>
                                        </p:tgtEl>
                                        <p:attrNameLst>
                                          <p:attrName>r</p:attrName>
                                        </p:attrNameLst>
                                      </p:cBhvr>
                                    </p:animRot>
                                    <p:animRot by="120000">
                                      <p:cBhvr>
                                        <p:cTn id="70" dur="400" fill="hold">
                                          <p:stCondLst>
                                            <p:cond delay="1600"/>
                                          </p:stCondLst>
                                        </p:cTn>
                                        <p:tgtEl>
                                          <p:spTgt spid="9"/>
                                        </p:tgtEl>
                                        <p:attrNameLst>
                                          <p:attrName>r</p:attrName>
                                        </p:attrNameLst>
                                      </p:cBhvr>
                                    </p:animRot>
                                  </p:childTnLst>
                                </p:cTn>
                              </p:par>
                              <p:par>
                                <p:cTn id="71" presetID="32" presetClass="emph" presetSubtype="0" repeatCount="indefinite" fill="hold" nodeType="withEffect">
                                  <p:stCondLst>
                                    <p:cond delay="0"/>
                                  </p:stCondLst>
                                  <p:childTnLst>
                                    <p:animRot by="120000">
                                      <p:cBhvr>
                                        <p:cTn id="72" dur="200" fill="hold">
                                          <p:stCondLst>
                                            <p:cond delay="0"/>
                                          </p:stCondLst>
                                        </p:cTn>
                                        <p:tgtEl>
                                          <p:spTgt spid="10"/>
                                        </p:tgtEl>
                                        <p:attrNameLst>
                                          <p:attrName>r</p:attrName>
                                        </p:attrNameLst>
                                      </p:cBhvr>
                                    </p:animRot>
                                    <p:animRot by="-240000">
                                      <p:cBhvr>
                                        <p:cTn id="73" dur="400" fill="hold">
                                          <p:stCondLst>
                                            <p:cond delay="400"/>
                                          </p:stCondLst>
                                        </p:cTn>
                                        <p:tgtEl>
                                          <p:spTgt spid="10"/>
                                        </p:tgtEl>
                                        <p:attrNameLst>
                                          <p:attrName>r</p:attrName>
                                        </p:attrNameLst>
                                      </p:cBhvr>
                                    </p:animRot>
                                    <p:animRot by="240000">
                                      <p:cBhvr>
                                        <p:cTn id="74" dur="400" fill="hold">
                                          <p:stCondLst>
                                            <p:cond delay="800"/>
                                          </p:stCondLst>
                                        </p:cTn>
                                        <p:tgtEl>
                                          <p:spTgt spid="10"/>
                                        </p:tgtEl>
                                        <p:attrNameLst>
                                          <p:attrName>r</p:attrName>
                                        </p:attrNameLst>
                                      </p:cBhvr>
                                    </p:animRot>
                                    <p:animRot by="-240000">
                                      <p:cBhvr>
                                        <p:cTn id="75" dur="400" fill="hold">
                                          <p:stCondLst>
                                            <p:cond delay="1200"/>
                                          </p:stCondLst>
                                        </p:cTn>
                                        <p:tgtEl>
                                          <p:spTgt spid="10"/>
                                        </p:tgtEl>
                                        <p:attrNameLst>
                                          <p:attrName>r</p:attrName>
                                        </p:attrNameLst>
                                      </p:cBhvr>
                                    </p:animRot>
                                    <p:animRot by="120000">
                                      <p:cBhvr>
                                        <p:cTn id="76" dur="400" fill="hold">
                                          <p:stCondLst>
                                            <p:cond delay="1600"/>
                                          </p:stCondLst>
                                        </p:cTn>
                                        <p:tgtEl>
                                          <p:spTgt spid="10"/>
                                        </p:tgtEl>
                                        <p:attrNameLst>
                                          <p:attrName>r</p:attrName>
                                        </p:attrNameLst>
                                      </p:cBhvr>
                                    </p:animRot>
                                  </p:childTnLst>
                                </p:cTn>
                              </p:par>
                              <p:par>
                                <p:cTn id="77" presetID="32" presetClass="emph" presetSubtype="0" repeatCount="indefinite" fill="hold" nodeType="withEffect">
                                  <p:stCondLst>
                                    <p:cond delay="0"/>
                                  </p:stCondLst>
                                  <p:childTnLst>
                                    <p:animRot by="120000">
                                      <p:cBhvr>
                                        <p:cTn id="78" dur="300" fill="hold">
                                          <p:stCondLst>
                                            <p:cond delay="0"/>
                                          </p:stCondLst>
                                        </p:cTn>
                                        <p:tgtEl>
                                          <p:spTgt spid="26"/>
                                        </p:tgtEl>
                                        <p:attrNameLst>
                                          <p:attrName>r</p:attrName>
                                        </p:attrNameLst>
                                      </p:cBhvr>
                                    </p:animRot>
                                    <p:animRot by="-240000">
                                      <p:cBhvr>
                                        <p:cTn id="79" dur="600" fill="hold">
                                          <p:stCondLst>
                                            <p:cond delay="600"/>
                                          </p:stCondLst>
                                        </p:cTn>
                                        <p:tgtEl>
                                          <p:spTgt spid="26"/>
                                        </p:tgtEl>
                                        <p:attrNameLst>
                                          <p:attrName>r</p:attrName>
                                        </p:attrNameLst>
                                      </p:cBhvr>
                                    </p:animRot>
                                    <p:animRot by="240000">
                                      <p:cBhvr>
                                        <p:cTn id="80" dur="600" fill="hold">
                                          <p:stCondLst>
                                            <p:cond delay="1200"/>
                                          </p:stCondLst>
                                        </p:cTn>
                                        <p:tgtEl>
                                          <p:spTgt spid="26"/>
                                        </p:tgtEl>
                                        <p:attrNameLst>
                                          <p:attrName>r</p:attrName>
                                        </p:attrNameLst>
                                      </p:cBhvr>
                                    </p:animRot>
                                    <p:animRot by="-240000">
                                      <p:cBhvr>
                                        <p:cTn id="81" dur="600" fill="hold">
                                          <p:stCondLst>
                                            <p:cond delay="1800"/>
                                          </p:stCondLst>
                                        </p:cTn>
                                        <p:tgtEl>
                                          <p:spTgt spid="26"/>
                                        </p:tgtEl>
                                        <p:attrNameLst>
                                          <p:attrName>r</p:attrName>
                                        </p:attrNameLst>
                                      </p:cBhvr>
                                    </p:animRot>
                                    <p:animRot by="120000">
                                      <p:cBhvr>
                                        <p:cTn id="82" dur="600" fill="hold">
                                          <p:stCondLst>
                                            <p:cond delay="2400"/>
                                          </p:stCondLst>
                                        </p:cTn>
                                        <p:tgtEl>
                                          <p:spTgt spid="26"/>
                                        </p:tgtEl>
                                        <p:attrNameLst>
                                          <p:attrName>r</p:attrName>
                                        </p:attrNameLst>
                                      </p:cBhvr>
                                    </p:animRot>
                                  </p:childTnLst>
                                </p:cTn>
                              </p:par>
                              <p:par>
                                <p:cTn id="83" presetID="32" presetClass="emph" presetSubtype="0" repeatCount="indefinite" fill="hold" nodeType="withEffect">
                                  <p:stCondLst>
                                    <p:cond delay="0"/>
                                  </p:stCondLst>
                                  <p:childTnLst>
                                    <p:animRot by="120000">
                                      <p:cBhvr>
                                        <p:cTn id="84" dur="300" fill="hold">
                                          <p:stCondLst>
                                            <p:cond delay="0"/>
                                          </p:stCondLst>
                                        </p:cTn>
                                        <p:tgtEl>
                                          <p:spTgt spid="27"/>
                                        </p:tgtEl>
                                        <p:attrNameLst>
                                          <p:attrName>r</p:attrName>
                                        </p:attrNameLst>
                                      </p:cBhvr>
                                    </p:animRot>
                                    <p:animRot by="-240000">
                                      <p:cBhvr>
                                        <p:cTn id="85" dur="600" fill="hold">
                                          <p:stCondLst>
                                            <p:cond delay="600"/>
                                          </p:stCondLst>
                                        </p:cTn>
                                        <p:tgtEl>
                                          <p:spTgt spid="27"/>
                                        </p:tgtEl>
                                        <p:attrNameLst>
                                          <p:attrName>r</p:attrName>
                                        </p:attrNameLst>
                                      </p:cBhvr>
                                    </p:animRot>
                                    <p:animRot by="240000">
                                      <p:cBhvr>
                                        <p:cTn id="86" dur="600" fill="hold">
                                          <p:stCondLst>
                                            <p:cond delay="1200"/>
                                          </p:stCondLst>
                                        </p:cTn>
                                        <p:tgtEl>
                                          <p:spTgt spid="27"/>
                                        </p:tgtEl>
                                        <p:attrNameLst>
                                          <p:attrName>r</p:attrName>
                                        </p:attrNameLst>
                                      </p:cBhvr>
                                    </p:animRot>
                                    <p:animRot by="-240000">
                                      <p:cBhvr>
                                        <p:cTn id="87" dur="600" fill="hold">
                                          <p:stCondLst>
                                            <p:cond delay="1800"/>
                                          </p:stCondLst>
                                        </p:cTn>
                                        <p:tgtEl>
                                          <p:spTgt spid="27"/>
                                        </p:tgtEl>
                                        <p:attrNameLst>
                                          <p:attrName>r</p:attrName>
                                        </p:attrNameLst>
                                      </p:cBhvr>
                                    </p:animRot>
                                    <p:animRot by="120000">
                                      <p:cBhvr>
                                        <p:cTn id="88" dur="600" fill="hold">
                                          <p:stCondLst>
                                            <p:cond delay="2400"/>
                                          </p:stCondLst>
                                        </p:cTn>
                                        <p:tgtEl>
                                          <p:spTgt spid="27"/>
                                        </p:tgtEl>
                                        <p:attrNameLst>
                                          <p:attrName>r</p:attrName>
                                        </p:attrNameLst>
                                      </p:cBhvr>
                                    </p:animRot>
                                  </p:childTnLst>
                                </p:cTn>
                              </p:par>
                              <p:par>
                                <p:cTn id="89" presetID="32" presetClass="emph" presetSubtype="0" repeatCount="indefinite" fill="hold" nodeType="withEffect">
                                  <p:stCondLst>
                                    <p:cond delay="0"/>
                                  </p:stCondLst>
                                  <p:childTnLst>
                                    <p:animRot by="120000">
                                      <p:cBhvr>
                                        <p:cTn id="90" dur="300" fill="hold">
                                          <p:stCondLst>
                                            <p:cond delay="0"/>
                                          </p:stCondLst>
                                        </p:cTn>
                                        <p:tgtEl>
                                          <p:spTgt spid="28"/>
                                        </p:tgtEl>
                                        <p:attrNameLst>
                                          <p:attrName>r</p:attrName>
                                        </p:attrNameLst>
                                      </p:cBhvr>
                                    </p:animRot>
                                    <p:animRot by="-240000">
                                      <p:cBhvr>
                                        <p:cTn id="91" dur="600" fill="hold">
                                          <p:stCondLst>
                                            <p:cond delay="600"/>
                                          </p:stCondLst>
                                        </p:cTn>
                                        <p:tgtEl>
                                          <p:spTgt spid="28"/>
                                        </p:tgtEl>
                                        <p:attrNameLst>
                                          <p:attrName>r</p:attrName>
                                        </p:attrNameLst>
                                      </p:cBhvr>
                                    </p:animRot>
                                    <p:animRot by="240000">
                                      <p:cBhvr>
                                        <p:cTn id="92" dur="600" fill="hold">
                                          <p:stCondLst>
                                            <p:cond delay="1200"/>
                                          </p:stCondLst>
                                        </p:cTn>
                                        <p:tgtEl>
                                          <p:spTgt spid="28"/>
                                        </p:tgtEl>
                                        <p:attrNameLst>
                                          <p:attrName>r</p:attrName>
                                        </p:attrNameLst>
                                      </p:cBhvr>
                                    </p:animRot>
                                    <p:animRot by="-240000">
                                      <p:cBhvr>
                                        <p:cTn id="93" dur="600" fill="hold">
                                          <p:stCondLst>
                                            <p:cond delay="1800"/>
                                          </p:stCondLst>
                                        </p:cTn>
                                        <p:tgtEl>
                                          <p:spTgt spid="28"/>
                                        </p:tgtEl>
                                        <p:attrNameLst>
                                          <p:attrName>r</p:attrName>
                                        </p:attrNameLst>
                                      </p:cBhvr>
                                    </p:animRot>
                                    <p:animRot by="120000">
                                      <p:cBhvr>
                                        <p:cTn id="94" dur="600" fill="hold">
                                          <p:stCondLst>
                                            <p:cond delay="2400"/>
                                          </p:stCondLst>
                                        </p:cTn>
                                        <p:tgtEl>
                                          <p:spTgt spid="28"/>
                                        </p:tgtEl>
                                        <p:attrNameLst>
                                          <p:attrName>r</p:attrName>
                                        </p:attrNameLst>
                                      </p:cBhvr>
                                    </p:animRot>
                                  </p:childTnLst>
                                </p:cTn>
                              </p:par>
                              <p:par>
                                <p:cTn id="95" presetID="32" presetClass="emph" presetSubtype="0" repeatCount="indefinite" fill="hold" nodeType="withEffect">
                                  <p:stCondLst>
                                    <p:cond delay="0"/>
                                  </p:stCondLst>
                                  <p:childTnLst>
                                    <p:animRot by="120000">
                                      <p:cBhvr>
                                        <p:cTn id="96" dur="300" fill="hold">
                                          <p:stCondLst>
                                            <p:cond delay="0"/>
                                          </p:stCondLst>
                                        </p:cTn>
                                        <p:tgtEl>
                                          <p:spTgt spid="29"/>
                                        </p:tgtEl>
                                        <p:attrNameLst>
                                          <p:attrName>r</p:attrName>
                                        </p:attrNameLst>
                                      </p:cBhvr>
                                    </p:animRot>
                                    <p:animRot by="-240000">
                                      <p:cBhvr>
                                        <p:cTn id="97" dur="600" fill="hold">
                                          <p:stCondLst>
                                            <p:cond delay="600"/>
                                          </p:stCondLst>
                                        </p:cTn>
                                        <p:tgtEl>
                                          <p:spTgt spid="29"/>
                                        </p:tgtEl>
                                        <p:attrNameLst>
                                          <p:attrName>r</p:attrName>
                                        </p:attrNameLst>
                                      </p:cBhvr>
                                    </p:animRot>
                                    <p:animRot by="240000">
                                      <p:cBhvr>
                                        <p:cTn id="98" dur="600" fill="hold">
                                          <p:stCondLst>
                                            <p:cond delay="1200"/>
                                          </p:stCondLst>
                                        </p:cTn>
                                        <p:tgtEl>
                                          <p:spTgt spid="29"/>
                                        </p:tgtEl>
                                        <p:attrNameLst>
                                          <p:attrName>r</p:attrName>
                                        </p:attrNameLst>
                                      </p:cBhvr>
                                    </p:animRot>
                                    <p:animRot by="-240000">
                                      <p:cBhvr>
                                        <p:cTn id="99" dur="600" fill="hold">
                                          <p:stCondLst>
                                            <p:cond delay="1800"/>
                                          </p:stCondLst>
                                        </p:cTn>
                                        <p:tgtEl>
                                          <p:spTgt spid="29"/>
                                        </p:tgtEl>
                                        <p:attrNameLst>
                                          <p:attrName>r</p:attrName>
                                        </p:attrNameLst>
                                      </p:cBhvr>
                                    </p:animRot>
                                    <p:animRot by="120000">
                                      <p:cBhvr>
                                        <p:cTn id="100" dur="600" fill="hold">
                                          <p:stCondLst>
                                            <p:cond delay="2400"/>
                                          </p:stCondLst>
                                        </p:cTn>
                                        <p:tgtEl>
                                          <p:spTgt spid="2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1" restart="whenNotActive" fill="hold" evtFilter="cancelBubble" nodeType="interactiveSeq">
                <p:stCondLst>
                  <p:cond evt="onClick" delay="0">
                    <p:tgtEl>
                      <p:spTgt spid="26"/>
                    </p:tgtEl>
                  </p:cond>
                </p:stCondLst>
                <p:endSync evt="end" delay="0">
                  <p:rtn val="all"/>
                </p:endSync>
                <p:childTnLst>
                  <p:par>
                    <p:cTn id="102" fill="hold">
                      <p:stCondLst>
                        <p:cond delay="0"/>
                      </p:stCondLst>
                      <p:childTnLst>
                        <p:par>
                          <p:cTn id="103" fill="hold">
                            <p:stCondLst>
                              <p:cond delay="0"/>
                            </p:stCondLst>
                            <p:childTnLst>
                              <p:par>
                                <p:cTn id="104" presetID="63" presetClass="path" presetSubtype="0" accel="50000" decel="50000" fill="hold" nodeType="clickEffect">
                                  <p:stCondLst>
                                    <p:cond delay="0"/>
                                  </p:stCondLst>
                                  <p:childTnLst>
                                    <p:animMotion origin="layout" path="M 8.33333E-7 4.68393E-6 L 0.18802 -0.00062 " pathEditMode="relative" rAng="0" ptsTypes="AA">
                                      <p:cBhvr>
                                        <p:cTn id="105" dur="2000" fill="hold"/>
                                        <p:tgtEl>
                                          <p:spTgt spid="26"/>
                                        </p:tgtEl>
                                        <p:attrNameLst>
                                          <p:attrName>ppt_x</p:attrName>
                                          <p:attrName>ppt_y</p:attrName>
                                        </p:attrNameLst>
                                      </p:cBhvr>
                                      <p:rCtr x="9392" y="-31"/>
                                    </p:animMotion>
                                  </p:childTnLst>
                                </p:cTn>
                              </p:par>
                            </p:childTnLst>
                          </p:cTn>
                        </p:par>
                      </p:childTnLst>
                    </p:cTn>
                  </p:par>
                  <p:par>
                    <p:cTn id="106" fill="hold">
                      <p:stCondLst>
                        <p:cond delay="indefinite"/>
                      </p:stCondLst>
                      <p:childTnLst>
                        <p:par>
                          <p:cTn id="107" fill="hold">
                            <p:stCondLst>
                              <p:cond delay="0"/>
                            </p:stCondLst>
                            <p:childTnLst>
                              <p:par>
                                <p:cTn id="108" presetID="63" presetClass="path" presetSubtype="0" accel="50000" decel="50000" fill="hold" nodeType="clickEffect">
                                  <p:stCondLst>
                                    <p:cond delay="0"/>
                                  </p:stCondLst>
                                  <p:childTnLst>
                                    <p:animMotion origin="layout" path="M 0.18802 -0.00062 L 0.46302 -0.00062 " pathEditMode="relative" rAng="0" ptsTypes="AA">
                                      <p:cBhvr>
                                        <p:cTn id="109" dur="2000" fill="hold"/>
                                        <p:tgtEl>
                                          <p:spTgt spid="26"/>
                                        </p:tgtEl>
                                        <p:attrNameLst>
                                          <p:attrName>ppt_x</p:attrName>
                                          <p:attrName>ppt_y</p:attrName>
                                        </p:attrNameLst>
                                      </p:cBhvr>
                                      <p:rCtr x="13750" y="0"/>
                                    </p:animMotion>
                                  </p:childTnLst>
                                </p:cTn>
                              </p:par>
                            </p:childTnLst>
                          </p:cTn>
                        </p:par>
                      </p:childTnLst>
                    </p:cTn>
                  </p:par>
                  <p:par>
                    <p:cTn id="110" fill="hold">
                      <p:stCondLst>
                        <p:cond delay="indefinite"/>
                      </p:stCondLst>
                      <p:childTnLst>
                        <p:par>
                          <p:cTn id="111" fill="hold">
                            <p:stCondLst>
                              <p:cond delay="0"/>
                            </p:stCondLst>
                            <p:childTnLst>
                              <p:par>
                                <p:cTn id="112" presetID="63" presetClass="path" presetSubtype="0" accel="50000" decel="50000" fill="hold" nodeType="clickEffect">
                                  <p:stCondLst>
                                    <p:cond delay="0"/>
                                  </p:stCondLst>
                                  <p:childTnLst>
                                    <p:animMotion origin="layout" path="M 0.46302 -0.00062 L 0.85469 -0.00062 " pathEditMode="relative" rAng="0" ptsTypes="AA">
                                      <p:cBhvr>
                                        <p:cTn id="113" dur="2000" fill="hold"/>
                                        <p:tgtEl>
                                          <p:spTgt spid="26"/>
                                        </p:tgtEl>
                                        <p:attrNameLst>
                                          <p:attrName>ppt_x</p:attrName>
                                          <p:attrName>ppt_y</p:attrName>
                                        </p:attrNameLst>
                                      </p:cBhvr>
                                      <p:rCtr x="19583" y="0"/>
                                    </p:animMotion>
                                  </p:childTnLst>
                                </p:cTn>
                              </p:par>
                            </p:childTnLst>
                          </p:cTn>
                        </p:par>
                        <p:par>
                          <p:cTn id="114" fill="hold">
                            <p:stCondLst>
                              <p:cond delay="2000"/>
                            </p:stCondLst>
                            <p:childTnLst>
                              <p:par>
                                <p:cTn id="115" presetID="1" presetClass="entr" presetSubtype="0" fill="hold" nodeType="afterEffect">
                                  <p:stCondLst>
                                    <p:cond delay="0"/>
                                  </p:stCondLst>
                                  <p:childTnLst>
                                    <p:set>
                                      <p:cBhvr>
                                        <p:cTn id="116" dur="1" fill="hold">
                                          <p:stCondLst>
                                            <p:cond delay="0"/>
                                          </p:stCondLst>
                                        </p:cTn>
                                        <p:tgtEl>
                                          <p:spTgt spid="31"/>
                                        </p:tgtEl>
                                        <p:attrNameLst>
                                          <p:attrName>style.visibility</p:attrName>
                                        </p:attrNameLst>
                                      </p:cBhvr>
                                      <p:to>
                                        <p:strVal val="visible"/>
                                      </p:to>
                                    </p:set>
                                  </p:childTnLst>
                                </p:cTn>
                              </p:par>
                              <p:par>
                                <p:cTn id="117" presetID="1" presetClass="entr" presetSubtype="0" fill="hold" nodeType="withEffect">
                                  <p:stCondLst>
                                    <p:cond delay="0"/>
                                  </p:stCondLst>
                                  <p:childTnLst>
                                    <p:set>
                                      <p:cBhvr>
                                        <p:cTn id="118" dur="1" fill="hold">
                                          <p:stCondLst>
                                            <p:cond delay="0"/>
                                          </p:stCondLst>
                                        </p:cTn>
                                        <p:tgtEl>
                                          <p:spTgt spid="32"/>
                                        </p:tgtEl>
                                        <p:attrNameLst>
                                          <p:attrName>style.visibility</p:attrName>
                                        </p:attrNameLst>
                                      </p:cBhvr>
                                      <p:to>
                                        <p:strVal val="visible"/>
                                      </p:to>
                                    </p:set>
                                  </p:childTnLst>
                                </p:cTn>
                              </p:par>
                              <p:par>
                                <p:cTn id="119" presetID="1" presetClass="entr" presetSubtype="0" fill="hold" grpId="0" nodeType="withEffect">
                                  <p:stCondLst>
                                    <p:cond delay="0"/>
                                  </p:stCondLst>
                                  <p:childTnLst>
                                    <p:set>
                                      <p:cBhvr>
                                        <p:cTn id="120" dur="1" fill="hold">
                                          <p:stCondLst>
                                            <p:cond delay="0"/>
                                          </p:stCondLst>
                                        </p:cTn>
                                        <p:tgtEl>
                                          <p:spTgt spid="30"/>
                                        </p:tgtEl>
                                        <p:attrNameLst>
                                          <p:attrName>style.visibility</p:attrName>
                                        </p:attrNameLst>
                                      </p:cBhvr>
                                      <p:to>
                                        <p:strVal val="visible"/>
                                      </p:to>
                                    </p:set>
                                  </p:childTnLst>
                                </p:cTn>
                              </p:par>
                              <p:par>
                                <p:cTn id="121" presetID="1" presetClass="exit" presetSubtype="0" fill="hold" nodeType="withEffect">
                                  <p:stCondLst>
                                    <p:cond delay="1500"/>
                                  </p:stCondLst>
                                  <p:childTnLst>
                                    <p:set>
                                      <p:cBhvr>
                                        <p:cTn id="122" dur="1" fill="hold">
                                          <p:stCondLst>
                                            <p:cond delay="0"/>
                                          </p:stCondLst>
                                        </p:cTn>
                                        <p:tgtEl>
                                          <p:spTgt spid="31"/>
                                        </p:tgtEl>
                                        <p:attrNameLst>
                                          <p:attrName>style.visibility</p:attrName>
                                        </p:attrNameLst>
                                      </p:cBhvr>
                                      <p:to>
                                        <p:strVal val="hidden"/>
                                      </p:to>
                                    </p:set>
                                  </p:childTnLst>
                                </p:cTn>
                              </p:par>
                              <p:par>
                                <p:cTn id="123" presetID="1" presetClass="exit" presetSubtype="0" fill="hold" nodeType="withEffect">
                                  <p:stCondLst>
                                    <p:cond delay="1500"/>
                                  </p:stCondLst>
                                  <p:childTnLst>
                                    <p:set>
                                      <p:cBhvr>
                                        <p:cTn id="124" dur="1" fill="hold">
                                          <p:stCondLst>
                                            <p:cond delay="0"/>
                                          </p:stCondLst>
                                        </p:cTn>
                                        <p:tgtEl>
                                          <p:spTgt spid="32"/>
                                        </p:tgtEl>
                                        <p:attrNameLst>
                                          <p:attrName>style.visibility</p:attrName>
                                        </p:attrNameLst>
                                      </p:cBhvr>
                                      <p:to>
                                        <p:strVal val="hidden"/>
                                      </p:to>
                                    </p:set>
                                  </p:childTnLst>
                                </p:cTn>
                              </p:par>
                              <p:par>
                                <p:cTn id="125" presetID="1" presetClass="exit" presetSubtype="0" fill="hold" grpId="1" nodeType="withEffect">
                                  <p:stCondLst>
                                    <p:cond delay="1500"/>
                                  </p:stCondLst>
                                  <p:childTnLst>
                                    <p:set>
                                      <p:cBhvr>
                                        <p:cTn id="126" dur="1" fill="hold">
                                          <p:stCondLst>
                                            <p:cond delay="0"/>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27" restart="whenNotActive" fill="hold" evtFilter="cancelBubble" nodeType="interactiveSeq">
                <p:stCondLst>
                  <p:cond evt="onClick" delay="0">
                    <p:tgtEl>
                      <p:spTgt spid="27"/>
                    </p:tgtEl>
                  </p:cond>
                </p:stCondLst>
                <p:endSync evt="end" delay="0">
                  <p:rtn val="all"/>
                </p:endSync>
                <p:childTnLst>
                  <p:par>
                    <p:cTn id="128" fill="hold">
                      <p:stCondLst>
                        <p:cond delay="0"/>
                      </p:stCondLst>
                      <p:childTnLst>
                        <p:par>
                          <p:cTn id="129" fill="hold">
                            <p:stCondLst>
                              <p:cond delay="0"/>
                            </p:stCondLst>
                            <p:childTnLst>
                              <p:par>
                                <p:cTn id="130" presetID="63" presetClass="path" presetSubtype="0" accel="50000" decel="50000" fill="hold" nodeType="clickEffect">
                                  <p:stCondLst>
                                    <p:cond delay="0"/>
                                  </p:stCondLst>
                                  <p:childTnLst>
                                    <p:animMotion origin="layout" path="M 5.55556E-7 -3.03423E-6 L 0.17743 -3.03423E-6 " pathEditMode="relative" rAng="0" ptsTypes="AA">
                                      <p:cBhvr>
                                        <p:cTn id="131" dur="2000" fill="hold"/>
                                        <p:tgtEl>
                                          <p:spTgt spid="27"/>
                                        </p:tgtEl>
                                        <p:attrNameLst>
                                          <p:attrName>ppt_x</p:attrName>
                                          <p:attrName>ppt_y</p:attrName>
                                        </p:attrNameLst>
                                      </p:cBhvr>
                                      <p:rCtr x="8872" y="0"/>
                                    </p:animMotion>
                                  </p:childTnLst>
                                </p:cTn>
                              </p:par>
                            </p:childTnLst>
                          </p:cTn>
                        </p:par>
                      </p:childTnLst>
                    </p:cTn>
                  </p:par>
                  <p:par>
                    <p:cTn id="132" fill="hold">
                      <p:stCondLst>
                        <p:cond delay="indefinite"/>
                      </p:stCondLst>
                      <p:childTnLst>
                        <p:par>
                          <p:cTn id="133" fill="hold">
                            <p:stCondLst>
                              <p:cond delay="0"/>
                            </p:stCondLst>
                            <p:childTnLst>
                              <p:par>
                                <p:cTn id="134" presetID="63" presetClass="path" presetSubtype="0" accel="50000" decel="50000" fill="hold" nodeType="clickEffect">
                                  <p:stCondLst>
                                    <p:cond delay="0"/>
                                  </p:stCondLst>
                                  <p:childTnLst>
                                    <p:animMotion origin="layout" path="M 0.17743 -4.13506E-6 L 0.45243 -4.13506E-6 " pathEditMode="relative" rAng="0" ptsTypes="AA">
                                      <p:cBhvr>
                                        <p:cTn id="135" dur="2000" fill="hold"/>
                                        <p:tgtEl>
                                          <p:spTgt spid="27"/>
                                        </p:tgtEl>
                                        <p:attrNameLst>
                                          <p:attrName>ppt_x</p:attrName>
                                          <p:attrName>ppt_y</p:attrName>
                                        </p:attrNameLst>
                                      </p:cBhvr>
                                      <p:rCtr x="13750" y="0"/>
                                    </p:animMotion>
                                  </p:childTnLst>
                                </p:cTn>
                              </p:par>
                            </p:childTnLst>
                          </p:cTn>
                        </p:par>
                      </p:childTnLst>
                    </p:cTn>
                  </p:par>
                  <p:par>
                    <p:cTn id="136" fill="hold">
                      <p:stCondLst>
                        <p:cond delay="indefinite"/>
                      </p:stCondLst>
                      <p:childTnLst>
                        <p:par>
                          <p:cTn id="137" fill="hold">
                            <p:stCondLst>
                              <p:cond delay="0"/>
                            </p:stCondLst>
                            <p:childTnLst>
                              <p:par>
                                <p:cTn id="138" presetID="63" presetClass="path" presetSubtype="0" accel="50000" decel="50000" fill="hold" nodeType="clickEffect">
                                  <p:stCondLst>
                                    <p:cond delay="0"/>
                                  </p:stCondLst>
                                  <p:childTnLst>
                                    <p:animMotion origin="layout" path="M 0.45243 4.44444E-6 L 0.82743 4.44444E-6 " pathEditMode="relative" rAng="0" ptsTypes="AA">
                                      <p:cBhvr>
                                        <p:cTn id="139" dur="2000" fill="hold"/>
                                        <p:tgtEl>
                                          <p:spTgt spid="27"/>
                                        </p:tgtEl>
                                        <p:attrNameLst>
                                          <p:attrName>ppt_x</p:attrName>
                                          <p:attrName>ppt_y</p:attrName>
                                        </p:attrNameLst>
                                      </p:cBhvr>
                                      <p:rCtr x="18750" y="0"/>
                                    </p:animMotion>
                                  </p:childTnLst>
                                </p:cTn>
                              </p:par>
                            </p:childTnLst>
                          </p:cTn>
                        </p:par>
                        <p:par>
                          <p:cTn id="140" fill="hold">
                            <p:stCondLst>
                              <p:cond delay="2000"/>
                            </p:stCondLst>
                            <p:childTnLst>
                              <p:par>
                                <p:cTn id="141" presetID="1" presetClass="entr" presetSubtype="0" fill="hold" nodeType="afterEffect">
                                  <p:stCondLst>
                                    <p:cond delay="0"/>
                                  </p:stCondLst>
                                  <p:childTnLst>
                                    <p:set>
                                      <p:cBhvr>
                                        <p:cTn id="142" dur="1" fill="hold">
                                          <p:stCondLst>
                                            <p:cond delay="0"/>
                                          </p:stCondLst>
                                        </p:cTn>
                                        <p:tgtEl>
                                          <p:spTgt spid="34"/>
                                        </p:tgtEl>
                                        <p:attrNameLst>
                                          <p:attrName>style.visibility</p:attrName>
                                        </p:attrNameLst>
                                      </p:cBhvr>
                                      <p:to>
                                        <p:strVal val="visible"/>
                                      </p:to>
                                    </p:set>
                                  </p:childTnLst>
                                </p:cTn>
                              </p:par>
                              <p:par>
                                <p:cTn id="143" presetID="1" presetClass="entr" presetSubtype="0" fill="hold" nodeType="withEffect">
                                  <p:stCondLst>
                                    <p:cond delay="0"/>
                                  </p:stCondLst>
                                  <p:childTnLst>
                                    <p:set>
                                      <p:cBhvr>
                                        <p:cTn id="144" dur="1" fill="hold">
                                          <p:stCondLst>
                                            <p:cond delay="0"/>
                                          </p:stCondLst>
                                        </p:cTn>
                                        <p:tgtEl>
                                          <p:spTgt spid="35"/>
                                        </p:tgtEl>
                                        <p:attrNameLst>
                                          <p:attrName>style.visibility</p:attrName>
                                        </p:attrNameLst>
                                      </p:cBhvr>
                                      <p:to>
                                        <p:strVal val="visible"/>
                                      </p:to>
                                    </p:set>
                                  </p:childTnLst>
                                </p:cTn>
                              </p:par>
                              <p:par>
                                <p:cTn id="145" presetID="1" presetClass="entr" presetSubtype="0" fill="hold" grpId="0" nodeType="withEffect">
                                  <p:stCondLst>
                                    <p:cond delay="0"/>
                                  </p:stCondLst>
                                  <p:childTnLst>
                                    <p:set>
                                      <p:cBhvr>
                                        <p:cTn id="146" dur="1" fill="hold">
                                          <p:stCondLst>
                                            <p:cond delay="0"/>
                                          </p:stCondLst>
                                        </p:cTn>
                                        <p:tgtEl>
                                          <p:spTgt spid="33"/>
                                        </p:tgtEl>
                                        <p:attrNameLst>
                                          <p:attrName>style.visibility</p:attrName>
                                        </p:attrNameLst>
                                      </p:cBhvr>
                                      <p:to>
                                        <p:strVal val="visible"/>
                                      </p:to>
                                    </p:set>
                                  </p:childTnLst>
                                </p:cTn>
                              </p:par>
                              <p:par>
                                <p:cTn id="147" presetID="1" presetClass="exit" presetSubtype="0" fill="hold" nodeType="withEffect">
                                  <p:stCondLst>
                                    <p:cond delay="1500"/>
                                  </p:stCondLst>
                                  <p:childTnLst>
                                    <p:set>
                                      <p:cBhvr>
                                        <p:cTn id="148" dur="1" fill="hold">
                                          <p:stCondLst>
                                            <p:cond delay="0"/>
                                          </p:stCondLst>
                                        </p:cTn>
                                        <p:tgtEl>
                                          <p:spTgt spid="34"/>
                                        </p:tgtEl>
                                        <p:attrNameLst>
                                          <p:attrName>style.visibility</p:attrName>
                                        </p:attrNameLst>
                                      </p:cBhvr>
                                      <p:to>
                                        <p:strVal val="hidden"/>
                                      </p:to>
                                    </p:set>
                                  </p:childTnLst>
                                </p:cTn>
                              </p:par>
                              <p:par>
                                <p:cTn id="149" presetID="1" presetClass="exit" presetSubtype="0" fill="hold" nodeType="withEffect">
                                  <p:stCondLst>
                                    <p:cond delay="1500"/>
                                  </p:stCondLst>
                                  <p:childTnLst>
                                    <p:set>
                                      <p:cBhvr>
                                        <p:cTn id="150" dur="1" fill="hold">
                                          <p:stCondLst>
                                            <p:cond delay="0"/>
                                          </p:stCondLst>
                                        </p:cTn>
                                        <p:tgtEl>
                                          <p:spTgt spid="35"/>
                                        </p:tgtEl>
                                        <p:attrNameLst>
                                          <p:attrName>style.visibility</p:attrName>
                                        </p:attrNameLst>
                                      </p:cBhvr>
                                      <p:to>
                                        <p:strVal val="hidden"/>
                                      </p:to>
                                    </p:set>
                                  </p:childTnLst>
                                </p:cTn>
                              </p:par>
                              <p:par>
                                <p:cTn id="151" presetID="1" presetClass="exit" presetSubtype="0" fill="hold" grpId="1" nodeType="withEffect">
                                  <p:stCondLst>
                                    <p:cond delay="1500"/>
                                  </p:stCondLst>
                                  <p:childTnLst>
                                    <p:set>
                                      <p:cBhvr>
                                        <p:cTn id="152" dur="1" fill="hold">
                                          <p:stCondLst>
                                            <p:cond delay="0"/>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153" restart="whenNotActive" fill="hold" evtFilter="cancelBubble" nodeType="interactiveSeq">
                <p:stCondLst>
                  <p:cond evt="onClick" delay="0">
                    <p:tgtEl>
                      <p:spTgt spid="28"/>
                    </p:tgtEl>
                  </p:cond>
                </p:stCondLst>
                <p:endSync evt="end" delay="0">
                  <p:rtn val="all"/>
                </p:endSync>
                <p:childTnLst>
                  <p:par>
                    <p:cTn id="154" fill="hold">
                      <p:stCondLst>
                        <p:cond delay="0"/>
                      </p:stCondLst>
                      <p:childTnLst>
                        <p:par>
                          <p:cTn id="155" fill="hold">
                            <p:stCondLst>
                              <p:cond delay="0"/>
                            </p:stCondLst>
                            <p:childTnLst>
                              <p:par>
                                <p:cTn id="156" presetID="63" presetClass="path" presetSubtype="0" accel="50000" decel="50000" fill="hold" nodeType="clickEffect">
                                  <p:stCondLst>
                                    <p:cond delay="0"/>
                                  </p:stCondLst>
                                  <p:childTnLst>
                                    <p:animMotion origin="layout" path="M 1.38889E-6 1.55103E-6 L 0.16545 0.00894 " pathEditMode="relative" rAng="0" ptsTypes="AA">
                                      <p:cBhvr>
                                        <p:cTn id="157" dur="2000" fill="hold"/>
                                        <p:tgtEl>
                                          <p:spTgt spid="28"/>
                                        </p:tgtEl>
                                        <p:attrNameLst>
                                          <p:attrName>ppt_x</p:attrName>
                                          <p:attrName>ppt_y</p:attrName>
                                        </p:attrNameLst>
                                      </p:cBhvr>
                                      <p:rCtr x="8264" y="432"/>
                                    </p:animMotion>
                                  </p:childTnLst>
                                </p:cTn>
                              </p:par>
                            </p:childTnLst>
                          </p:cTn>
                        </p:par>
                      </p:childTnLst>
                    </p:cTn>
                  </p:par>
                  <p:par>
                    <p:cTn id="158" fill="hold">
                      <p:stCondLst>
                        <p:cond delay="indefinite"/>
                      </p:stCondLst>
                      <p:childTnLst>
                        <p:par>
                          <p:cTn id="159" fill="hold">
                            <p:stCondLst>
                              <p:cond delay="0"/>
                            </p:stCondLst>
                            <p:childTnLst>
                              <p:par>
                                <p:cTn id="160" presetID="63" presetClass="path" presetSubtype="0" accel="50000" decel="50000" fill="hold" nodeType="clickEffect">
                                  <p:stCondLst>
                                    <p:cond delay="0"/>
                                  </p:stCondLst>
                                  <p:childTnLst>
                                    <p:animMotion origin="layout" path="M 0.16545 0.00894 L 0.44045 0.00894 " pathEditMode="relative" rAng="0" ptsTypes="AA">
                                      <p:cBhvr>
                                        <p:cTn id="161" dur="2000" fill="hold"/>
                                        <p:tgtEl>
                                          <p:spTgt spid="28"/>
                                        </p:tgtEl>
                                        <p:attrNameLst>
                                          <p:attrName>ppt_x</p:attrName>
                                          <p:attrName>ppt_y</p:attrName>
                                        </p:attrNameLst>
                                      </p:cBhvr>
                                      <p:rCtr x="13750" y="0"/>
                                    </p:animMotion>
                                  </p:childTnLst>
                                </p:cTn>
                              </p:par>
                            </p:childTnLst>
                          </p:cTn>
                        </p:par>
                      </p:childTnLst>
                    </p:cTn>
                  </p:par>
                  <p:par>
                    <p:cTn id="162" fill="hold">
                      <p:stCondLst>
                        <p:cond delay="indefinite"/>
                      </p:stCondLst>
                      <p:childTnLst>
                        <p:par>
                          <p:cTn id="163" fill="hold">
                            <p:stCondLst>
                              <p:cond delay="0"/>
                            </p:stCondLst>
                            <p:childTnLst>
                              <p:par>
                                <p:cTn id="164" presetID="63" presetClass="path" presetSubtype="0" accel="50000" decel="50000" fill="hold" nodeType="clickEffect">
                                  <p:stCondLst>
                                    <p:cond delay="0"/>
                                  </p:stCondLst>
                                  <p:childTnLst>
                                    <p:animMotion origin="layout" path="M 0.44045 0.00895 L 0.81545 0.00895 " pathEditMode="relative" rAng="0" ptsTypes="AA">
                                      <p:cBhvr>
                                        <p:cTn id="165" dur="2000" fill="hold"/>
                                        <p:tgtEl>
                                          <p:spTgt spid="28"/>
                                        </p:tgtEl>
                                        <p:attrNameLst>
                                          <p:attrName>ppt_x</p:attrName>
                                          <p:attrName>ppt_y</p:attrName>
                                        </p:attrNameLst>
                                      </p:cBhvr>
                                      <p:rCtr x="18750" y="0"/>
                                    </p:animMotion>
                                  </p:childTnLst>
                                </p:cTn>
                              </p:par>
                            </p:childTnLst>
                          </p:cTn>
                        </p:par>
                        <p:par>
                          <p:cTn id="166" fill="hold">
                            <p:stCondLst>
                              <p:cond delay="2000"/>
                            </p:stCondLst>
                            <p:childTnLst>
                              <p:par>
                                <p:cTn id="167" presetID="1" presetClass="entr" presetSubtype="0" fill="hold" nodeType="afterEffect">
                                  <p:stCondLst>
                                    <p:cond delay="0"/>
                                  </p:stCondLst>
                                  <p:childTnLst>
                                    <p:set>
                                      <p:cBhvr>
                                        <p:cTn id="168" dur="1" fill="hold">
                                          <p:stCondLst>
                                            <p:cond delay="0"/>
                                          </p:stCondLst>
                                        </p:cTn>
                                        <p:tgtEl>
                                          <p:spTgt spid="37"/>
                                        </p:tgtEl>
                                        <p:attrNameLst>
                                          <p:attrName>style.visibility</p:attrName>
                                        </p:attrNameLst>
                                      </p:cBhvr>
                                      <p:to>
                                        <p:strVal val="visible"/>
                                      </p:to>
                                    </p:set>
                                  </p:childTnLst>
                                </p:cTn>
                              </p:par>
                              <p:par>
                                <p:cTn id="169" presetID="1" presetClass="entr" presetSubtype="0" fill="hold" nodeType="withEffect">
                                  <p:stCondLst>
                                    <p:cond delay="0"/>
                                  </p:stCondLst>
                                  <p:childTnLst>
                                    <p:set>
                                      <p:cBhvr>
                                        <p:cTn id="170" dur="1" fill="hold">
                                          <p:stCondLst>
                                            <p:cond delay="0"/>
                                          </p:stCondLst>
                                        </p:cTn>
                                        <p:tgtEl>
                                          <p:spTgt spid="38"/>
                                        </p:tgtEl>
                                        <p:attrNameLst>
                                          <p:attrName>style.visibility</p:attrName>
                                        </p:attrNameLst>
                                      </p:cBhvr>
                                      <p:to>
                                        <p:strVal val="visible"/>
                                      </p:to>
                                    </p:set>
                                  </p:childTnLst>
                                </p:cTn>
                              </p:par>
                              <p:par>
                                <p:cTn id="171" presetID="1" presetClass="entr" presetSubtype="0" fill="hold" grpId="0" nodeType="withEffect">
                                  <p:stCondLst>
                                    <p:cond delay="0"/>
                                  </p:stCondLst>
                                  <p:childTnLst>
                                    <p:set>
                                      <p:cBhvr>
                                        <p:cTn id="172" dur="1" fill="hold">
                                          <p:stCondLst>
                                            <p:cond delay="0"/>
                                          </p:stCondLst>
                                        </p:cTn>
                                        <p:tgtEl>
                                          <p:spTgt spid="36"/>
                                        </p:tgtEl>
                                        <p:attrNameLst>
                                          <p:attrName>style.visibility</p:attrName>
                                        </p:attrNameLst>
                                      </p:cBhvr>
                                      <p:to>
                                        <p:strVal val="visible"/>
                                      </p:to>
                                    </p:set>
                                  </p:childTnLst>
                                </p:cTn>
                              </p:par>
                              <p:par>
                                <p:cTn id="173" presetID="1" presetClass="exit" presetSubtype="0" fill="hold" nodeType="withEffect">
                                  <p:stCondLst>
                                    <p:cond delay="1500"/>
                                  </p:stCondLst>
                                  <p:childTnLst>
                                    <p:set>
                                      <p:cBhvr>
                                        <p:cTn id="174" dur="1" fill="hold">
                                          <p:stCondLst>
                                            <p:cond delay="0"/>
                                          </p:stCondLst>
                                        </p:cTn>
                                        <p:tgtEl>
                                          <p:spTgt spid="37"/>
                                        </p:tgtEl>
                                        <p:attrNameLst>
                                          <p:attrName>style.visibility</p:attrName>
                                        </p:attrNameLst>
                                      </p:cBhvr>
                                      <p:to>
                                        <p:strVal val="hidden"/>
                                      </p:to>
                                    </p:set>
                                  </p:childTnLst>
                                </p:cTn>
                              </p:par>
                              <p:par>
                                <p:cTn id="175" presetID="1" presetClass="exit" presetSubtype="0" fill="hold" nodeType="withEffect">
                                  <p:stCondLst>
                                    <p:cond delay="1500"/>
                                  </p:stCondLst>
                                  <p:childTnLst>
                                    <p:set>
                                      <p:cBhvr>
                                        <p:cTn id="176" dur="1" fill="hold">
                                          <p:stCondLst>
                                            <p:cond delay="0"/>
                                          </p:stCondLst>
                                        </p:cTn>
                                        <p:tgtEl>
                                          <p:spTgt spid="38"/>
                                        </p:tgtEl>
                                        <p:attrNameLst>
                                          <p:attrName>style.visibility</p:attrName>
                                        </p:attrNameLst>
                                      </p:cBhvr>
                                      <p:to>
                                        <p:strVal val="hidden"/>
                                      </p:to>
                                    </p:set>
                                  </p:childTnLst>
                                </p:cTn>
                              </p:par>
                              <p:par>
                                <p:cTn id="177" presetID="1" presetClass="exit" presetSubtype="0" fill="hold" grpId="1" nodeType="withEffect">
                                  <p:stCondLst>
                                    <p:cond delay="1500"/>
                                  </p:stCondLst>
                                  <p:childTnLst>
                                    <p:set>
                                      <p:cBhvr>
                                        <p:cTn id="178"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179" restart="whenNotActive" fill="hold" evtFilter="cancelBubble" nodeType="interactiveSeq">
                <p:stCondLst>
                  <p:cond evt="onClick" delay="0">
                    <p:tgtEl>
                      <p:spTgt spid="29"/>
                    </p:tgtEl>
                  </p:cond>
                </p:stCondLst>
                <p:endSync evt="end" delay="0">
                  <p:rtn val="all"/>
                </p:endSync>
                <p:childTnLst>
                  <p:par>
                    <p:cTn id="180" fill="hold">
                      <p:stCondLst>
                        <p:cond delay="0"/>
                      </p:stCondLst>
                      <p:childTnLst>
                        <p:par>
                          <p:cTn id="181" fill="hold">
                            <p:stCondLst>
                              <p:cond delay="0"/>
                            </p:stCondLst>
                            <p:childTnLst>
                              <p:par>
                                <p:cTn id="182" presetID="63" presetClass="path" presetSubtype="0" accel="50000" decel="50000" fill="hold" nodeType="clickEffect">
                                  <p:stCondLst>
                                    <p:cond delay="0"/>
                                  </p:stCondLst>
                                  <p:childTnLst>
                                    <p:animMotion origin="layout" path="M 2.77778E-7 -1.53562E-6 L 0.14184 -0.00277 " pathEditMode="relative" rAng="0" ptsTypes="AA">
                                      <p:cBhvr>
                                        <p:cTn id="183" dur="2000" fill="hold"/>
                                        <p:tgtEl>
                                          <p:spTgt spid="29"/>
                                        </p:tgtEl>
                                        <p:attrNameLst>
                                          <p:attrName>ppt_x</p:attrName>
                                          <p:attrName>ppt_y</p:attrName>
                                        </p:attrNameLst>
                                      </p:cBhvr>
                                      <p:rCtr x="7083" y="-154"/>
                                    </p:animMotion>
                                  </p:childTnLst>
                                </p:cTn>
                              </p:par>
                            </p:childTnLst>
                          </p:cTn>
                        </p:par>
                      </p:childTnLst>
                    </p:cTn>
                  </p:par>
                  <p:par>
                    <p:cTn id="184" fill="hold">
                      <p:stCondLst>
                        <p:cond delay="indefinite"/>
                      </p:stCondLst>
                      <p:childTnLst>
                        <p:par>
                          <p:cTn id="185" fill="hold">
                            <p:stCondLst>
                              <p:cond delay="0"/>
                            </p:stCondLst>
                            <p:childTnLst>
                              <p:par>
                                <p:cTn id="186" presetID="63" presetClass="path" presetSubtype="0" accel="50000" decel="50000" fill="hold" nodeType="clickEffect">
                                  <p:stCondLst>
                                    <p:cond delay="0"/>
                                  </p:stCondLst>
                                  <p:childTnLst>
                                    <p:animMotion origin="layout" path="M 0.14184 -0.00277 L 0.44184 -0.00277 " pathEditMode="relative" rAng="0" ptsTypes="AA">
                                      <p:cBhvr>
                                        <p:cTn id="187" dur="2000" fill="hold"/>
                                        <p:tgtEl>
                                          <p:spTgt spid="29"/>
                                        </p:tgtEl>
                                        <p:attrNameLst>
                                          <p:attrName>ppt_x</p:attrName>
                                          <p:attrName>ppt_y</p:attrName>
                                        </p:attrNameLst>
                                      </p:cBhvr>
                                      <p:rCtr x="15000" y="0"/>
                                    </p:animMotion>
                                  </p:childTnLst>
                                </p:cTn>
                              </p:par>
                            </p:childTnLst>
                          </p:cTn>
                        </p:par>
                      </p:childTnLst>
                    </p:cTn>
                  </p:par>
                  <p:par>
                    <p:cTn id="188" fill="hold">
                      <p:stCondLst>
                        <p:cond delay="indefinite"/>
                      </p:stCondLst>
                      <p:childTnLst>
                        <p:par>
                          <p:cTn id="189" fill="hold">
                            <p:stCondLst>
                              <p:cond delay="0"/>
                            </p:stCondLst>
                            <p:childTnLst>
                              <p:par>
                                <p:cTn id="190" presetID="63" presetClass="path" presetSubtype="0" accel="50000" decel="50000" fill="hold" nodeType="clickEffect">
                                  <p:stCondLst>
                                    <p:cond delay="0"/>
                                  </p:stCondLst>
                                  <p:childTnLst>
                                    <p:animMotion origin="layout" path="M 0.44184 -0.00277 L 0.80017 -0.00277 " pathEditMode="relative" rAng="0" ptsTypes="AA">
                                      <p:cBhvr>
                                        <p:cTn id="191" dur="2000" fill="hold"/>
                                        <p:tgtEl>
                                          <p:spTgt spid="29"/>
                                        </p:tgtEl>
                                        <p:attrNameLst>
                                          <p:attrName>ppt_x</p:attrName>
                                          <p:attrName>ppt_y</p:attrName>
                                        </p:attrNameLst>
                                      </p:cBhvr>
                                      <p:rCtr x="17917" y="0"/>
                                    </p:animMotion>
                                  </p:childTnLst>
                                </p:cTn>
                              </p:par>
                            </p:childTnLst>
                          </p:cTn>
                        </p:par>
                        <p:par>
                          <p:cTn id="192" fill="hold">
                            <p:stCondLst>
                              <p:cond delay="2000"/>
                            </p:stCondLst>
                            <p:childTnLst>
                              <p:par>
                                <p:cTn id="193" presetID="1" presetClass="entr" presetSubtype="0" fill="hold" nodeType="afterEffect">
                                  <p:stCondLst>
                                    <p:cond delay="0"/>
                                  </p:stCondLst>
                                  <p:childTnLst>
                                    <p:set>
                                      <p:cBhvr>
                                        <p:cTn id="194" dur="1" fill="hold">
                                          <p:stCondLst>
                                            <p:cond delay="0"/>
                                          </p:stCondLst>
                                        </p:cTn>
                                        <p:tgtEl>
                                          <p:spTgt spid="40"/>
                                        </p:tgtEl>
                                        <p:attrNameLst>
                                          <p:attrName>style.visibility</p:attrName>
                                        </p:attrNameLst>
                                      </p:cBhvr>
                                      <p:to>
                                        <p:strVal val="visible"/>
                                      </p:to>
                                    </p:set>
                                  </p:childTnLst>
                                </p:cTn>
                              </p:par>
                              <p:par>
                                <p:cTn id="195" presetID="1" presetClass="entr" presetSubtype="0" fill="hold" nodeType="withEffect">
                                  <p:stCondLst>
                                    <p:cond delay="0"/>
                                  </p:stCondLst>
                                  <p:childTnLst>
                                    <p:set>
                                      <p:cBhvr>
                                        <p:cTn id="196" dur="1" fill="hold">
                                          <p:stCondLst>
                                            <p:cond delay="0"/>
                                          </p:stCondLst>
                                        </p:cTn>
                                        <p:tgtEl>
                                          <p:spTgt spid="41"/>
                                        </p:tgtEl>
                                        <p:attrNameLst>
                                          <p:attrName>style.visibility</p:attrName>
                                        </p:attrNameLst>
                                      </p:cBhvr>
                                      <p:to>
                                        <p:strVal val="visible"/>
                                      </p:to>
                                    </p:set>
                                  </p:childTnLst>
                                </p:cTn>
                              </p:par>
                              <p:par>
                                <p:cTn id="197" presetID="1" presetClass="entr" presetSubtype="0" fill="hold" grpId="0" nodeType="withEffect">
                                  <p:stCondLst>
                                    <p:cond delay="0"/>
                                  </p:stCondLst>
                                  <p:childTnLst>
                                    <p:set>
                                      <p:cBhvr>
                                        <p:cTn id="198" dur="1" fill="hold">
                                          <p:stCondLst>
                                            <p:cond delay="0"/>
                                          </p:stCondLst>
                                        </p:cTn>
                                        <p:tgtEl>
                                          <p:spTgt spid="39"/>
                                        </p:tgtEl>
                                        <p:attrNameLst>
                                          <p:attrName>style.visibility</p:attrName>
                                        </p:attrNameLst>
                                      </p:cBhvr>
                                      <p:to>
                                        <p:strVal val="visible"/>
                                      </p:to>
                                    </p:set>
                                  </p:childTnLst>
                                </p:cTn>
                              </p:par>
                              <p:par>
                                <p:cTn id="199" presetID="1" presetClass="exit" presetSubtype="0" fill="hold" nodeType="withEffect">
                                  <p:stCondLst>
                                    <p:cond delay="1500"/>
                                  </p:stCondLst>
                                  <p:childTnLst>
                                    <p:set>
                                      <p:cBhvr>
                                        <p:cTn id="200" dur="1" fill="hold">
                                          <p:stCondLst>
                                            <p:cond delay="0"/>
                                          </p:stCondLst>
                                        </p:cTn>
                                        <p:tgtEl>
                                          <p:spTgt spid="40"/>
                                        </p:tgtEl>
                                        <p:attrNameLst>
                                          <p:attrName>style.visibility</p:attrName>
                                        </p:attrNameLst>
                                      </p:cBhvr>
                                      <p:to>
                                        <p:strVal val="hidden"/>
                                      </p:to>
                                    </p:set>
                                  </p:childTnLst>
                                </p:cTn>
                              </p:par>
                              <p:par>
                                <p:cTn id="201" presetID="1" presetClass="exit" presetSubtype="0" fill="hold" nodeType="withEffect">
                                  <p:stCondLst>
                                    <p:cond delay="1500"/>
                                  </p:stCondLst>
                                  <p:childTnLst>
                                    <p:set>
                                      <p:cBhvr>
                                        <p:cTn id="202" dur="1" fill="hold">
                                          <p:stCondLst>
                                            <p:cond delay="0"/>
                                          </p:stCondLst>
                                        </p:cTn>
                                        <p:tgtEl>
                                          <p:spTgt spid="41"/>
                                        </p:tgtEl>
                                        <p:attrNameLst>
                                          <p:attrName>style.visibility</p:attrName>
                                        </p:attrNameLst>
                                      </p:cBhvr>
                                      <p:to>
                                        <p:strVal val="hidden"/>
                                      </p:to>
                                    </p:set>
                                  </p:childTnLst>
                                </p:cTn>
                              </p:par>
                              <p:par>
                                <p:cTn id="203" presetID="1" presetClass="exit" presetSubtype="0" fill="hold" grpId="1" nodeType="withEffect">
                                  <p:stCondLst>
                                    <p:cond delay="1500"/>
                                  </p:stCondLst>
                                  <p:childTnLst>
                                    <p:set>
                                      <p:cBhvr>
                                        <p:cTn id="204" dur="1" fill="hold">
                                          <p:stCondLst>
                                            <p:cond delay="0"/>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childTnLst>
        </p:cTn>
      </p:par>
    </p:tnLst>
    <p:bldLst>
      <p:bldP spid="30" grpId="0"/>
      <p:bldP spid="30" grpId="1"/>
      <p:bldP spid="33" grpId="0"/>
      <p:bldP spid="33" grpId="1"/>
      <p:bldP spid="36" grpId="0"/>
      <p:bldP spid="36" grpId="1"/>
      <p:bldP spid="39" grpId="0"/>
      <p:bldP spid="39"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65D99E8B-35BB-C2DF-FEBA-CD3D25BA7D17}"/>
              </a:ext>
            </a:extLst>
          </p:cNvPr>
          <p:cNvSpPr txBox="1"/>
          <p:nvPr/>
        </p:nvSpPr>
        <p:spPr>
          <a:xfrm>
            <a:off x="1600200" y="1581150"/>
            <a:ext cx="6324600" cy="1815882"/>
          </a:xfrm>
          <a:prstGeom prst="rect">
            <a:avLst/>
          </a:prstGeom>
          <a:noFill/>
        </p:spPr>
        <p:txBody>
          <a:bodyPr wrap="square">
            <a:spAutoFit/>
          </a:bodyPr>
          <a:lstStyle/>
          <a:p>
            <a:pPr algn="ctr"/>
            <a:r>
              <a:rPr lang="vi-VN" sz="2800" dirty="0">
                <a:solidFill>
                  <a:srgbClr val="C00000"/>
                </a:solidFill>
                <a:latin typeface="ArialMT"/>
              </a:rPr>
              <a:t>T</a:t>
            </a:r>
            <a:r>
              <a:rPr lang="vi-VN" sz="2800" b="0" i="0" dirty="0">
                <a:solidFill>
                  <a:srgbClr val="C00000"/>
                </a:solidFill>
                <a:effectLst/>
                <a:latin typeface="ArialMT"/>
              </a:rPr>
              <a:t>ình hình chính trị, kinh tế, văn </a:t>
            </a:r>
            <a:r>
              <a:rPr lang="vi-VN" sz="2800" b="0" i="0" dirty="0" err="1">
                <a:solidFill>
                  <a:srgbClr val="C00000"/>
                </a:solidFill>
                <a:effectLst/>
                <a:latin typeface="ArialMT"/>
              </a:rPr>
              <a:t>hoá</a:t>
            </a:r>
            <a:r>
              <a:rPr lang="vi-VN" sz="2800" b="0" i="0" dirty="0">
                <a:solidFill>
                  <a:srgbClr val="C00000"/>
                </a:solidFill>
                <a:effectLst/>
                <a:latin typeface="ArialMT"/>
              </a:rPr>
              <a:t> ở Kinh thành Thăng Long từ thế kỉ XI đến đầu thế kỉ XV.</a:t>
            </a:r>
            <a:r>
              <a:rPr lang="vi-VN" sz="2800" dirty="0">
                <a:solidFill>
                  <a:srgbClr val="C00000"/>
                </a:solidFill>
              </a:rPr>
              <a:t> </a:t>
            </a:r>
            <a:br>
              <a:rPr lang="vi-VN" dirty="0">
                <a:solidFill>
                  <a:srgbClr val="C00000"/>
                </a:solidFill>
              </a:rPr>
            </a:br>
            <a:endParaRPr lang="vi-VN" sz="2800" dirty="0">
              <a:solidFill>
                <a:srgbClr val="C00000"/>
              </a:solidFill>
            </a:endParaRPr>
          </a:p>
        </p:txBody>
      </p:sp>
      <p:sp>
        <p:nvSpPr>
          <p:cNvPr id="4" name="Hộp Văn bản 3">
            <a:extLst>
              <a:ext uri="{FF2B5EF4-FFF2-40B4-BE49-F238E27FC236}">
                <a16:creationId xmlns:a16="http://schemas.microsoft.com/office/drawing/2014/main" id="{15C7CF26-2FAD-6AF7-3DA2-28809BB53735}"/>
              </a:ext>
            </a:extLst>
          </p:cNvPr>
          <p:cNvSpPr txBox="1"/>
          <p:nvPr/>
        </p:nvSpPr>
        <p:spPr>
          <a:xfrm>
            <a:off x="2209800" y="742950"/>
            <a:ext cx="4419599" cy="646331"/>
          </a:xfrm>
          <a:prstGeom prst="rect">
            <a:avLst/>
          </a:prstGeom>
          <a:noFill/>
        </p:spPr>
        <p:txBody>
          <a:bodyPr wrap="square">
            <a:spAutoFit/>
          </a:bodyPr>
          <a:lstStyle/>
          <a:p>
            <a:pPr algn="ctr"/>
            <a:r>
              <a:rPr lang="vi-VN" sz="3600" b="1" dirty="0">
                <a:solidFill>
                  <a:srgbClr val="0070C0"/>
                </a:solidFill>
                <a:latin typeface="Arial-BoldMT"/>
              </a:rPr>
              <a:t>Phần I</a:t>
            </a:r>
            <a:endParaRPr lang="vi-VN" sz="3600" dirty="0"/>
          </a:p>
        </p:txBody>
      </p:sp>
    </p:spTree>
    <p:extLst>
      <p:ext uri="{BB962C8B-B14F-4D97-AF65-F5344CB8AC3E}">
        <p14:creationId xmlns:p14="http://schemas.microsoft.com/office/powerpoint/2010/main" val="888607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3AA6E71C-3B37-D4B4-AD7C-98A633996BDA}"/>
              </a:ext>
            </a:extLst>
          </p:cNvPr>
          <p:cNvSpPr txBox="1"/>
          <p:nvPr/>
        </p:nvSpPr>
        <p:spPr>
          <a:xfrm>
            <a:off x="609600" y="514350"/>
            <a:ext cx="7467600" cy="1384995"/>
          </a:xfrm>
          <a:prstGeom prst="rect">
            <a:avLst/>
          </a:prstGeom>
          <a:noFill/>
        </p:spPr>
        <p:txBody>
          <a:bodyPr wrap="square">
            <a:spAutoFit/>
          </a:bodyPr>
          <a:lstStyle/>
          <a:p>
            <a:pPr algn="ctr"/>
            <a:r>
              <a:rPr lang="vi-VN" sz="2800" b="1" dirty="0">
                <a:solidFill>
                  <a:srgbClr val="FF0000"/>
                </a:solidFill>
                <a:latin typeface="Arial-BoldMT"/>
              </a:rPr>
              <a:t>I</a:t>
            </a:r>
            <a:r>
              <a:rPr lang="vi-VN" sz="2800" b="1" i="0" dirty="0">
                <a:solidFill>
                  <a:srgbClr val="FF0000"/>
                </a:solidFill>
                <a:effectLst/>
                <a:latin typeface="Arial-BoldMT"/>
              </a:rPr>
              <a:t>. Kinh đô Thăng Long từ thế kỉ XI đến đầu thế kỉ XV</a:t>
            </a:r>
            <a:r>
              <a:rPr lang="vi-VN" sz="2800" dirty="0">
                <a:solidFill>
                  <a:srgbClr val="FF0000"/>
                </a:solidFill>
              </a:rPr>
              <a:t> </a:t>
            </a:r>
            <a:br>
              <a:rPr lang="vi-VN" sz="2800" dirty="0"/>
            </a:br>
            <a:endParaRPr lang="vi-VN" sz="2800" dirty="0"/>
          </a:p>
        </p:txBody>
      </p:sp>
      <p:pic>
        <p:nvPicPr>
          <p:cNvPr id="8" name="Hình ảnh 7">
            <a:extLst>
              <a:ext uri="{FF2B5EF4-FFF2-40B4-BE49-F238E27FC236}">
                <a16:creationId xmlns:a16="http://schemas.microsoft.com/office/drawing/2014/main" id="{F7581DB7-9E44-6196-3391-6318FE9B9346}"/>
              </a:ext>
            </a:extLst>
          </p:cNvPr>
          <p:cNvPicPr>
            <a:picLocks noChangeAspect="1"/>
          </p:cNvPicPr>
          <p:nvPr/>
        </p:nvPicPr>
        <p:blipFill>
          <a:blip r:embed="rId2"/>
          <a:stretch>
            <a:fillRect/>
          </a:stretch>
        </p:blipFill>
        <p:spPr>
          <a:xfrm>
            <a:off x="1219200" y="1456882"/>
            <a:ext cx="6496957" cy="3172268"/>
          </a:xfrm>
          <a:prstGeom prst="rect">
            <a:avLst/>
          </a:prstGeom>
        </p:spPr>
      </p:pic>
    </p:spTree>
    <p:extLst>
      <p:ext uri="{BB962C8B-B14F-4D97-AF65-F5344CB8AC3E}">
        <p14:creationId xmlns:p14="http://schemas.microsoft.com/office/powerpoint/2010/main" val="1027346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3E0551F7-6E55-65E2-C372-0851D6BE73F9}"/>
              </a:ext>
            </a:extLst>
          </p:cNvPr>
          <p:cNvSpPr txBox="1"/>
          <p:nvPr/>
        </p:nvSpPr>
        <p:spPr>
          <a:xfrm>
            <a:off x="762000" y="1200150"/>
            <a:ext cx="7620000" cy="3539430"/>
          </a:xfrm>
          <a:prstGeom prst="rect">
            <a:avLst/>
          </a:prstGeom>
          <a:noFill/>
        </p:spPr>
        <p:txBody>
          <a:bodyPr wrap="square">
            <a:spAutoFit/>
          </a:bodyPr>
          <a:lstStyle/>
          <a:p>
            <a:pPr algn="just"/>
            <a:r>
              <a:rPr lang="vi-VN" sz="2800" b="0" i="0" dirty="0">
                <a:solidFill>
                  <a:srgbClr val="242021"/>
                </a:solidFill>
                <a:effectLst/>
                <a:latin typeface="ArialMT"/>
              </a:rPr>
              <a:t>Cuối năm 1009, Lý Công Uẩn lên ngôi vua và lập nên nhà Lý. Năm 1010, Lý Thái Tổ quyết định dời đô từ Hoa Lư (Ninh Bình) về thành Đại La (Hà Nội) và đổi tên là Thăng Long. Kinh thành Thăng Long được nhà Lý và nhà Trần kế tiếp nhau xây dựng và mở rộng, trở thành trung tâm chính trị của cả nước.</a:t>
            </a:r>
            <a:r>
              <a:rPr lang="vi-VN" sz="2800" dirty="0"/>
              <a:t> </a:t>
            </a:r>
            <a:br>
              <a:rPr lang="vi-VN" sz="2800" dirty="0"/>
            </a:br>
            <a:endParaRPr lang="vi-VN" sz="2800" dirty="0"/>
          </a:p>
        </p:txBody>
      </p:sp>
      <p:sp>
        <p:nvSpPr>
          <p:cNvPr id="2" name="Hộp Văn bản 1">
            <a:extLst>
              <a:ext uri="{FF2B5EF4-FFF2-40B4-BE49-F238E27FC236}">
                <a16:creationId xmlns:a16="http://schemas.microsoft.com/office/drawing/2014/main" id="{69BB8EA8-9BBC-4163-AA3C-CF3DAFAB5380}"/>
              </a:ext>
            </a:extLst>
          </p:cNvPr>
          <p:cNvSpPr txBox="1"/>
          <p:nvPr/>
        </p:nvSpPr>
        <p:spPr>
          <a:xfrm>
            <a:off x="609600" y="514350"/>
            <a:ext cx="4724400" cy="523220"/>
          </a:xfrm>
          <a:prstGeom prst="rect">
            <a:avLst/>
          </a:prstGeom>
          <a:noFill/>
        </p:spPr>
        <p:txBody>
          <a:bodyPr wrap="square">
            <a:spAutoFit/>
          </a:bodyPr>
          <a:lstStyle/>
          <a:p>
            <a:r>
              <a:rPr lang="vi-VN" sz="2800" b="1" i="1" dirty="0">
                <a:solidFill>
                  <a:srgbClr val="002060"/>
                </a:solidFill>
                <a:latin typeface="Arial-BoldItalicMT"/>
              </a:rPr>
              <a:t>1.</a:t>
            </a:r>
            <a:r>
              <a:rPr lang="vi-VN" sz="2800" b="1" i="1" dirty="0">
                <a:solidFill>
                  <a:srgbClr val="002060"/>
                </a:solidFill>
                <a:effectLst/>
                <a:latin typeface="Arial-BoldItalicMT"/>
              </a:rPr>
              <a:t> </a:t>
            </a:r>
            <a:r>
              <a:rPr lang="vi-VN" sz="2800" b="1" i="1" u="sng" dirty="0">
                <a:solidFill>
                  <a:srgbClr val="002060"/>
                </a:solidFill>
                <a:effectLst/>
                <a:latin typeface="Arial-BoldItalicMT"/>
              </a:rPr>
              <a:t>Tình hình chính trị:</a:t>
            </a:r>
            <a:r>
              <a:rPr lang="vi-VN" sz="2800" u="sng" dirty="0">
                <a:solidFill>
                  <a:srgbClr val="002060"/>
                </a:solidFill>
              </a:rPr>
              <a:t> </a:t>
            </a:r>
            <a:endParaRPr lang="vi-VN" sz="2800" dirty="0">
              <a:solidFill>
                <a:srgbClr val="002060"/>
              </a:solidFill>
            </a:endParaRPr>
          </a:p>
        </p:txBody>
      </p:sp>
    </p:spTree>
    <p:extLst>
      <p:ext uri="{BB962C8B-B14F-4D97-AF65-F5344CB8AC3E}">
        <p14:creationId xmlns:p14="http://schemas.microsoft.com/office/powerpoint/2010/main" val="1903136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ircle(in)">
                                      <p:cBhvr>
                                        <p:cTn id="14"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59933C-826A-3ED5-F8F0-95844382D6A2}"/>
              </a:ext>
            </a:extLst>
          </p:cNvPr>
          <p:cNvPicPr>
            <a:picLocks noChangeAspect="1"/>
          </p:cNvPicPr>
          <p:nvPr/>
        </p:nvPicPr>
        <p:blipFill>
          <a:blip r:embed="rId2"/>
          <a:stretch>
            <a:fillRect/>
          </a:stretch>
        </p:blipFill>
        <p:spPr>
          <a:xfrm>
            <a:off x="952500" y="438150"/>
            <a:ext cx="7239000" cy="3733800"/>
          </a:xfrm>
          <a:prstGeom prst="rect">
            <a:avLst/>
          </a:prstGeom>
        </p:spPr>
      </p:pic>
      <p:sp>
        <p:nvSpPr>
          <p:cNvPr id="4" name="Google Shape;84;p15">
            <a:extLst>
              <a:ext uri="{FF2B5EF4-FFF2-40B4-BE49-F238E27FC236}">
                <a16:creationId xmlns:a16="http://schemas.microsoft.com/office/drawing/2014/main" id="{9513DED8-FA02-64B2-2744-C9E27DCEB7D0}"/>
              </a:ext>
            </a:extLst>
          </p:cNvPr>
          <p:cNvSpPr txBox="1">
            <a:spLocks/>
          </p:cNvSpPr>
          <p:nvPr/>
        </p:nvSpPr>
        <p:spPr>
          <a:xfrm>
            <a:off x="1981200" y="4171950"/>
            <a:ext cx="5029200" cy="533400"/>
          </a:xfrm>
          <a:prstGeom prst="rect">
            <a:avLst/>
          </a:prstGeom>
          <a:solidFill>
            <a:srgbClr val="FFFF00"/>
          </a:solidFill>
          <a:effectLst/>
        </p:spPr>
        <p:txBody>
          <a:bodyPr spcFirstLastPara="1" vert="horz" wrap="square" lIns="91425" tIns="91425" rIns="91425" bIns="91425" rtlCol="0" anchor="t" anchorCtr="0">
            <a:noAutofit/>
          </a:bodyPr>
          <a:lstStyle>
            <a:lvl1pPr algn="ctr" defTabSz="342900" rtl="0" eaLnBrk="1" latinLnBrk="0" hangingPunct="1">
              <a:spcBef>
                <a:spcPct val="0"/>
              </a:spcBef>
              <a:buNone/>
              <a:defRPr sz="33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spcBef>
                <a:spcPts val="0"/>
              </a:spcBef>
            </a:pPr>
            <a:r>
              <a:rPr lang="en-US" sz="2400" b="1" dirty="0">
                <a:solidFill>
                  <a:schemeClr val="accent1"/>
                </a:solidFill>
              </a:rPr>
              <a:t> </a:t>
            </a:r>
            <a:r>
              <a:rPr lang="en-US" sz="2400" b="1" dirty="0" err="1">
                <a:solidFill>
                  <a:schemeClr val="accent1"/>
                </a:solidFill>
              </a:rPr>
              <a:t>Kinh</a:t>
            </a:r>
            <a:r>
              <a:rPr lang="en-US" sz="2400" b="1" dirty="0">
                <a:solidFill>
                  <a:schemeClr val="accent1"/>
                </a:solidFill>
              </a:rPr>
              <a:t> </a:t>
            </a:r>
            <a:r>
              <a:rPr lang="en-US" sz="2400" b="1" dirty="0" err="1">
                <a:solidFill>
                  <a:schemeClr val="accent1"/>
                </a:solidFill>
              </a:rPr>
              <a:t>thành</a:t>
            </a:r>
            <a:r>
              <a:rPr lang="en-US" sz="2400" b="1" dirty="0">
                <a:solidFill>
                  <a:schemeClr val="accent1"/>
                </a:solidFill>
              </a:rPr>
              <a:t> </a:t>
            </a:r>
            <a:r>
              <a:rPr lang="en-US" sz="2400" b="1" dirty="0" err="1">
                <a:solidFill>
                  <a:schemeClr val="accent1"/>
                </a:solidFill>
              </a:rPr>
              <a:t>Thăng</a:t>
            </a:r>
            <a:r>
              <a:rPr lang="en-US" sz="2400" b="1" dirty="0">
                <a:solidFill>
                  <a:schemeClr val="accent1"/>
                </a:solidFill>
              </a:rPr>
              <a:t> Long </a:t>
            </a:r>
            <a:r>
              <a:rPr lang="en-US" sz="2400" b="1" dirty="0" err="1">
                <a:solidFill>
                  <a:schemeClr val="accent1"/>
                </a:solidFill>
              </a:rPr>
              <a:t>thời</a:t>
            </a:r>
            <a:r>
              <a:rPr lang="en-US" sz="2400" b="1" dirty="0">
                <a:solidFill>
                  <a:schemeClr val="accent1"/>
                </a:solidFill>
              </a:rPr>
              <a:t> Lý</a:t>
            </a:r>
          </a:p>
        </p:txBody>
      </p:sp>
    </p:spTree>
    <p:extLst>
      <p:ext uri="{BB962C8B-B14F-4D97-AF65-F5344CB8AC3E}">
        <p14:creationId xmlns:p14="http://schemas.microsoft.com/office/powerpoint/2010/main" val="240874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7" name="Google Shape;87;p15"/>
          <p:cNvSpPr txBox="1">
            <a:spLocks noGrp="1"/>
          </p:cNvSpPr>
          <p:nvPr>
            <p:ph type="sldNum" sz="quarter" idx="12"/>
          </p:nvPr>
        </p:nvSpPr>
        <p:spPr>
          <a:xfrm>
            <a:off x="8604400" y="4590300"/>
            <a:ext cx="539700" cy="553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24</a:t>
            </a:fld>
            <a:endParaRPr/>
          </a:p>
        </p:txBody>
      </p:sp>
      <p:pic>
        <p:nvPicPr>
          <p:cNvPr id="10" name="Picture 2" descr="img_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26" y="813422"/>
            <a:ext cx="7873947" cy="3867151"/>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1714500" y="323915"/>
            <a:ext cx="5715000" cy="461665"/>
          </a:xfrm>
          <a:prstGeom prst="rect">
            <a:avLst/>
          </a:prstGeom>
          <a:solidFill>
            <a:srgbClr val="FFFF00"/>
          </a:solidFill>
        </p:spPr>
        <p:txBody>
          <a:bodyPr wrap="square">
            <a:spAutoFit/>
          </a:bodyPr>
          <a:lstStyle/>
          <a:p>
            <a:r>
              <a:rPr lang="en-US" sz="2400" dirty="0" err="1">
                <a:latin typeface="Times New Roman" panose="02020603050405020304" pitchFamily="18" charset="0"/>
                <a:cs typeface="Times New Roman" panose="02020603050405020304" pitchFamily="18" charset="0"/>
              </a:rPr>
              <a:t>Trục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trung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tâm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Thăng</a:t>
            </a:r>
            <a:r>
              <a:rPr lang="en-US" sz="2400" dirty="0">
                <a:latin typeface="Times New Roman" panose="02020603050405020304" pitchFamily="18" charset="0"/>
                <a:cs typeface="Times New Roman" panose="02020603050405020304" pitchFamily="18" charset="0"/>
              </a:rPr>
              <a:t> Long </a:t>
            </a:r>
            <a:r>
              <a:rPr lang="en-US" sz="2400" dirty="0" err="1">
                <a:latin typeface="Times New Roman" panose="02020603050405020304" pitchFamily="18" charset="0"/>
                <a:cs typeface="Times New Roman" panose="02020603050405020304" pitchFamily="18" charset="0"/>
              </a:rPr>
              <a:t>năm</a:t>
            </a:r>
            <a:r>
              <a:rPr lang="en-US" sz="2400" dirty="0">
                <a:latin typeface="Times New Roman" panose="02020603050405020304" pitchFamily="18" charset="0"/>
                <a:cs typeface="Times New Roman" panose="02020603050405020304" pitchFamily="18" charset="0"/>
              </a:rPr>
              <a:t> 1010</a:t>
            </a:r>
          </a:p>
        </p:txBody>
      </p:sp>
      <p:sp>
        <p:nvSpPr>
          <p:cNvPr id="12" name="Rectangle 11"/>
          <p:cNvSpPr/>
          <p:nvPr/>
        </p:nvSpPr>
        <p:spPr>
          <a:xfrm>
            <a:off x="2909758" y="851493"/>
            <a:ext cx="4572000" cy="369332"/>
          </a:xfrm>
          <a:prstGeom prst="rect">
            <a:avLst/>
          </a:prstGeom>
        </p:spPr>
        <p:txBody>
          <a:bodyPr>
            <a:spAutoFit/>
          </a:bodyPr>
          <a:lstStyle/>
          <a:p>
            <a:r>
              <a:rPr lang="en-US" dirty="0" err="1">
                <a:latin typeface="Noto Serif"/>
              </a:rPr>
              <a:t>Chính</a:t>
            </a:r>
            <a:r>
              <a:rPr lang="en-US" dirty="0">
                <a:latin typeface="Noto Serif"/>
              </a:rPr>
              <a:t> </a:t>
            </a:r>
            <a:r>
              <a:rPr lang="en-US" dirty="0" err="1">
                <a:latin typeface="Noto Serif"/>
              </a:rPr>
              <a:t>điện</a:t>
            </a:r>
            <a:r>
              <a:rPr lang="en-US" dirty="0">
                <a:latin typeface="Noto Serif"/>
              </a:rPr>
              <a:t> </a:t>
            </a:r>
            <a:r>
              <a:rPr lang="en-US" dirty="0" err="1">
                <a:latin typeface="Noto Serif"/>
              </a:rPr>
              <a:t>là</a:t>
            </a:r>
            <a:r>
              <a:rPr lang="en-US" dirty="0">
                <a:latin typeface="Noto Serif"/>
              </a:rPr>
              <a:t> </a:t>
            </a:r>
            <a:r>
              <a:rPr lang="en-US" dirty="0" err="1">
                <a:latin typeface="Noto Serif"/>
              </a:rPr>
              <a:t>điện</a:t>
            </a:r>
            <a:r>
              <a:rPr lang="en-US" dirty="0">
                <a:latin typeface="Noto Serif"/>
              </a:rPr>
              <a:t> </a:t>
            </a:r>
            <a:r>
              <a:rPr lang="en-US" dirty="0" err="1">
                <a:latin typeface="Noto Serif"/>
              </a:rPr>
              <a:t>Càn</a:t>
            </a:r>
            <a:r>
              <a:rPr lang="en-US" dirty="0">
                <a:latin typeface="Noto Serif"/>
              </a:rPr>
              <a:t> </a:t>
            </a:r>
            <a:r>
              <a:rPr lang="en-US" dirty="0" err="1">
                <a:latin typeface="Noto Serif"/>
              </a:rPr>
              <a:t>Nguyên</a:t>
            </a:r>
            <a:endParaRPr lang="en-US" dirty="0"/>
          </a:p>
        </p:txBody>
      </p:sp>
    </p:spTree>
    <p:extLst>
      <p:ext uri="{BB962C8B-B14F-4D97-AF65-F5344CB8AC3E}">
        <p14:creationId xmlns:p14="http://schemas.microsoft.com/office/powerpoint/2010/main" val="3067635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1000" fill="hold"/>
                                        <p:tgtEl>
                                          <p:spTgt spid="12"/>
                                        </p:tgtEl>
                                        <p:attrNameLst>
                                          <p:attrName>ppt_w</p:attrName>
                                        </p:attrNameLst>
                                      </p:cBhvr>
                                      <p:tavLst>
                                        <p:tav tm="0">
                                          <p:val>
                                            <p:fltVal val="0"/>
                                          </p:val>
                                        </p:tav>
                                        <p:tav tm="100000">
                                          <p:val>
                                            <p:strVal val="#ppt_w"/>
                                          </p:val>
                                        </p:tav>
                                      </p:tavLst>
                                    </p:anim>
                                    <p:anim calcmode="lin" valueType="num">
                                      <p:cBhvr>
                                        <p:cTn id="18" dur="1000" fill="hold"/>
                                        <p:tgtEl>
                                          <p:spTgt spid="12"/>
                                        </p:tgtEl>
                                        <p:attrNameLst>
                                          <p:attrName>ppt_h</p:attrName>
                                        </p:attrNameLst>
                                      </p:cBhvr>
                                      <p:tavLst>
                                        <p:tav tm="0">
                                          <p:val>
                                            <p:fltVal val="0"/>
                                          </p:val>
                                        </p:tav>
                                        <p:tav tm="100000">
                                          <p:val>
                                            <p:strVal val="#ppt_h"/>
                                          </p:val>
                                        </p:tav>
                                      </p:tavLst>
                                    </p:anim>
                                    <p:anim calcmode="lin" valueType="num">
                                      <p:cBhvr>
                                        <p:cTn id="19" dur="1000" fill="hold"/>
                                        <p:tgtEl>
                                          <p:spTgt spid="12"/>
                                        </p:tgtEl>
                                        <p:attrNameLst>
                                          <p:attrName>style.rotation</p:attrName>
                                        </p:attrNameLst>
                                      </p:cBhvr>
                                      <p:tavLst>
                                        <p:tav tm="0">
                                          <p:val>
                                            <p:fltVal val="90"/>
                                          </p:val>
                                        </p:tav>
                                        <p:tav tm="100000">
                                          <p:val>
                                            <p:fltVal val="0"/>
                                          </p:val>
                                        </p:tav>
                                      </p:tavLst>
                                    </p:anim>
                                    <p:animEffect transition="in" filter="fade">
                                      <p:cBhvr>
                                        <p:cTn id="20"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6"/>
          <p:cNvSpPr txBox="1">
            <a:spLocks noGrp="1"/>
          </p:cNvSpPr>
          <p:nvPr>
            <p:ph type="ctrTitle"/>
          </p:nvPr>
        </p:nvSpPr>
        <p:spPr>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Transition headline</a:t>
            </a:r>
            <a:endParaRPr/>
          </a:p>
        </p:txBody>
      </p:sp>
      <p:sp>
        <p:nvSpPr>
          <p:cNvPr id="93" name="Google Shape;93;p16"/>
          <p:cNvSpPr txBox="1">
            <a:spLocks noGrp="1"/>
          </p:cNvSpPr>
          <p:nvPr>
            <p:ph type="subTitle" idx="1"/>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Let’s start with the first set of slides</a:t>
            </a:r>
            <a:endParaRPr/>
          </a:p>
        </p:txBody>
      </p:sp>
      <p:sp>
        <p:nvSpPr>
          <p:cNvPr id="94" name="Google Shape;94;p16"/>
          <p:cNvSpPr txBox="1"/>
          <p:nvPr/>
        </p:nvSpPr>
        <p:spPr>
          <a:xfrm>
            <a:off x="7811325" y="0"/>
            <a:ext cx="960900" cy="1390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9600">
                <a:solidFill>
                  <a:schemeClr val="dk1"/>
                </a:solidFill>
                <a:latin typeface="Raleway ExtraBold"/>
                <a:ea typeface="Raleway ExtraBold"/>
                <a:cs typeface="Raleway ExtraBold"/>
                <a:sym typeface="Raleway ExtraBold"/>
              </a:rPr>
              <a:t>1</a:t>
            </a:r>
            <a:endParaRPr sz="9600">
              <a:solidFill>
                <a:schemeClr val="dk1"/>
              </a:solidFill>
              <a:latin typeface="Raleway ExtraBold"/>
              <a:ea typeface="Raleway ExtraBold"/>
              <a:cs typeface="Raleway ExtraBold"/>
              <a:sym typeface="Raleway ExtraBold"/>
            </a:endParaRPr>
          </a:p>
        </p:txBody>
      </p:sp>
      <p:pic>
        <p:nvPicPr>
          <p:cNvPr id="6" name="Google Shape;86;p15" descr="photo-1492633423870-43d1cd2775eb"/>
          <p:cNvPicPr preferRelativeResize="0"/>
          <p:nvPr/>
        </p:nvPicPr>
        <p:blipFill rotWithShape="1">
          <a:blip r:embed="rId3">
            <a:alphaModFix/>
          </a:blip>
          <a:srcRect l="29959" t="25238" r="27296" b="10604"/>
          <a:stretch/>
        </p:blipFill>
        <p:spPr>
          <a:xfrm>
            <a:off x="7923225" y="133625"/>
            <a:ext cx="1087200" cy="1087200"/>
          </a:xfrm>
          <a:prstGeom prst="ellipse">
            <a:avLst/>
          </a:prstGeom>
          <a:noFill/>
          <a:ln>
            <a:noFill/>
          </a:ln>
        </p:spPr>
      </p:pic>
      <p:sp>
        <p:nvSpPr>
          <p:cNvPr id="7" name="Google Shape;87;p15"/>
          <p:cNvSpPr txBox="1">
            <a:spLocks/>
          </p:cNvSpPr>
          <p:nvPr/>
        </p:nvSpPr>
        <p:spPr>
          <a:xfrm>
            <a:off x="8604400" y="4590300"/>
            <a:ext cx="539700" cy="553200"/>
          </a:xfrm>
          <a:prstGeom prst="rect">
            <a:avLst/>
          </a:prstGeom>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0000000-1234-1234-1234-123412341234}" type="slidenum">
              <a:rPr lang="en" smtClean="0"/>
              <a:pPr algn="ctr"/>
              <a:t>25</a:t>
            </a:fld>
            <a:endParaRPr lang="en"/>
          </a:p>
        </p:txBody>
      </p:sp>
      <p:pic>
        <p:nvPicPr>
          <p:cNvPr id="8" name="Picture 6" descr="https://s3-ap-southeast-1.amazonaws.com/img.spiderum.com/sp-images/ad7e13e0368611eaa406cbc30bb0422c.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7" y="66960"/>
            <a:ext cx="8785225" cy="376369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79387" y="3830653"/>
            <a:ext cx="8931425" cy="1200329"/>
          </a:xfrm>
          <a:prstGeom prst="rect">
            <a:avLst/>
          </a:prstGeom>
          <a:solidFill>
            <a:srgbClr val="FFFF00"/>
          </a:solidFill>
        </p:spPr>
        <p:txBody>
          <a:bodyPr wrap="square">
            <a:spAutoFit/>
          </a:bodyPr>
          <a:lstStyle/>
          <a:p>
            <a:r>
              <a:rPr lang="vi-VN" dirty="0">
                <a:latin typeface="+mj-lt"/>
              </a:rPr>
              <a:t>Cấm thành Thăng Long theo quy hoạch năm 1029 </a:t>
            </a:r>
          </a:p>
          <a:p>
            <a:r>
              <a:rPr lang="vi-VN" b="1" i="1" dirty="0">
                <a:latin typeface="+mj-lt"/>
              </a:rPr>
              <a:t>1. Ngũ Phượng Tinh Lâu; 2. Điện Phụng Thiên-Lầu Chính Dương; 3. Điện Thiên An; 4. Điện Tuyên Đức; 5. Điện Diên Phúc; 6. Điện Văn Minh; 7. Điện Quảng Vũ; 8. Lầu chuông; 9. Điện Thiên Khánh; 10. Điện Trường Xuân</a:t>
            </a:r>
            <a:endParaRPr lang="en-US" dirty="0">
              <a:latin typeface="+mj-lt"/>
            </a:endParaRPr>
          </a:p>
        </p:txBody>
      </p:sp>
    </p:spTree>
    <p:extLst>
      <p:ext uri="{BB962C8B-B14F-4D97-AF65-F5344CB8AC3E}">
        <p14:creationId xmlns:p14="http://schemas.microsoft.com/office/powerpoint/2010/main" val="33793975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18"/>
          <p:cNvSpPr txBox="1">
            <a:spLocks noGrp="1"/>
          </p:cNvSpPr>
          <p:nvPr>
            <p:ph type="title"/>
          </p:nvPr>
        </p:nvSpPr>
        <p:spPr>
          <a:xfrm>
            <a:off x="656568" y="548817"/>
            <a:ext cx="7840249" cy="3984617"/>
          </a:xfrm>
          <a:prstGeom prst="rect">
            <a:avLst/>
          </a:prstGeom>
          <a:solidFill>
            <a:schemeClr val="bg1"/>
          </a:solidFill>
        </p:spPr>
        <p:txBody>
          <a:bodyPr spcFirstLastPara="1" wrap="square" lIns="91425" tIns="91425" rIns="91425" bIns="91425" anchor="t" anchorCtr="0">
            <a:noAutofit/>
          </a:bodyPr>
          <a:lstStyle/>
          <a:p>
            <a:pPr algn="l"/>
            <a:r>
              <a:rPr lang="vi-VN" sz="2400" dirty="0"/>
              <a:t>– Thành thăng Long chia làm hai khu: khu Hoàng thành và khu dân sự</a:t>
            </a:r>
            <a:br>
              <a:rPr lang="vi-VN" sz="2400" dirty="0"/>
            </a:br>
            <a:r>
              <a:rPr lang="vi-VN" sz="2400" dirty="0"/>
              <a:t>+ Khu Hoàng thành: Là nơi thiết triều</a:t>
            </a:r>
            <a:br>
              <a:rPr lang="vi-VN" sz="2400" dirty="0"/>
            </a:br>
            <a:r>
              <a:rPr lang="vi-VN" sz="2400" dirty="0"/>
              <a:t>=&gt;Nơi quyết định những vấn đề về chính trị của kinh thành.</a:t>
            </a:r>
            <a:br>
              <a:rPr lang="vi-VN" sz="2400" dirty="0"/>
            </a:br>
            <a:r>
              <a:rPr lang="vi-VN" sz="2400" dirty="0"/>
              <a:t>+ Khu dân sự: nơi ở của dân, nơi sản xuất nông nghiệp, thủ công nghiệp và buôn bán</a:t>
            </a:r>
            <a:br>
              <a:rPr lang="vi-VN" sz="2400" dirty="0"/>
            </a:br>
            <a:r>
              <a:rPr lang="vi-VN" sz="2400" dirty="0"/>
              <a:t>=&gt; Nơi quyết những vấn đề về kinh tế.</a:t>
            </a:r>
            <a:br>
              <a:rPr lang="vi-VN" sz="2400" dirty="0"/>
            </a:br>
            <a:r>
              <a:rPr lang="vi-VN" sz="2400" dirty="0"/>
              <a:t>– Bao quanh kinh thành là La Thành</a:t>
            </a:r>
            <a:br>
              <a:rPr lang="vi-VN" sz="2400" dirty="0"/>
            </a:br>
            <a:endParaRPr sz="2400" dirty="0"/>
          </a:p>
        </p:txBody>
      </p:sp>
      <p:sp>
        <p:nvSpPr>
          <p:cNvPr id="107" name="Google Shape;107;p18"/>
          <p:cNvSpPr txBox="1">
            <a:spLocks noGrp="1"/>
          </p:cNvSpPr>
          <p:nvPr>
            <p:ph type="sldNum" idx="12"/>
          </p:nvPr>
        </p:nvSpPr>
        <p:spPr>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26</a:t>
            </a:fld>
            <a:endParaRPr/>
          </a:p>
        </p:txBody>
      </p:sp>
    </p:spTree>
    <p:extLst>
      <p:ext uri="{BB962C8B-B14F-4D97-AF65-F5344CB8AC3E}">
        <p14:creationId xmlns:p14="http://schemas.microsoft.com/office/powerpoint/2010/main" val="3889254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5"/>
                                        </p:tgtEl>
                                        <p:attrNameLst>
                                          <p:attrName>style.visibility</p:attrName>
                                        </p:attrNameLst>
                                      </p:cBhvr>
                                      <p:to>
                                        <p:strVal val="visible"/>
                                      </p:to>
                                    </p:set>
                                    <p:animEffect transition="in" filter="randombar(horizontal)">
                                      <p:cBhvr>
                                        <p:cTn id="7" dur="50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17"/>
          <p:cNvSpPr txBox="1">
            <a:spLocks noGrp="1"/>
          </p:cNvSpPr>
          <p:nvPr>
            <p:ph type="body" idx="1"/>
          </p:nvPr>
        </p:nvSpPr>
        <p:spPr>
          <a:xfrm>
            <a:off x="990600" y="2114550"/>
            <a:ext cx="7239000" cy="819900"/>
          </a:xfrm>
          <a:prstGeom prst="rect">
            <a:avLst/>
          </a:prstGeom>
        </p:spPr>
        <p:txBody>
          <a:bodyPr spcFirstLastPara="1" wrap="square" lIns="91425" tIns="91425" rIns="91425" bIns="91425" anchor="ctr" anchorCtr="0">
            <a:noAutofit/>
          </a:bodyPr>
          <a:lstStyle/>
          <a:p>
            <a:pPr marL="0" lvl="0" indent="0" algn="just">
              <a:buNone/>
            </a:pPr>
            <a:r>
              <a:rPr lang="vi-VN" sz="3200" i="0" dirty="0">
                <a:latin typeface="Times New Roman" panose="02020603050405020304" pitchFamily="18" charset="0"/>
                <a:cs typeface="Times New Roman" panose="02020603050405020304" pitchFamily="18" charset="0"/>
              </a:rPr>
              <a:t>- Năm 1017, điện Càn Nguyên bị sét đánh, hoàng đế phải coi chầu ở điện phía đông, (điện Tập Hiền). Năm 1020, điện Tập Hiền lại bị sét đánh, hoàng đế phải coi chầu ở điện phía tây (điện Giảng Vũ). Sau đó dường như điện Càn Nguyên đã được trùng tu, vì trong loạn Tam vương vẫn thấy những ghi chép về nó. </a:t>
            </a:r>
          </a:p>
        </p:txBody>
      </p:sp>
      <p:sp>
        <p:nvSpPr>
          <p:cNvPr id="100" name="Google Shape;100;p17"/>
          <p:cNvSpPr txBox="1">
            <a:spLocks noGrp="1"/>
          </p:cNvSpPr>
          <p:nvPr>
            <p:ph type="sldNum" idx="12"/>
          </p:nvPr>
        </p:nvSpPr>
        <p:spPr>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27</a:t>
            </a:fld>
            <a:endParaRPr/>
          </a:p>
        </p:txBody>
      </p:sp>
    </p:spTree>
    <p:extLst>
      <p:ext uri="{BB962C8B-B14F-4D97-AF65-F5344CB8AC3E}">
        <p14:creationId xmlns:p14="http://schemas.microsoft.com/office/powerpoint/2010/main" val="10498901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C5E476C1-B31A-D8EF-252A-163091E7FE9D}"/>
              </a:ext>
            </a:extLst>
          </p:cNvPr>
          <p:cNvSpPr txBox="1"/>
          <p:nvPr/>
        </p:nvSpPr>
        <p:spPr>
          <a:xfrm>
            <a:off x="990600" y="971550"/>
            <a:ext cx="7239000" cy="2554545"/>
          </a:xfrm>
          <a:prstGeom prst="rect">
            <a:avLst/>
          </a:prstGeom>
          <a:noFill/>
        </p:spPr>
        <p:txBody>
          <a:bodyPr wrap="square">
            <a:spAutoFit/>
          </a:bodyPr>
          <a:lstStyle/>
          <a:p>
            <a:pPr marL="0" lvl="0" indent="0" algn="just">
              <a:buNone/>
            </a:pPr>
            <a:r>
              <a:rPr lang="vi-VN" sz="3200" i="0" dirty="0">
                <a:latin typeface="Times New Roman" panose="02020603050405020304" pitchFamily="18" charset="0"/>
                <a:cs typeface="Times New Roman" panose="02020603050405020304" pitchFamily="18" charset="0"/>
              </a:rPr>
              <a:t>-Sau loạn Tam vương, điện Càn Nguyên vì lý do khuất tất nào đó mà đã bị san </a:t>
            </a:r>
            <a:r>
              <a:rPr lang="vi-VN" sz="3200" i="0" dirty="0" err="1">
                <a:latin typeface="Times New Roman" panose="02020603050405020304" pitchFamily="18" charset="0"/>
                <a:cs typeface="Times New Roman" panose="02020603050405020304" pitchFamily="18" charset="0"/>
              </a:rPr>
              <a:t>phẳng</a:t>
            </a:r>
            <a:r>
              <a:rPr lang="vi-VN" sz="3200" i="0" dirty="0">
                <a:latin typeface="Times New Roman" panose="02020603050405020304" pitchFamily="18" charset="0"/>
                <a:cs typeface="Times New Roman" panose="02020603050405020304" pitchFamily="18" charset="0"/>
              </a:rPr>
              <a:t>. Đến tháng 6 năm 1029, nhân sự kiện rồng thần xuất hiện trên nền điện cũ, Thái Tông cho xây dựng lại và mở mang thêm.</a:t>
            </a:r>
            <a:endParaRPr lang="vi-VN"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210693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3">
            <a:extLst>
              <a:ext uri="{FF2B5EF4-FFF2-40B4-BE49-F238E27FC236}">
                <a16:creationId xmlns:a16="http://schemas.microsoft.com/office/drawing/2014/main" id="{36CF3684-F2C0-05E7-3937-24C9B8CC338A}"/>
              </a:ext>
            </a:extLst>
          </p:cNvPr>
          <p:cNvSpPr>
            <a:spLocks noGrp="1" noChangeArrowheads="1"/>
          </p:cNvSpPr>
          <p:nvPr>
            <p:ph type="body" idx="1"/>
          </p:nvPr>
        </p:nvSpPr>
        <p:spPr>
          <a:xfrm>
            <a:off x="961940" y="56767"/>
            <a:ext cx="6875111" cy="732234"/>
          </a:xfrm>
        </p:spPr>
        <p:txBody>
          <a:bodyPr>
            <a:normAutofit fontScale="92500" lnSpcReduction="20000"/>
          </a:bodyPr>
          <a:lstStyle/>
          <a:p>
            <a:pPr algn="just">
              <a:buFontTx/>
              <a:buNone/>
            </a:pPr>
            <a:r>
              <a:rPr lang="en-US" altLang="en-US" b="1" dirty="0">
                <a:solidFill>
                  <a:srgbClr val="FF6600"/>
                </a:solidFill>
                <a:latin typeface=".VnTime" pitchFamily="34" charset="0"/>
              </a:rPr>
              <a:t>-  </a:t>
            </a:r>
            <a:r>
              <a:rPr lang="en-US" altLang="en-US" sz="2400" b="1" i="1" dirty="0" err="1"/>
              <a:t>Ngay</a:t>
            </a:r>
            <a:r>
              <a:rPr lang="en-US" altLang="en-US" sz="2400" b="1" i="1" dirty="0"/>
              <a:t> </a:t>
            </a:r>
            <a:r>
              <a:rPr lang="en-US" altLang="en-US" sz="2400" b="1" i="1" dirty="0" err="1"/>
              <a:t>trong</a:t>
            </a:r>
            <a:r>
              <a:rPr lang="en-US" altLang="en-US" sz="2400" b="1" i="1" dirty="0"/>
              <a:t> </a:t>
            </a:r>
            <a:r>
              <a:rPr lang="en-US" altLang="en-US" sz="2400" b="1" i="1" dirty="0" err="1"/>
              <a:t>thế</a:t>
            </a:r>
            <a:r>
              <a:rPr lang="en-US" altLang="en-US" sz="2400" b="1" i="1" dirty="0"/>
              <a:t> </a:t>
            </a:r>
            <a:r>
              <a:rPr lang="en-US" altLang="en-US" sz="2400" b="1" i="1" dirty="0" err="1"/>
              <a:t>kỷ</a:t>
            </a:r>
            <a:r>
              <a:rPr lang="en-US" altLang="en-US" sz="2400" b="1" i="1" dirty="0"/>
              <a:t> XI, </a:t>
            </a:r>
            <a:r>
              <a:rPr lang="en-US" altLang="en-US" sz="2400" b="1" i="1" dirty="0" err="1"/>
              <a:t>nhiều</a:t>
            </a:r>
            <a:r>
              <a:rPr lang="en-US" altLang="en-US" sz="2400" b="1" i="1" dirty="0"/>
              <a:t> </a:t>
            </a:r>
            <a:r>
              <a:rPr lang="en-US" altLang="en-US" sz="2400" b="1" i="1" dirty="0" err="1"/>
              <a:t>công</a:t>
            </a:r>
            <a:r>
              <a:rPr lang="en-US" altLang="en-US" sz="2400" b="1" i="1" dirty="0"/>
              <a:t> </a:t>
            </a:r>
            <a:r>
              <a:rPr lang="en-US" altLang="en-US" sz="2400" b="1" i="1" dirty="0" err="1"/>
              <a:t>trình</a:t>
            </a:r>
            <a:r>
              <a:rPr lang="en-US" altLang="en-US" sz="2400" b="1" i="1" dirty="0"/>
              <a:t> </a:t>
            </a:r>
            <a:r>
              <a:rPr lang="en-US" altLang="en-US" sz="2400" b="1" i="1" dirty="0" err="1"/>
              <a:t>tôn</a:t>
            </a:r>
            <a:r>
              <a:rPr lang="en-US" altLang="en-US" sz="2400" b="1" i="1" dirty="0"/>
              <a:t> </a:t>
            </a:r>
            <a:r>
              <a:rPr lang="en-US" altLang="en-US" sz="2400" b="1" i="1" dirty="0" err="1"/>
              <a:t>giáo</a:t>
            </a:r>
            <a:r>
              <a:rPr lang="en-US" altLang="en-US" sz="2400" b="1" i="1" dirty="0"/>
              <a:t> </a:t>
            </a:r>
            <a:r>
              <a:rPr lang="en-US" altLang="en-US" sz="2400" b="1" i="1" dirty="0" err="1"/>
              <a:t>nhanh</a:t>
            </a:r>
            <a:r>
              <a:rPr lang="en-US" altLang="en-US" sz="2400" b="1" i="1" dirty="0"/>
              <a:t> </a:t>
            </a:r>
            <a:r>
              <a:rPr lang="en-US" altLang="en-US" sz="2400" b="1" i="1" dirty="0" err="1"/>
              <a:t>chóng</a:t>
            </a:r>
            <a:r>
              <a:rPr lang="en-US" altLang="en-US" sz="2400" b="1" i="1" dirty="0"/>
              <a:t> </a:t>
            </a:r>
            <a:r>
              <a:rPr lang="en-US" altLang="en-US" sz="2400" b="1" i="1" dirty="0" err="1"/>
              <a:t>được</a:t>
            </a:r>
            <a:r>
              <a:rPr lang="en-US" altLang="en-US" sz="2400" b="1" i="1" dirty="0"/>
              <a:t> </a:t>
            </a:r>
            <a:r>
              <a:rPr lang="en-US" altLang="en-US" sz="2400" b="1" i="1" dirty="0" err="1"/>
              <a:t>xây</a:t>
            </a:r>
            <a:r>
              <a:rPr lang="en-US" altLang="en-US" sz="2400" b="1" i="1" dirty="0"/>
              <a:t> </a:t>
            </a:r>
            <a:r>
              <a:rPr lang="en-US" altLang="en-US" sz="2400" b="1" i="1" dirty="0" err="1"/>
              <a:t>dựng</a:t>
            </a:r>
            <a:r>
              <a:rPr lang="en-US" altLang="en-US" sz="2400" i="1" dirty="0"/>
              <a:t>:</a:t>
            </a:r>
          </a:p>
          <a:p>
            <a:endParaRPr lang="en-US" altLang="en-US" i="1" dirty="0"/>
          </a:p>
        </p:txBody>
      </p:sp>
      <p:sp>
        <p:nvSpPr>
          <p:cNvPr id="29702" name="Text Box 6">
            <a:extLst>
              <a:ext uri="{FF2B5EF4-FFF2-40B4-BE49-F238E27FC236}">
                <a16:creationId xmlns:a16="http://schemas.microsoft.com/office/drawing/2014/main" id="{FB645BE3-1227-731F-BF85-4E89BFABB5F5}"/>
              </a:ext>
            </a:extLst>
          </p:cNvPr>
          <p:cNvSpPr txBox="1">
            <a:spLocks noChangeArrowheads="1"/>
          </p:cNvSpPr>
          <p:nvPr/>
        </p:nvSpPr>
        <p:spPr bwMode="auto">
          <a:xfrm>
            <a:off x="2850317" y="4314423"/>
            <a:ext cx="2335197"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1500" b="1" dirty="0" err="1">
                <a:latin typeface=".VnArial" pitchFamily="34" charset="0"/>
              </a:rPr>
              <a:t>Tháp</a:t>
            </a:r>
            <a:r>
              <a:rPr lang="en-US" altLang="en-US" sz="1500" b="1" dirty="0">
                <a:latin typeface=".VnArial" pitchFamily="34" charset="0"/>
              </a:rPr>
              <a:t> </a:t>
            </a:r>
            <a:r>
              <a:rPr lang="en-US" altLang="en-US" sz="1500" b="1" dirty="0" err="1">
                <a:latin typeface=".VnArial" pitchFamily="34" charset="0"/>
              </a:rPr>
              <a:t>Báo</a:t>
            </a:r>
            <a:r>
              <a:rPr lang="en-US" altLang="en-US" sz="1500" b="1" dirty="0">
                <a:latin typeface=".VnArial" pitchFamily="34" charset="0"/>
              </a:rPr>
              <a:t> Thiên </a:t>
            </a:r>
            <a:r>
              <a:rPr lang="en-US" altLang="en-US" sz="1350" b="1" dirty="0"/>
              <a:t>(1057)</a:t>
            </a:r>
          </a:p>
        </p:txBody>
      </p:sp>
      <p:sp>
        <p:nvSpPr>
          <p:cNvPr id="29703" name="Text Box 7">
            <a:extLst>
              <a:ext uri="{FF2B5EF4-FFF2-40B4-BE49-F238E27FC236}">
                <a16:creationId xmlns:a16="http://schemas.microsoft.com/office/drawing/2014/main" id="{B5E9C483-9DA9-A3D4-46ED-CDCDE747B4C6}"/>
              </a:ext>
            </a:extLst>
          </p:cNvPr>
          <p:cNvSpPr txBox="1">
            <a:spLocks noChangeArrowheads="1"/>
          </p:cNvSpPr>
          <p:nvPr/>
        </p:nvSpPr>
        <p:spPr bwMode="auto">
          <a:xfrm>
            <a:off x="1833409" y="4293674"/>
            <a:ext cx="4880913"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1350" b="1" dirty="0" err="1">
                <a:hlinkClick r:id="rId2" tooltip="Văn Miếu-Quốc Tử Giám">
                  <a:extLst>
                    <a:ext uri="{A12FA001-AC4F-418D-AE19-62706E023703}">
                      <ahyp:hlinkClr xmlns:ahyp="http://schemas.microsoft.com/office/drawing/2018/hyperlinkcolor" val="tx"/>
                    </a:ext>
                  </a:extLst>
                </a:hlinkClick>
              </a:rPr>
              <a:t>Văn</a:t>
            </a:r>
            <a:r>
              <a:rPr lang="en-US" altLang="en-US" sz="1350" b="1" dirty="0">
                <a:solidFill>
                  <a:srgbClr val="FA2B5C"/>
                </a:solidFill>
                <a:hlinkClick r:id="rId2" tooltip="Văn Miếu-Quốc Tử Giám">
                  <a:extLst>
                    <a:ext uri="{A12FA001-AC4F-418D-AE19-62706E023703}">
                      <ahyp:hlinkClr xmlns:ahyp="http://schemas.microsoft.com/office/drawing/2018/hyperlinkcolor" val="tx"/>
                    </a:ext>
                  </a:extLst>
                </a:hlinkClick>
              </a:rPr>
              <a:t> </a:t>
            </a:r>
            <a:r>
              <a:rPr lang="en-US" altLang="en-US" sz="1350" b="1" dirty="0" err="1">
                <a:hlinkClick r:id="rId2" tooltip="Văn Miếu-Quốc Tử Giám">
                  <a:extLst>
                    <a:ext uri="{A12FA001-AC4F-418D-AE19-62706E023703}">
                      <ahyp:hlinkClr xmlns:ahyp="http://schemas.microsoft.com/office/drawing/2018/hyperlinkcolor" val="tx"/>
                    </a:ext>
                  </a:extLst>
                </a:hlinkClick>
              </a:rPr>
              <a:t>Miếu</a:t>
            </a:r>
            <a:r>
              <a:rPr lang="en-US" altLang="en-US" sz="1350" b="1" dirty="0"/>
              <a:t> </a:t>
            </a:r>
            <a:r>
              <a:rPr lang="en-US" altLang="en-US" sz="1350" b="1" dirty="0" err="1"/>
              <a:t>xây</a:t>
            </a:r>
            <a:r>
              <a:rPr lang="en-US" altLang="en-US" sz="1350" b="1" dirty="0"/>
              <a:t> </a:t>
            </a:r>
            <a:r>
              <a:rPr lang="en-US" altLang="en-US" sz="1350" b="1" dirty="0" err="1"/>
              <a:t>năm</a:t>
            </a:r>
            <a:r>
              <a:rPr lang="en-US" altLang="en-US" sz="1350" b="1" dirty="0"/>
              <a:t> 1070, </a:t>
            </a:r>
            <a:r>
              <a:rPr lang="en-US" altLang="en-US" sz="1350" b="1" dirty="0">
                <a:hlinkClick r:id="rId3" tooltip="Quốc Tử Giám">
                  <a:extLst>
                    <a:ext uri="{A12FA001-AC4F-418D-AE19-62706E023703}">
                      <ahyp:hlinkClr xmlns:ahyp="http://schemas.microsoft.com/office/drawing/2018/hyperlinkcolor" val="tx"/>
                    </a:ext>
                  </a:extLst>
                </a:hlinkClick>
              </a:rPr>
              <a:t>Quốc </a:t>
            </a:r>
            <a:r>
              <a:rPr lang="en-US" altLang="en-US" sz="1350" b="1" dirty="0" err="1">
                <a:hlinkClick r:id="rId3" tooltip="Quốc Tử Giám">
                  <a:extLst>
                    <a:ext uri="{A12FA001-AC4F-418D-AE19-62706E023703}">
                      <ahyp:hlinkClr xmlns:ahyp="http://schemas.microsoft.com/office/drawing/2018/hyperlinkcolor" val="tx"/>
                    </a:ext>
                  </a:extLst>
                </a:hlinkClick>
              </a:rPr>
              <a:t>Tử</a:t>
            </a:r>
            <a:r>
              <a:rPr lang="en-US" altLang="en-US" sz="1350" b="1" dirty="0">
                <a:hlinkClick r:id="rId3" tooltip="Quốc Tử Giám">
                  <a:extLst>
                    <a:ext uri="{A12FA001-AC4F-418D-AE19-62706E023703}">
                      <ahyp:hlinkClr xmlns:ahyp="http://schemas.microsoft.com/office/drawing/2018/hyperlinkcolor" val="tx"/>
                    </a:ext>
                  </a:extLst>
                </a:hlinkClick>
              </a:rPr>
              <a:t> </a:t>
            </a:r>
            <a:r>
              <a:rPr lang="en-US" altLang="en-US" sz="1350" b="1" dirty="0" err="1">
                <a:hlinkClick r:id="rId3" tooltip="Quốc Tử Giám">
                  <a:extLst>
                    <a:ext uri="{A12FA001-AC4F-418D-AE19-62706E023703}">
                      <ahyp:hlinkClr xmlns:ahyp="http://schemas.microsoft.com/office/drawing/2018/hyperlinkcolor" val="tx"/>
                    </a:ext>
                  </a:extLst>
                </a:hlinkClick>
              </a:rPr>
              <a:t>Giám</a:t>
            </a:r>
            <a:r>
              <a:rPr lang="en-US" altLang="en-US" sz="1350" b="1" dirty="0"/>
              <a:t> </a:t>
            </a:r>
            <a:r>
              <a:rPr lang="en-US" altLang="en-US" sz="1350" b="1" dirty="0" err="1"/>
              <a:t>dựng</a:t>
            </a:r>
            <a:r>
              <a:rPr lang="en-US" altLang="en-US" sz="1350" b="1" dirty="0"/>
              <a:t> </a:t>
            </a:r>
            <a:r>
              <a:rPr lang="en-US" altLang="en-US" sz="1350" b="1" dirty="0" err="1"/>
              <a:t>năm</a:t>
            </a:r>
            <a:r>
              <a:rPr lang="en-US" altLang="en-US" sz="1350" b="1" dirty="0"/>
              <a:t> 1076.. </a:t>
            </a:r>
          </a:p>
        </p:txBody>
      </p:sp>
      <p:grpSp>
        <p:nvGrpSpPr>
          <p:cNvPr id="2" name="Group 8">
            <a:extLst>
              <a:ext uri="{FF2B5EF4-FFF2-40B4-BE49-F238E27FC236}">
                <a16:creationId xmlns:a16="http://schemas.microsoft.com/office/drawing/2014/main" id="{EF9302FC-3F42-A603-9267-ADA0DEE6CA52}"/>
              </a:ext>
            </a:extLst>
          </p:cNvPr>
          <p:cNvGrpSpPr>
            <a:grpSpLocks/>
          </p:cNvGrpSpPr>
          <p:nvPr/>
        </p:nvGrpSpPr>
        <p:grpSpPr bwMode="auto">
          <a:xfrm>
            <a:off x="381000" y="799376"/>
            <a:ext cx="8381999" cy="4104488"/>
            <a:chOff x="-42530" y="762000"/>
            <a:chExt cx="9186530" cy="6858000"/>
          </a:xfrm>
        </p:grpSpPr>
        <p:pic>
          <p:nvPicPr>
            <p:cNvPr id="14347" name="Picture 6" descr="Toàn cảnh chùa Một Cột">
              <a:extLst>
                <a:ext uri="{FF2B5EF4-FFF2-40B4-BE49-F238E27FC236}">
                  <a16:creationId xmlns:a16="http://schemas.microsoft.com/office/drawing/2014/main" id="{1E6F8697-0A47-B55F-7322-E6EDF15411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530" y="762000"/>
              <a:ext cx="918653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8" name="Action Button: Forward or Next 2">
              <a:hlinkClick r:id="rId5" action="ppaction://hlinksldjump" highlightClick="1"/>
              <a:extLst>
                <a:ext uri="{FF2B5EF4-FFF2-40B4-BE49-F238E27FC236}">
                  <a16:creationId xmlns:a16="http://schemas.microsoft.com/office/drawing/2014/main" id="{64A53821-FB28-BA40-21DA-A1B59C42CB2C}"/>
                </a:ext>
              </a:extLst>
            </p:cNvPr>
            <p:cNvSpPr>
              <a:spLocks noChangeArrowheads="1"/>
            </p:cNvSpPr>
            <p:nvPr/>
          </p:nvSpPr>
          <p:spPr bwMode="auto">
            <a:xfrm>
              <a:off x="8482013" y="7162800"/>
              <a:ext cx="661987" cy="420688"/>
            </a:xfrm>
            <a:prstGeom prst="actionButtonForwardNext">
              <a:avLst/>
            </a:prstGeom>
            <a:solidFill>
              <a:schemeClr val="accent1"/>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1800">
                <a:latin typeface="Times New Roman" panose="02020603050405020304" pitchFamily="18" charset="0"/>
              </a:endParaRPr>
            </a:p>
          </p:txBody>
        </p:sp>
      </p:grpSp>
      <p:sp>
        <p:nvSpPr>
          <p:cNvPr id="29717" name="AutoShape 21">
            <a:extLst>
              <a:ext uri="{FF2B5EF4-FFF2-40B4-BE49-F238E27FC236}">
                <a16:creationId xmlns:a16="http://schemas.microsoft.com/office/drawing/2014/main" id="{B9224501-6AD4-4D7F-E1DF-5EA2AF20F2E1}"/>
              </a:ext>
            </a:extLst>
          </p:cNvPr>
          <p:cNvSpPr>
            <a:spLocks noChangeArrowheads="1"/>
          </p:cNvSpPr>
          <p:nvPr/>
        </p:nvSpPr>
        <p:spPr bwMode="auto">
          <a:xfrm>
            <a:off x="1434962" y="-109789"/>
            <a:ext cx="5956438" cy="1928604"/>
          </a:xfrm>
          <a:prstGeom prst="horizontalScroll">
            <a:avLst>
              <a:gd name="adj" fmla="val 12500"/>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FontTx/>
              <a:buNone/>
            </a:pPr>
            <a:r>
              <a:rPr lang="en-US" altLang="en-US" sz="2400" b="1" i="1" dirty="0" err="1">
                <a:solidFill>
                  <a:srgbClr val="FFFF00"/>
                </a:solidFill>
              </a:rPr>
              <a:t>Chỉ</a:t>
            </a:r>
            <a:r>
              <a:rPr lang="en-US" altLang="en-US" sz="2400" b="1" i="1" dirty="0">
                <a:solidFill>
                  <a:srgbClr val="FFFF00"/>
                </a:solidFill>
              </a:rPr>
              <a:t> </a:t>
            </a:r>
            <a:r>
              <a:rPr lang="en-US" altLang="en-US" sz="2400" b="1" i="1" dirty="0" err="1">
                <a:solidFill>
                  <a:srgbClr val="FFFF00"/>
                </a:solidFill>
              </a:rPr>
              <a:t>sau</a:t>
            </a:r>
            <a:r>
              <a:rPr lang="en-US" altLang="en-US" sz="2400" b="1" i="1" dirty="0">
                <a:solidFill>
                  <a:srgbClr val="FFFF00"/>
                </a:solidFill>
              </a:rPr>
              <a:t> </a:t>
            </a:r>
            <a:r>
              <a:rPr lang="en-US" altLang="en-US" sz="2400" b="1" i="1" dirty="0" err="1">
                <a:solidFill>
                  <a:srgbClr val="FFFF00"/>
                </a:solidFill>
              </a:rPr>
              <a:t>một</a:t>
            </a:r>
            <a:r>
              <a:rPr lang="en-US" altLang="en-US" sz="2400" b="1" i="1" dirty="0">
                <a:solidFill>
                  <a:srgbClr val="FFFF00"/>
                </a:solidFill>
              </a:rPr>
              <a:t> </a:t>
            </a:r>
            <a:r>
              <a:rPr lang="en-US" altLang="en-US" sz="2400" b="1" i="1" dirty="0" err="1">
                <a:solidFill>
                  <a:srgbClr val="FFFF00"/>
                </a:solidFill>
              </a:rPr>
              <a:t>thế</a:t>
            </a:r>
            <a:r>
              <a:rPr lang="en-US" altLang="en-US" sz="2400" b="1" i="1" dirty="0">
                <a:solidFill>
                  <a:srgbClr val="FFFF00"/>
                </a:solidFill>
              </a:rPr>
              <a:t> </a:t>
            </a:r>
            <a:r>
              <a:rPr lang="en-US" altLang="en-US" sz="2400" b="1" i="1" dirty="0" err="1">
                <a:solidFill>
                  <a:srgbClr val="FFFF00"/>
                </a:solidFill>
              </a:rPr>
              <a:t>kỷ</a:t>
            </a:r>
            <a:r>
              <a:rPr lang="en-US" altLang="en-US" sz="2400" b="1" i="1" dirty="0">
                <a:solidFill>
                  <a:srgbClr val="FFFF00"/>
                </a:solidFill>
              </a:rPr>
              <a:t>, </a:t>
            </a:r>
            <a:r>
              <a:rPr lang="en-US" altLang="en-US" sz="2400" b="1" i="1" dirty="0" err="1">
                <a:solidFill>
                  <a:srgbClr val="FFFF00"/>
                </a:solidFill>
              </a:rPr>
              <a:t>Thăng</a:t>
            </a:r>
            <a:r>
              <a:rPr lang="en-US" altLang="en-US" sz="2400" b="1" i="1" dirty="0">
                <a:solidFill>
                  <a:srgbClr val="FFFF00"/>
                </a:solidFill>
              </a:rPr>
              <a:t> Long </a:t>
            </a:r>
            <a:r>
              <a:rPr lang="en-US" altLang="en-US" sz="2400" b="1" i="1" dirty="0" err="1">
                <a:solidFill>
                  <a:srgbClr val="FFFF00"/>
                </a:solidFill>
              </a:rPr>
              <a:t>trở</a:t>
            </a:r>
            <a:r>
              <a:rPr lang="en-US" altLang="en-US" sz="2400" b="1" i="1" dirty="0">
                <a:solidFill>
                  <a:srgbClr val="FFFF00"/>
                </a:solidFill>
              </a:rPr>
              <a:t> </a:t>
            </a:r>
          </a:p>
          <a:p>
            <a:pPr algn="just">
              <a:spcBef>
                <a:spcPct val="0"/>
              </a:spcBef>
              <a:buFontTx/>
              <a:buNone/>
            </a:pPr>
            <a:r>
              <a:rPr lang="en-US" altLang="en-US" sz="2400" b="1" i="1" dirty="0" err="1">
                <a:solidFill>
                  <a:srgbClr val="FFFF00"/>
                </a:solidFill>
              </a:rPr>
              <a:t>thành</a:t>
            </a:r>
            <a:r>
              <a:rPr lang="en-US" altLang="en-US" sz="2400" b="1" i="1" dirty="0">
                <a:solidFill>
                  <a:srgbClr val="FFFF00"/>
                </a:solidFill>
              </a:rPr>
              <a:t> </a:t>
            </a:r>
            <a:r>
              <a:rPr lang="en-US" altLang="en-US" sz="2400" b="1" i="1" dirty="0" err="1">
                <a:solidFill>
                  <a:srgbClr val="FFFF00"/>
                </a:solidFill>
              </a:rPr>
              <a:t>trung</a:t>
            </a:r>
            <a:r>
              <a:rPr lang="en-US" altLang="en-US" sz="2400" b="1" i="1" dirty="0">
                <a:solidFill>
                  <a:srgbClr val="FFFF00"/>
                </a:solidFill>
              </a:rPr>
              <a:t> </a:t>
            </a:r>
            <a:r>
              <a:rPr lang="en-US" altLang="en-US" sz="2400" b="1" i="1" dirty="0" err="1">
                <a:solidFill>
                  <a:srgbClr val="FFFF00"/>
                </a:solidFill>
              </a:rPr>
              <a:t>tâm</a:t>
            </a:r>
            <a:r>
              <a:rPr lang="en-US" altLang="en-US" sz="2400" b="1" i="1" dirty="0">
                <a:solidFill>
                  <a:srgbClr val="FFFF00"/>
                </a:solidFill>
              </a:rPr>
              <a:t> </a:t>
            </a:r>
            <a:r>
              <a:rPr lang="en-US" altLang="en-US" sz="2400" b="1" i="1" dirty="0" err="1">
                <a:solidFill>
                  <a:srgbClr val="FFFF00"/>
                </a:solidFill>
              </a:rPr>
              <a:t>văn</a:t>
            </a:r>
            <a:r>
              <a:rPr lang="en-US" altLang="en-US" sz="2400" b="1" i="1" dirty="0">
                <a:solidFill>
                  <a:srgbClr val="FFFF00"/>
                </a:solidFill>
              </a:rPr>
              <a:t> </a:t>
            </a:r>
            <a:r>
              <a:rPr lang="en-US" altLang="en-US" sz="2400" b="1" i="1" dirty="0" err="1">
                <a:solidFill>
                  <a:srgbClr val="FFFF00"/>
                </a:solidFill>
              </a:rPr>
              <a:t>hóa</a:t>
            </a:r>
            <a:r>
              <a:rPr lang="en-US" altLang="en-US" sz="2400" b="1" i="1" dirty="0">
                <a:solidFill>
                  <a:srgbClr val="FFFF00"/>
                </a:solidFill>
              </a:rPr>
              <a:t> </a:t>
            </a:r>
            <a:r>
              <a:rPr lang="en-US" altLang="en-US" sz="2400" b="1" i="1" dirty="0" err="1">
                <a:solidFill>
                  <a:srgbClr val="FFFF00"/>
                </a:solidFill>
              </a:rPr>
              <a:t>chính</a:t>
            </a:r>
            <a:r>
              <a:rPr lang="en-US" altLang="en-US" sz="2400" b="1" i="1" dirty="0">
                <a:solidFill>
                  <a:srgbClr val="FFFF00"/>
                </a:solidFill>
              </a:rPr>
              <a:t> </a:t>
            </a:r>
            <a:r>
              <a:rPr lang="en-US" altLang="en-US" sz="2400" b="1" i="1" dirty="0" err="1">
                <a:solidFill>
                  <a:srgbClr val="FFFF00"/>
                </a:solidFill>
              </a:rPr>
              <a:t>trị</a:t>
            </a:r>
            <a:r>
              <a:rPr lang="en-US" altLang="en-US" sz="2400" b="1" i="1" dirty="0">
                <a:solidFill>
                  <a:srgbClr val="FFFF00"/>
                </a:solidFill>
              </a:rPr>
              <a:t> </a:t>
            </a:r>
            <a:r>
              <a:rPr lang="en-US" altLang="en-US" sz="2400" b="1" i="1" dirty="0" err="1">
                <a:solidFill>
                  <a:srgbClr val="FFFF00"/>
                </a:solidFill>
              </a:rPr>
              <a:t>và</a:t>
            </a:r>
            <a:r>
              <a:rPr lang="en-US" altLang="en-US" sz="2400" b="1" i="1" dirty="0">
                <a:solidFill>
                  <a:srgbClr val="FFFF00"/>
                </a:solidFill>
              </a:rPr>
              <a:t> </a:t>
            </a:r>
          </a:p>
          <a:p>
            <a:pPr algn="just">
              <a:spcBef>
                <a:spcPct val="0"/>
              </a:spcBef>
              <a:buFontTx/>
              <a:buNone/>
            </a:pPr>
            <a:r>
              <a:rPr lang="en-US" altLang="en-US" sz="2400" b="1" i="1" dirty="0" err="1">
                <a:solidFill>
                  <a:srgbClr val="FFFF00"/>
                </a:solidFill>
              </a:rPr>
              <a:t>kinh</a:t>
            </a:r>
            <a:r>
              <a:rPr lang="en-US" altLang="en-US" sz="2400" b="1" i="1" dirty="0">
                <a:solidFill>
                  <a:srgbClr val="FFFF00"/>
                </a:solidFill>
              </a:rPr>
              <a:t> </a:t>
            </a:r>
            <a:r>
              <a:rPr lang="en-US" altLang="en-US" sz="2400" b="1" i="1" dirty="0" err="1">
                <a:solidFill>
                  <a:srgbClr val="FFFF00"/>
                </a:solidFill>
              </a:rPr>
              <a:t>tế</a:t>
            </a:r>
            <a:r>
              <a:rPr lang="en-US" altLang="en-US" sz="2400" b="1" i="1" dirty="0">
                <a:solidFill>
                  <a:srgbClr val="FFFF00"/>
                </a:solidFill>
              </a:rPr>
              <a:t> </a:t>
            </a:r>
            <a:r>
              <a:rPr lang="en-US" altLang="en-US" sz="2400" b="1" i="1" dirty="0" err="1">
                <a:solidFill>
                  <a:srgbClr val="FFFF00"/>
                </a:solidFill>
              </a:rPr>
              <a:t>của</a:t>
            </a:r>
            <a:r>
              <a:rPr lang="en-US" altLang="en-US" sz="2400" b="1" i="1" dirty="0">
                <a:solidFill>
                  <a:srgbClr val="FFFF00"/>
                </a:solidFill>
              </a:rPr>
              <a:t> </a:t>
            </a:r>
            <a:r>
              <a:rPr lang="en-US" altLang="en-US" sz="2400" b="1" i="1" dirty="0" err="1">
                <a:solidFill>
                  <a:srgbClr val="FFFF00"/>
                </a:solidFill>
              </a:rPr>
              <a:t>cả</a:t>
            </a:r>
            <a:r>
              <a:rPr lang="en-US" altLang="en-US" sz="2400" b="1" i="1" dirty="0">
                <a:solidFill>
                  <a:srgbClr val="FFFF00"/>
                </a:solidFill>
              </a:rPr>
              <a:t> </a:t>
            </a:r>
            <a:r>
              <a:rPr lang="en-US" altLang="en-US" sz="2400" b="1" i="1" dirty="0" err="1">
                <a:solidFill>
                  <a:srgbClr val="FFFF00"/>
                </a:solidFill>
              </a:rPr>
              <a:t>quốc</a:t>
            </a:r>
            <a:r>
              <a:rPr lang="en-US" altLang="en-US" sz="2400" b="1" i="1" dirty="0">
                <a:solidFill>
                  <a:srgbClr val="FFFF00"/>
                </a:solidFill>
              </a:rPr>
              <a:t> </a:t>
            </a:r>
            <a:r>
              <a:rPr lang="en-US" altLang="en-US" sz="2400" b="1" i="1" dirty="0" err="1">
                <a:solidFill>
                  <a:srgbClr val="FFFF00"/>
                </a:solidFill>
              </a:rPr>
              <a:t>gia</a:t>
            </a:r>
            <a:r>
              <a:rPr lang="en-US" altLang="en-US" sz="2400" b="1" i="1" dirty="0">
                <a:solidFill>
                  <a:srgbClr val="FFFF00"/>
                </a:solidFill>
              </a:rPr>
              <a:t>.</a:t>
            </a:r>
          </a:p>
          <a:p>
            <a:pPr algn="ctr">
              <a:spcBef>
                <a:spcPct val="0"/>
              </a:spcBef>
              <a:buFontTx/>
              <a:buNone/>
            </a:pPr>
            <a:endParaRPr lang="en-US" altLang="en-US" sz="1350" b="1" i="1" dirty="0">
              <a:solidFill>
                <a:srgbClr val="FF3300"/>
              </a:solidFill>
            </a:endParaRPr>
          </a:p>
        </p:txBody>
      </p:sp>
      <p:pic>
        <p:nvPicPr>
          <p:cNvPr id="29718" name="Picture 22" descr="Tháp chùa Báo Ân bên Hồ Gươm">
            <a:extLst>
              <a:ext uri="{FF2B5EF4-FFF2-40B4-BE49-F238E27FC236}">
                <a16:creationId xmlns:a16="http://schemas.microsoft.com/office/drawing/2014/main" id="{49240408-DC7B-7206-BF81-5EDF9865744D}"/>
              </a:ext>
            </a:extLst>
          </p:cNvPr>
          <p:cNvPicPr>
            <a:picLocks noChangeAspect="1" noChangeArrowheads="1"/>
          </p:cNvPicPr>
          <p:nvPr/>
        </p:nvPicPr>
        <p:blipFill>
          <a:blip r:embed="rId6" r:link="rId7">
            <a:extLst>
              <a:ext uri="{28A0092B-C50C-407E-A947-70E740481C1C}">
                <a14:useLocalDpi xmlns:a14="http://schemas.microsoft.com/office/drawing/2010/main" val="0"/>
              </a:ext>
            </a:extLst>
          </a:blip>
          <a:srcRect/>
          <a:stretch>
            <a:fillRect/>
          </a:stretch>
        </p:blipFill>
        <p:spPr bwMode="auto">
          <a:xfrm>
            <a:off x="380998" y="789001"/>
            <a:ext cx="8382000" cy="4297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Hộp Văn bản 3">
            <a:extLst>
              <a:ext uri="{FF2B5EF4-FFF2-40B4-BE49-F238E27FC236}">
                <a16:creationId xmlns:a16="http://schemas.microsoft.com/office/drawing/2014/main" id="{EF54D5ED-97C5-65BF-B5F0-08D035040F5C}"/>
              </a:ext>
            </a:extLst>
          </p:cNvPr>
          <p:cNvSpPr txBox="1">
            <a:spLocks noChangeArrowheads="1"/>
          </p:cNvSpPr>
          <p:nvPr/>
        </p:nvSpPr>
        <p:spPr bwMode="auto">
          <a:xfrm>
            <a:off x="2382694" y="4325665"/>
            <a:ext cx="3453161"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350" b="1" dirty="0" err="1"/>
              <a:t>C</a:t>
            </a:r>
            <a:r>
              <a:rPr lang="en-US" altLang="en-US" sz="1350" b="1" dirty="0" err="1">
                <a:hlinkClick r:id="rId8" tooltip="Chùa Một Cột">
                  <a:extLst>
                    <a:ext uri="{A12FA001-AC4F-418D-AE19-62706E023703}">
                      <ahyp:hlinkClr xmlns:ahyp="http://schemas.microsoft.com/office/drawing/2018/hyperlinkcolor" val="tx"/>
                    </a:ext>
                  </a:extLst>
                </a:hlinkClick>
              </a:rPr>
              <a:t>hùa</a:t>
            </a:r>
            <a:r>
              <a:rPr lang="en-US" altLang="en-US" sz="1350" b="1" dirty="0">
                <a:hlinkClick r:id="rId8" tooltip="Chùa Một Cột">
                  <a:extLst>
                    <a:ext uri="{A12FA001-AC4F-418D-AE19-62706E023703}">
                      <ahyp:hlinkClr xmlns:ahyp="http://schemas.microsoft.com/office/drawing/2018/hyperlinkcolor" val="tx"/>
                    </a:ext>
                  </a:extLst>
                </a:hlinkClick>
              </a:rPr>
              <a:t> </a:t>
            </a:r>
            <a:r>
              <a:rPr lang="en-US" altLang="en-US" sz="1350" b="1" dirty="0" err="1">
                <a:hlinkClick r:id="rId8" tooltip="Chùa Một Cột">
                  <a:extLst>
                    <a:ext uri="{A12FA001-AC4F-418D-AE19-62706E023703}">
                      <ahyp:hlinkClr xmlns:ahyp="http://schemas.microsoft.com/office/drawing/2018/hyperlinkcolor" val="tx"/>
                    </a:ext>
                  </a:extLst>
                </a:hlinkClick>
              </a:rPr>
              <a:t>Diên</a:t>
            </a:r>
            <a:r>
              <a:rPr lang="en-US" altLang="en-US" sz="1350" b="1" dirty="0">
                <a:hlinkClick r:id="rId8" tooltip="Chùa Một Cột">
                  <a:extLst>
                    <a:ext uri="{A12FA001-AC4F-418D-AE19-62706E023703}">
                      <ahyp:hlinkClr xmlns:ahyp="http://schemas.microsoft.com/office/drawing/2018/hyperlinkcolor" val="tx"/>
                    </a:ext>
                  </a:extLst>
                </a:hlinkClick>
              </a:rPr>
              <a:t> </a:t>
            </a:r>
            <a:r>
              <a:rPr lang="en-US" altLang="en-US" sz="1350" b="1" dirty="0" err="1">
                <a:hlinkClick r:id="rId8" tooltip="Chùa Một Cột">
                  <a:extLst>
                    <a:ext uri="{A12FA001-AC4F-418D-AE19-62706E023703}">
                      <ahyp:hlinkClr xmlns:ahyp="http://schemas.microsoft.com/office/drawing/2018/hyperlinkcolor" val="tx"/>
                    </a:ext>
                  </a:extLst>
                </a:hlinkClick>
              </a:rPr>
              <a:t>Hựu</a:t>
            </a:r>
            <a:r>
              <a:rPr lang="en-US" altLang="en-US" sz="1350" b="1" dirty="0"/>
              <a:t> </a:t>
            </a:r>
            <a:r>
              <a:rPr lang="en-US" altLang="en-US" sz="1350" b="1" dirty="0" err="1"/>
              <a:t>Tây</a:t>
            </a:r>
            <a:r>
              <a:rPr lang="en-US" altLang="en-US" sz="1350" b="1" dirty="0"/>
              <a:t> </a:t>
            </a:r>
            <a:r>
              <a:rPr lang="en-US" altLang="en-US" sz="1350" b="1" dirty="0" err="1"/>
              <a:t>hoàng</a:t>
            </a:r>
            <a:r>
              <a:rPr lang="en-US" altLang="en-US" sz="1350" b="1" dirty="0"/>
              <a:t> </a:t>
            </a:r>
            <a:r>
              <a:rPr lang="en-US" altLang="en-US" sz="1350" b="1" dirty="0" err="1"/>
              <a:t>thành</a:t>
            </a:r>
            <a:r>
              <a:rPr lang="en-US" altLang="en-US" sz="1350" b="1" dirty="0"/>
              <a:t> (1049) </a:t>
            </a:r>
          </a:p>
        </p:txBody>
      </p:sp>
      <p:pic>
        <p:nvPicPr>
          <p:cNvPr id="5" name="Picture 5" descr="VM%20QTG">
            <a:extLst>
              <a:ext uri="{FF2B5EF4-FFF2-40B4-BE49-F238E27FC236}">
                <a16:creationId xmlns:a16="http://schemas.microsoft.com/office/drawing/2014/main" id="{20E7E416-EBF9-1D64-5A7A-0D0B896D29C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8484" y="742950"/>
            <a:ext cx="8382001" cy="4326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3" descr="Temple_of_literature">
            <a:extLst>
              <a:ext uri="{FF2B5EF4-FFF2-40B4-BE49-F238E27FC236}">
                <a16:creationId xmlns:a16="http://schemas.microsoft.com/office/drawing/2014/main" id="{7A7C4FE9-F46A-5AB5-4570-4960533A188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3515" y="742950"/>
            <a:ext cx="8381999" cy="4326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9717"/>
                                        </p:tgtEl>
                                        <p:attrNameLst>
                                          <p:attrName>style.visibility</p:attrName>
                                        </p:attrNameLst>
                                      </p:cBhvr>
                                      <p:to>
                                        <p:strVal val="visible"/>
                                      </p:to>
                                    </p:set>
                                    <p:animEffect transition="in" filter="wipe(down)">
                                      <p:cBhvr>
                                        <p:cTn id="7" dur="500"/>
                                        <p:tgtEl>
                                          <p:spTgt spid="297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29717"/>
                                        </p:tgtEl>
                                      </p:cBhvr>
                                    </p:animEffect>
                                    <p:set>
                                      <p:cBhvr>
                                        <p:cTn id="12" dur="1" fill="hold">
                                          <p:stCondLst>
                                            <p:cond delay="499"/>
                                          </p:stCondLst>
                                        </p:cTn>
                                        <p:tgtEl>
                                          <p:spTgt spid="29717"/>
                                        </p:tgtEl>
                                        <p:attrNameLst>
                                          <p:attrName>style.visibility</p:attrName>
                                        </p:attrNameLst>
                                      </p:cBhvr>
                                      <p:to>
                                        <p:strVal val="hidden"/>
                                      </p:to>
                                    </p:set>
                                  </p:childTnLst>
                                </p:cTn>
                              </p:par>
                            </p:childTnLst>
                          </p:cTn>
                        </p:par>
                        <p:par>
                          <p:cTn id="13" fill="hold">
                            <p:stCondLst>
                              <p:cond delay="500"/>
                            </p:stCondLst>
                            <p:childTnLst>
                              <p:par>
                                <p:cTn id="14" presetID="20" presetClass="entr" presetSubtype="0" fill="hold" nodeType="afterEffect">
                                  <p:stCondLst>
                                    <p:cond delay="0"/>
                                  </p:stCondLst>
                                  <p:childTnLst>
                                    <p:set>
                                      <p:cBhvr>
                                        <p:cTn id="15" dur="1" fill="hold">
                                          <p:stCondLst>
                                            <p:cond delay="0"/>
                                          </p:stCondLst>
                                        </p:cTn>
                                        <p:tgtEl>
                                          <p:spTgt spid="29699">
                                            <p:txEl>
                                              <p:pRg st="0" end="0"/>
                                            </p:txEl>
                                          </p:spTgt>
                                        </p:tgtEl>
                                        <p:attrNameLst>
                                          <p:attrName>style.visibility</p:attrName>
                                        </p:attrNameLst>
                                      </p:cBhvr>
                                      <p:to>
                                        <p:strVal val="visible"/>
                                      </p:to>
                                    </p:set>
                                    <p:animEffect transition="in" filter="wedge">
                                      <p:cBhvr>
                                        <p:cTn id="16" dur="2000"/>
                                        <p:tgtEl>
                                          <p:spTgt spid="29699">
                                            <p:txEl>
                                              <p:pRg st="0" end="0"/>
                                            </p:txEl>
                                          </p:spTgt>
                                        </p:tgtEl>
                                      </p:cBhvr>
                                    </p:animEffect>
                                  </p:childTnLst>
                                </p:cTn>
                              </p:par>
                            </p:childTnLst>
                          </p:cTn>
                        </p:par>
                        <p:par>
                          <p:cTn id="17" fill="hold">
                            <p:stCondLst>
                              <p:cond delay="2500"/>
                            </p:stCondLst>
                            <p:childTnLst>
                              <p:par>
                                <p:cTn id="18" presetID="6" presetClass="entr" presetSubtype="16"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circle(in)">
                                      <p:cBhvr>
                                        <p:cTn id="20" dur="2000"/>
                                        <p:tgtEl>
                                          <p:spTgt spid="2"/>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1000"/>
                                        <p:tgtEl>
                                          <p:spTgt spid="4"/>
                                        </p:tgtEl>
                                      </p:cBhvr>
                                    </p:animEffect>
                                    <p:anim calcmode="lin" valueType="num">
                                      <p:cBhvr>
                                        <p:cTn id="26" dur="1000" fill="hold"/>
                                        <p:tgtEl>
                                          <p:spTgt spid="4"/>
                                        </p:tgtEl>
                                        <p:attrNameLst>
                                          <p:attrName>ppt_x</p:attrName>
                                        </p:attrNameLst>
                                      </p:cBhvr>
                                      <p:tavLst>
                                        <p:tav tm="0">
                                          <p:val>
                                            <p:strVal val="#ppt_x"/>
                                          </p:val>
                                        </p:tav>
                                        <p:tav tm="100000">
                                          <p:val>
                                            <p:strVal val="#ppt_x"/>
                                          </p:val>
                                        </p:tav>
                                      </p:tavLst>
                                    </p:anim>
                                    <p:anim calcmode="lin" valueType="num">
                                      <p:cBhvr>
                                        <p:cTn id="2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31" presetClass="entr" presetSubtype="0" fill="hold" nodeType="clickEffect">
                                  <p:stCondLst>
                                    <p:cond delay="0"/>
                                  </p:stCondLst>
                                  <p:childTnLst>
                                    <p:set>
                                      <p:cBhvr>
                                        <p:cTn id="31" dur="1" fill="hold">
                                          <p:stCondLst>
                                            <p:cond delay="0"/>
                                          </p:stCondLst>
                                        </p:cTn>
                                        <p:tgtEl>
                                          <p:spTgt spid="29718"/>
                                        </p:tgtEl>
                                        <p:attrNameLst>
                                          <p:attrName>style.visibility</p:attrName>
                                        </p:attrNameLst>
                                      </p:cBhvr>
                                      <p:to>
                                        <p:strVal val="visible"/>
                                      </p:to>
                                    </p:set>
                                    <p:anim calcmode="lin" valueType="num">
                                      <p:cBhvr>
                                        <p:cTn id="32" dur="1000" fill="hold"/>
                                        <p:tgtEl>
                                          <p:spTgt spid="29718"/>
                                        </p:tgtEl>
                                        <p:attrNameLst>
                                          <p:attrName>ppt_w</p:attrName>
                                        </p:attrNameLst>
                                      </p:cBhvr>
                                      <p:tavLst>
                                        <p:tav tm="0">
                                          <p:val>
                                            <p:fltVal val="0"/>
                                          </p:val>
                                        </p:tav>
                                        <p:tav tm="100000">
                                          <p:val>
                                            <p:strVal val="#ppt_w"/>
                                          </p:val>
                                        </p:tav>
                                      </p:tavLst>
                                    </p:anim>
                                    <p:anim calcmode="lin" valueType="num">
                                      <p:cBhvr>
                                        <p:cTn id="33" dur="1000" fill="hold"/>
                                        <p:tgtEl>
                                          <p:spTgt spid="29718"/>
                                        </p:tgtEl>
                                        <p:attrNameLst>
                                          <p:attrName>ppt_h</p:attrName>
                                        </p:attrNameLst>
                                      </p:cBhvr>
                                      <p:tavLst>
                                        <p:tav tm="0">
                                          <p:val>
                                            <p:fltVal val="0"/>
                                          </p:val>
                                        </p:tav>
                                        <p:tav tm="100000">
                                          <p:val>
                                            <p:strVal val="#ppt_h"/>
                                          </p:val>
                                        </p:tav>
                                      </p:tavLst>
                                    </p:anim>
                                    <p:anim calcmode="lin" valueType="num">
                                      <p:cBhvr>
                                        <p:cTn id="34" dur="1000" fill="hold"/>
                                        <p:tgtEl>
                                          <p:spTgt spid="29718"/>
                                        </p:tgtEl>
                                        <p:attrNameLst>
                                          <p:attrName>style.rotation</p:attrName>
                                        </p:attrNameLst>
                                      </p:cBhvr>
                                      <p:tavLst>
                                        <p:tav tm="0">
                                          <p:val>
                                            <p:fltVal val="90"/>
                                          </p:val>
                                        </p:tav>
                                        <p:tav tm="100000">
                                          <p:val>
                                            <p:fltVal val="0"/>
                                          </p:val>
                                        </p:tav>
                                      </p:tavLst>
                                    </p:anim>
                                    <p:animEffect transition="in" filter="fade">
                                      <p:cBhvr>
                                        <p:cTn id="35" dur="1000"/>
                                        <p:tgtEl>
                                          <p:spTgt spid="29718"/>
                                        </p:tgtEl>
                                      </p:cBhvr>
                                    </p:animEffect>
                                  </p:childTnLst>
                                </p:cTn>
                              </p:par>
                              <p:par>
                                <p:cTn id="36" presetID="10" presetClass="exit" presetSubtype="0" fill="hold" grpId="1" nodeType="withEffect">
                                  <p:stCondLst>
                                    <p:cond delay="0"/>
                                  </p:stCondLst>
                                  <p:childTnLst>
                                    <p:animEffect transition="out" filter="fade">
                                      <p:cBhvr>
                                        <p:cTn id="37" dur="500"/>
                                        <p:tgtEl>
                                          <p:spTgt spid="4"/>
                                        </p:tgtEl>
                                      </p:cBhvr>
                                    </p:animEffect>
                                    <p:set>
                                      <p:cBhvr>
                                        <p:cTn id="38" dur="1" fill="hold">
                                          <p:stCondLst>
                                            <p:cond delay="499"/>
                                          </p:stCondLst>
                                        </p:cTn>
                                        <p:tgtEl>
                                          <p:spTgt spid="4"/>
                                        </p:tgtEl>
                                        <p:attrNameLst>
                                          <p:attrName>style.visibility</p:attrName>
                                        </p:attrNameLst>
                                      </p:cBhvr>
                                      <p:to>
                                        <p:strVal val="hidden"/>
                                      </p:to>
                                    </p:set>
                                  </p:childTnLst>
                                </p:cTn>
                              </p:par>
                              <p:par>
                                <p:cTn id="39" presetID="13" presetClass="entr" presetSubtype="16" fill="hold" grpId="0" nodeType="withEffect">
                                  <p:stCondLst>
                                    <p:cond delay="0"/>
                                  </p:stCondLst>
                                  <p:childTnLst>
                                    <p:set>
                                      <p:cBhvr>
                                        <p:cTn id="40" dur="1" fill="hold">
                                          <p:stCondLst>
                                            <p:cond delay="0"/>
                                          </p:stCondLst>
                                        </p:cTn>
                                        <p:tgtEl>
                                          <p:spTgt spid="29702"/>
                                        </p:tgtEl>
                                        <p:attrNameLst>
                                          <p:attrName>style.visibility</p:attrName>
                                        </p:attrNameLst>
                                      </p:cBhvr>
                                      <p:to>
                                        <p:strVal val="visible"/>
                                      </p:to>
                                    </p:set>
                                    <p:animEffect transition="in" filter="plus(in)">
                                      <p:cBhvr>
                                        <p:cTn id="41" dur="1000"/>
                                        <p:tgtEl>
                                          <p:spTgt spid="29702"/>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0" presetClass="exit" presetSubtype="0" fill="hold" grpId="1" nodeType="clickEffect">
                                  <p:stCondLst>
                                    <p:cond delay="0"/>
                                  </p:stCondLst>
                                  <p:childTnLst>
                                    <p:animEffect transition="out" filter="fade">
                                      <p:cBhvr>
                                        <p:cTn id="45" dur="500"/>
                                        <p:tgtEl>
                                          <p:spTgt spid="29702"/>
                                        </p:tgtEl>
                                      </p:cBhvr>
                                    </p:animEffect>
                                    <p:set>
                                      <p:cBhvr>
                                        <p:cTn id="46" dur="1" fill="hold">
                                          <p:stCondLst>
                                            <p:cond delay="499"/>
                                          </p:stCondLst>
                                        </p:cTn>
                                        <p:tgtEl>
                                          <p:spTgt spid="29702"/>
                                        </p:tgtEl>
                                        <p:attrNameLst>
                                          <p:attrName>style.visibility</p:attrName>
                                        </p:attrNameLst>
                                      </p:cBhvr>
                                      <p:to>
                                        <p:strVal val="hidden"/>
                                      </p:to>
                                    </p:set>
                                  </p:childTnLst>
                                </p:cTn>
                              </p:par>
                              <p:par>
                                <p:cTn id="47" presetID="21" presetClass="entr" presetSubtype="4" fill="hold" nodeType="with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wheel(4)">
                                      <p:cBhvr>
                                        <p:cTn id="49" dur="2000"/>
                                        <p:tgtEl>
                                          <p:spTgt spid="5"/>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21" presetClass="entr" presetSubtype="4" fill="hold" nodeType="clickEffect">
                                  <p:stCondLst>
                                    <p:cond delay="0"/>
                                  </p:stCondLst>
                                  <p:childTnLst>
                                    <p:set>
                                      <p:cBhvr>
                                        <p:cTn id="53" dur="1" fill="hold">
                                          <p:stCondLst>
                                            <p:cond delay="0"/>
                                          </p:stCondLst>
                                        </p:cTn>
                                        <p:tgtEl>
                                          <p:spTgt spid="6"/>
                                        </p:tgtEl>
                                        <p:attrNameLst>
                                          <p:attrName>style.visibility</p:attrName>
                                        </p:attrNameLst>
                                      </p:cBhvr>
                                      <p:to>
                                        <p:strVal val="visible"/>
                                      </p:to>
                                    </p:set>
                                    <p:animEffect transition="in" filter="wheel(4)">
                                      <p:cBhvr>
                                        <p:cTn id="54" dur="2000"/>
                                        <p:tgtEl>
                                          <p:spTgt spid="6"/>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16" presetClass="entr" presetSubtype="26" fill="hold" grpId="0" nodeType="clickEffect">
                                  <p:stCondLst>
                                    <p:cond delay="0"/>
                                  </p:stCondLst>
                                  <p:childTnLst>
                                    <p:set>
                                      <p:cBhvr>
                                        <p:cTn id="58" dur="1" fill="hold">
                                          <p:stCondLst>
                                            <p:cond delay="0"/>
                                          </p:stCondLst>
                                        </p:cTn>
                                        <p:tgtEl>
                                          <p:spTgt spid="29703"/>
                                        </p:tgtEl>
                                        <p:attrNameLst>
                                          <p:attrName>style.visibility</p:attrName>
                                        </p:attrNameLst>
                                      </p:cBhvr>
                                      <p:to>
                                        <p:strVal val="visible"/>
                                      </p:to>
                                    </p:set>
                                    <p:animEffect transition="in" filter="barn(inHorizontal)">
                                      <p:cBhvr>
                                        <p:cTn id="59" dur="500"/>
                                        <p:tgtEl>
                                          <p:spTgt spid="29703"/>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10" presetClass="exit" presetSubtype="0" fill="hold" grpId="1" nodeType="clickEffect">
                                  <p:stCondLst>
                                    <p:cond delay="0"/>
                                  </p:stCondLst>
                                  <p:childTnLst>
                                    <p:animEffect transition="out" filter="fade">
                                      <p:cBhvr>
                                        <p:cTn id="63" dur="500"/>
                                        <p:tgtEl>
                                          <p:spTgt spid="29703"/>
                                        </p:tgtEl>
                                      </p:cBhvr>
                                    </p:animEffect>
                                    <p:set>
                                      <p:cBhvr>
                                        <p:cTn id="64" dur="1" fill="hold">
                                          <p:stCondLst>
                                            <p:cond delay="499"/>
                                          </p:stCondLst>
                                        </p:cTn>
                                        <p:tgtEl>
                                          <p:spTgt spid="2970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2" grpId="0"/>
      <p:bldP spid="29702" grpId="1"/>
      <p:bldP spid="29703" grpId="0"/>
      <p:bldP spid="29703" grpId="1"/>
      <p:bldP spid="29717" grpId="0" animBg="1"/>
      <p:bldP spid="29717" grpId="1" animBg="1"/>
      <p:bldP spid="4" grpId="0"/>
      <p:bldP spid="4"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Picture1aa (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55498"/>
            <a:ext cx="8242300" cy="459285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white-board-wooden-frame-50a0x500 (2)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2349638"/>
            <a:ext cx="5181600" cy="2811409"/>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Bảng gỗ\bf84005075c14b36ce9c5ef0290567c1-wood-boards-vector.pn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9854" l="0" r="100000">
                        <a14:foregroundMark x1="69962" y1="65828" x2="71356" y2="87130"/>
                        <a14:backgroundMark x1="8250" y1="7445" x2="24875" y2="12847"/>
                        <a14:backgroundMark x1="36125" y1="3212" x2="14625" y2="21752"/>
                        <a14:backgroundMark x1="45750" y1="14745" x2="59750" y2="21460"/>
                        <a14:backgroundMark x1="52500" y1="9927" x2="45000" y2="21898"/>
                        <a14:backgroundMark x1="59875" y1="21460" x2="32125" y2="25547"/>
                        <a14:backgroundMark x1="62000" y1="3650" x2="87750" y2="9489"/>
                        <a14:backgroundMark x1="65625" y1="3504" x2="87375" y2="23504"/>
                      </a14:backgroundRemoval>
                    </a14:imgEffect>
                  </a14:imgLayer>
                </a14:imgProps>
              </a:ext>
              <a:ext uri="{28A0092B-C50C-407E-A947-70E740481C1C}">
                <a14:useLocalDpi xmlns:a14="http://schemas.microsoft.com/office/drawing/2010/main" val="0"/>
              </a:ext>
            </a:extLst>
          </a:blip>
          <a:srcRect/>
          <a:stretch>
            <a:fillRect/>
          </a:stretch>
        </p:blipFill>
        <p:spPr bwMode="auto">
          <a:xfrm>
            <a:off x="3962400" y="-599437"/>
            <a:ext cx="3276600" cy="280558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429000" y="2977126"/>
            <a:ext cx="4343400" cy="1569660"/>
          </a:xfrm>
          <a:prstGeom prst="rect">
            <a:avLst/>
          </a:prstGeom>
          <a:noFill/>
        </p:spPr>
        <p:txBody>
          <a:bodyPr wrap="square" rtlCol="0">
            <a:spAutoFit/>
          </a:bodyPr>
          <a:lstStyle/>
          <a:p>
            <a:pPr algn="ctr"/>
            <a:r>
              <a:rPr lang="vi-VN" sz="3200" dirty="0">
                <a:latin typeface="+mj-lt"/>
              </a:rPr>
              <a:t>Em cho biết trước khi dời đô về Đại La thì kinh đô của Đại Việt ở đâu?</a:t>
            </a:r>
            <a:endParaRPr lang="en-US" sz="3200" dirty="0">
              <a:solidFill>
                <a:srgbClr val="0000FF"/>
              </a:solidFill>
              <a:latin typeface="+mj-lt"/>
              <a:cs typeface="Arial" panose="020B0604020202020204" pitchFamily="34" charset="0"/>
            </a:endParaRPr>
          </a:p>
        </p:txBody>
      </p:sp>
      <p:sp>
        <p:nvSpPr>
          <p:cNvPr id="6" name="TextBox 5"/>
          <p:cNvSpPr txBox="1"/>
          <p:nvPr/>
        </p:nvSpPr>
        <p:spPr>
          <a:xfrm>
            <a:off x="4908042" y="692407"/>
            <a:ext cx="1385316" cy="523220"/>
          </a:xfrm>
          <a:prstGeom prst="rect">
            <a:avLst/>
          </a:prstGeom>
          <a:noFill/>
        </p:spPr>
        <p:txBody>
          <a:bodyPr wrap="none" rtlCol="0">
            <a:spAutoFit/>
          </a:bodyPr>
          <a:lstStyle/>
          <a:p>
            <a:pPr algn="ctr"/>
            <a:r>
              <a:rPr lang="vi-VN" sz="2800" dirty="0">
                <a:solidFill>
                  <a:srgbClr val="0000FF"/>
                </a:solidFill>
                <a:latin typeface="Arial" panose="020B0604020202020204" pitchFamily="34" charset="0"/>
                <a:cs typeface="Arial" panose="020B0604020202020204" pitchFamily="34" charset="0"/>
              </a:rPr>
              <a:t>Hoa Lư</a:t>
            </a:r>
            <a:endParaRPr lang="en-US" sz="2800" dirty="0">
              <a:solidFill>
                <a:srgbClr val="0000FF"/>
              </a:solidFill>
              <a:latin typeface="Arial" panose="020B0604020202020204" pitchFamily="34" charset="0"/>
              <a:cs typeface="Arial" panose="020B0604020202020204" pitchFamily="34" charset="0"/>
            </a:endParaRPr>
          </a:p>
        </p:txBody>
      </p:sp>
      <p:pic>
        <p:nvPicPr>
          <p:cNvPr id="1026" name="Picture 2" descr="C:\Users\ADMIN\Desktop\Tai nguyen thiet ke tro choi\Bảng gỗ\1a.pn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387431" y="11877"/>
            <a:ext cx="1680369" cy="791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9852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1029"/>
                                        </p:tgtEl>
                                        <p:attrNameLst>
                                          <p:attrName>style.visibility</p:attrName>
                                        </p:attrNameLst>
                                      </p:cBhvr>
                                      <p:to>
                                        <p:strVal val="visible"/>
                                      </p:to>
                                    </p:set>
                                    <p:anim calcmode="lin" valueType="num">
                                      <p:cBhvr additive="base">
                                        <p:cTn id="21" dur="500" fill="hold"/>
                                        <p:tgtEl>
                                          <p:spTgt spid="1029"/>
                                        </p:tgtEl>
                                        <p:attrNameLst>
                                          <p:attrName>ppt_x</p:attrName>
                                        </p:attrNameLst>
                                      </p:cBhvr>
                                      <p:tavLst>
                                        <p:tav tm="0">
                                          <p:val>
                                            <p:strVal val="#ppt_x"/>
                                          </p:val>
                                        </p:tav>
                                        <p:tav tm="100000">
                                          <p:val>
                                            <p:strVal val="#ppt_x"/>
                                          </p:val>
                                        </p:tav>
                                      </p:tavLst>
                                    </p:anim>
                                    <p:anim calcmode="lin" valueType="num">
                                      <p:cBhvr additive="base">
                                        <p:cTn id="22" dur="500" fill="hold"/>
                                        <p:tgtEl>
                                          <p:spTgt spid="102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
            <a:extLst>
              <a:ext uri="{FF2B5EF4-FFF2-40B4-BE49-F238E27FC236}">
                <a16:creationId xmlns:a16="http://schemas.microsoft.com/office/drawing/2014/main" id="{F1EE1BDC-E816-12CE-C96C-16B8A6CB179F}"/>
              </a:ext>
            </a:extLst>
          </p:cNvPr>
          <p:cNvSpPr txBox="1">
            <a:spLocks noChangeArrowheads="1"/>
          </p:cNvSpPr>
          <p:nvPr/>
        </p:nvSpPr>
        <p:spPr bwMode="auto">
          <a:xfrm>
            <a:off x="685800" y="361950"/>
            <a:ext cx="7928617"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50000"/>
              </a:spcBef>
              <a:buFontTx/>
              <a:buNone/>
            </a:pPr>
            <a:r>
              <a:rPr lang="en-US" altLang="en-US" sz="2400" i="1" dirty="0"/>
              <a:t>- </a:t>
            </a:r>
            <a:r>
              <a:rPr lang="en-US" altLang="en-US" sz="2400" i="1" dirty="0" err="1"/>
              <a:t>Khu</a:t>
            </a:r>
            <a:r>
              <a:rPr lang="en-US" altLang="en-US" sz="2400" i="1" dirty="0"/>
              <a:t> </a:t>
            </a:r>
            <a:r>
              <a:rPr lang="en-US" altLang="en-US" sz="2400" i="1" dirty="0" err="1">
                <a:solidFill>
                  <a:srgbClr val="FF0000"/>
                </a:solidFill>
                <a:hlinkClick r:id="rId2" tooltip="Hoàng thành Thăng Long">
                  <a:extLst>
                    <a:ext uri="{A12FA001-AC4F-418D-AE19-62706E023703}">
                      <ahyp:hlinkClr xmlns:ahyp="http://schemas.microsoft.com/office/drawing/2018/hyperlinkcolor" val="tx"/>
                    </a:ext>
                  </a:extLst>
                </a:hlinkClick>
              </a:rPr>
              <a:t>hoàng</a:t>
            </a:r>
            <a:r>
              <a:rPr lang="en-US" altLang="en-US" sz="2400" i="1" dirty="0">
                <a:solidFill>
                  <a:srgbClr val="FF0000"/>
                </a:solidFill>
                <a:hlinkClick r:id="rId2" tooltip="Hoàng thành Thăng Long">
                  <a:extLst>
                    <a:ext uri="{A12FA001-AC4F-418D-AE19-62706E023703}">
                      <ahyp:hlinkClr xmlns:ahyp="http://schemas.microsoft.com/office/drawing/2018/hyperlinkcolor" val="tx"/>
                    </a:ext>
                  </a:extLst>
                </a:hlinkClick>
              </a:rPr>
              <a:t> </a:t>
            </a:r>
            <a:r>
              <a:rPr lang="en-US" altLang="en-US" sz="2400" i="1" dirty="0" err="1">
                <a:solidFill>
                  <a:srgbClr val="FF0000"/>
                </a:solidFill>
                <a:hlinkClick r:id="rId2" tooltip="Hoàng thành Thăng Long">
                  <a:extLst>
                    <a:ext uri="{A12FA001-AC4F-418D-AE19-62706E023703}">
                      <ahyp:hlinkClr xmlns:ahyp="http://schemas.microsoft.com/office/drawing/2018/hyperlinkcolor" val="tx"/>
                    </a:ext>
                  </a:extLst>
                </a:hlinkClick>
              </a:rPr>
              <a:t>thành</a:t>
            </a:r>
            <a:r>
              <a:rPr lang="en-US" altLang="en-US" sz="2400" i="1" dirty="0">
                <a:solidFill>
                  <a:srgbClr val="FF0000"/>
                </a:solidFill>
              </a:rPr>
              <a:t> </a:t>
            </a:r>
            <a:r>
              <a:rPr lang="en-US" altLang="en-US" sz="2400" i="1" dirty="0" err="1"/>
              <a:t>được</a:t>
            </a:r>
            <a:r>
              <a:rPr lang="en-US" altLang="en-US" sz="2400" i="1" dirty="0"/>
              <a:t> </a:t>
            </a:r>
            <a:r>
              <a:rPr lang="en-US" altLang="en-US" sz="2400" i="1" dirty="0" err="1"/>
              <a:t>xây</a:t>
            </a:r>
            <a:r>
              <a:rPr lang="en-US" altLang="en-US" sz="2400" i="1" dirty="0"/>
              <a:t> </a:t>
            </a:r>
            <a:r>
              <a:rPr lang="en-US" altLang="en-US" sz="2400" i="1" dirty="0" err="1"/>
              <a:t>dựng</a:t>
            </a:r>
            <a:r>
              <a:rPr lang="en-US" altLang="en-US" sz="2400" i="1" dirty="0"/>
              <a:t> </a:t>
            </a:r>
            <a:r>
              <a:rPr lang="en-US" altLang="en-US" sz="2400" i="1" dirty="0" err="1">
                <a:solidFill>
                  <a:srgbClr val="FF0000"/>
                </a:solidFill>
              </a:rPr>
              <a:t>gần</a:t>
            </a:r>
            <a:r>
              <a:rPr lang="en-US" altLang="en-US" sz="2400" i="1" dirty="0">
                <a:solidFill>
                  <a:srgbClr val="FF0000"/>
                </a:solidFill>
              </a:rPr>
              <a:t> </a:t>
            </a:r>
            <a:r>
              <a:rPr lang="en-US" altLang="en-US" sz="2400" i="1" dirty="0" err="1">
                <a:solidFill>
                  <a:srgbClr val="FF0000"/>
                </a:solidFill>
              </a:rPr>
              <a:t>H</a:t>
            </a:r>
            <a:r>
              <a:rPr lang="en-US" altLang="en-US" sz="2400" i="1" dirty="0" err="1">
                <a:solidFill>
                  <a:srgbClr val="FF0000"/>
                </a:solidFill>
                <a:hlinkClick r:id="rId3" tooltip="Hồ Tây">
                  <a:extLst>
                    <a:ext uri="{A12FA001-AC4F-418D-AE19-62706E023703}">
                      <ahyp:hlinkClr xmlns:ahyp="http://schemas.microsoft.com/office/drawing/2018/hyperlinkcolor" val="tx"/>
                    </a:ext>
                  </a:extLst>
                </a:hlinkClick>
              </a:rPr>
              <a:t>ồ</a:t>
            </a:r>
            <a:r>
              <a:rPr lang="en-US" altLang="en-US" sz="2400" i="1" dirty="0">
                <a:solidFill>
                  <a:srgbClr val="FF0000"/>
                </a:solidFill>
                <a:hlinkClick r:id="rId3" tooltip="Hồ Tây">
                  <a:extLst>
                    <a:ext uri="{A12FA001-AC4F-418D-AE19-62706E023703}">
                      <ahyp:hlinkClr xmlns:ahyp="http://schemas.microsoft.com/office/drawing/2018/hyperlinkcolor" val="tx"/>
                    </a:ext>
                  </a:extLst>
                </a:hlinkClick>
              </a:rPr>
              <a:t> </a:t>
            </a:r>
            <a:r>
              <a:rPr lang="en-US" altLang="en-US" sz="2400" i="1" dirty="0" err="1">
                <a:solidFill>
                  <a:srgbClr val="FF0000"/>
                </a:solidFill>
                <a:hlinkClick r:id="rId3" tooltip="Hồ Tây">
                  <a:extLst>
                    <a:ext uri="{A12FA001-AC4F-418D-AE19-62706E023703}">
                      <ahyp:hlinkClr xmlns:ahyp="http://schemas.microsoft.com/office/drawing/2018/hyperlinkcolor" val="tx"/>
                    </a:ext>
                  </a:extLst>
                </a:hlinkClick>
              </a:rPr>
              <a:t>Tây</a:t>
            </a:r>
            <a:r>
              <a:rPr lang="en-US" altLang="en-US" sz="2400" i="1" dirty="0">
                <a:solidFill>
                  <a:srgbClr val="FF0000"/>
                </a:solidFill>
              </a:rPr>
              <a:t> </a:t>
            </a:r>
            <a:r>
              <a:rPr lang="en-US" altLang="en-US" sz="2400" i="1" dirty="0" err="1"/>
              <a:t>với</a:t>
            </a:r>
            <a:r>
              <a:rPr lang="en-US" altLang="en-US" sz="2400" i="1" dirty="0"/>
              <a:t> </a:t>
            </a:r>
            <a:r>
              <a:rPr lang="en-US" altLang="en-US" sz="2400" i="1" dirty="0" err="1"/>
              <a:t>cung</a:t>
            </a:r>
            <a:r>
              <a:rPr lang="en-US" altLang="en-US" sz="2400" i="1" dirty="0"/>
              <a:t> </a:t>
            </a:r>
            <a:r>
              <a:rPr lang="en-US" altLang="en-US" sz="2400" i="1" dirty="0" err="1"/>
              <a:t>điện</a:t>
            </a:r>
            <a:r>
              <a:rPr lang="en-US" altLang="en-US" sz="2400" i="1" dirty="0"/>
              <a:t> </a:t>
            </a:r>
            <a:r>
              <a:rPr lang="en-US" altLang="en-US" sz="2400" i="1" dirty="0" err="1"/>
              <a:t>hoàng</a:t>
            </a:r>
            <a:r>
              <a:rPr lang="en-US" altLang="en-US" sz="2400" i="1" dirty="0"/>
              <a:t> </a:t>
            </a:r>
            <a:r>
              <a:rPr lang="en-US" altLang="en-US" sz="2400" i="1" dirty="0" err="1"/>
              <a:t>gia</a:t>
            </a:r>
            <a:r>
              <a:rPr lang="en-US" altLang="en-US" sz="2400" i="1" dirty="0"/>
              <a:t> </a:t>
            </a:r>
            <a:r>
              <a:rPr lang="en-US" altLang="en-US" sz="2400" i="1" dirty="0" err="1"/>
              <a:t>cùng</a:t>
            </a:r>
            <a:r>
              <a:rPr lang="en-US" altLang="en-US" sz="2400" i="1" dirty="0"/>
              <a:t> </a:t>
            </a:r>
            <a:r>
              <a:rPr lang="en-US" altLang="en-US" sz="2400" i="1" dirty="0" err="1"/>
              <a:t>các</a:t>
            </a:r>
            <a:r>
              <a:rPr lang="en-US" altLang="en-US" sz="2400" i="1" dirty="0"/>
              <a:t> </a:t>
            </a:r>
            <a:r>
              <a:rPr lang="en-US" altLang="en-US" sz="2400" i="1" dirty="0" err="1"/>
              <a:t>công</a:t>
            </a:r>
            <a:r>
              <a:rPr lang="en-US" altLang="en-US" sz="2400" i="1" dirty="0"/>
              <a:t> </a:t>
            </a:r>
            <a:r>
              <a:rPr lang="en-US" altLang="en-US" sz="2400" i="1" dirty="0" err="1"/>
              <a:t>trình</a:t>
            </a:r>
            <a:r>
              <a:rPr lang="en-US" altLang="en-US" sz="2400" i="1" dirty="0"/>
              <a:t> </a:t>
            </a:r>
            <a:r>
              <a:rPr lang="en-US" altLang="en-US" sz="2400" i="1" dirty="0" err="1"/>
              <a:t>chính</a:t>
            </a:r>
            <a:r>
              <a:rPr lang="en-US" altLang="en-US" sz="2400" i="1" dirty="0"/>
              <a:t> </a:t>
            </a:r>
            <a:r>
              <a:rPr lang="en-US" altLang="en-US" sz="2400" i="1" dirty="0" err="1"/>
              <a:t>trị</a:t>
            </a:r>
            <a:r>
              <a:rPr lang="en-US" altLang="en-US" sz="2400" i="1" dirty="0"/>
              <a:t>. </a:t>
            </a:r>
            <a:r>
              <a:rPr lang="en-US" altLang="en-US" sz="2400" i="1" dirty="0" err="1"/>
              <a:t>Phần</a:t>
            </a:r>
            <a:r>
              <a:rPr lang="en-US" altLang="en-US" sz="2400" i="1" dirty="0"/>
              <a:t> </a:t>
            </a:r>
            <a:r>
              <a:rPr lang="en-US" altLang="en-US" sz="2400" i="1" dirty="0" err="1"/>
              <a:t>còn</a:t>
            </a:r>
            <a:r>
              <a:rPr lang="en-US" altLang="en-US" sz="2400" i="1" dirty="0"/>
              <a:t> </a:t>
            </a:r>
            <a:r>
              <a:rPr lang="en-US" altLang="en-US" sz="2400" i="1" dirty="0" err="1"/>
              <a:t>lại</a:t>
            </a:r>
            <a:r>
              <a:rPr lang="en-US" altLang="en-US" sz="2400" i="1" dirty="0"/>
              <a:t> </a:t>
            </a:r>
            <a:r>
              <a:rPr lang="en-US" altLang="en-US" sz="2400" i="1" dirty="0" err="1"/>
              <a:t>của</a:t>
            </a:r>
            <a:r>
              <a:rPr lang="en-US" altLang="en-US" sz="2400" i="1" dirty="0"/>
              <a:t> </a:t>
            </a:r>
            <a:r>
              <a:rPr lang="en-US" altLang="en-US" sz="2400" i="1" dirty="0" err="1"/>
              <a:t>đô</a:t>
            </a:r>
            <a:r>
              <a:rPr lang="en-US" altLang="en-US" sz="2400" i="1" dirty="0"/>
              <a:t> </a:t>
            </a:r>
            <a:r>
              <a:rPr lang="en-US" altLang="en-US" sz="2400" i="1" dirty="0" err="1"/>
              <a:t>thị</a:t>
            </a:r>
            <a:r>
              <a:rPr lang="en-US" altLang="en-US" sz="2400" i="1" dirty="0"/>
              <a:t> </a:t>
            </a:r>
            <a:r>
              <a:rPr lang="en-US" altLang="en-US" sz="2400" i="1" dirty="0" err="1"/>
              <a:t>là</a:t>
            </a:r>
            <a:r>
              <a:rPr lang="en-US" altLang="en-US" sz="2400" i="1" dirty="0"/>
              <a:t> </a:t>
            </a:r>
            <a:r>
              <a:rPr lang="en-US" altLang="en-US" sz="2400" i="1" dirty="0" err="1"/>
              <a:t>khu</a:t>
            </a:r>
            <a:r>
              <a:rPr lang="en-US" altLang="en-US" sz="2400" i="1" dirty="0"/>
              <a:t> </a:t>
            </a:r>
            <a:r>
              <a:rPr lang="en-US" altLang="en-US" sz="2400" i="1" dirty="0" err="1"/>
              <a:t>dân</a:t>
            </a:r>
            <a:r>
              <a:rPr lang="en-US" altLang="en-US" sz="2400" i="1" dirty="0"/>
              <a:t> </a:t>
            </a:r>
            <a:r>
              <a:rPr lang="en-US" altLang="en-US" sz="2400" i="1" dirty="0" err="1"/>
              <a:t>cư</a:t>
            </a:r>
            <a:r>
              <a:rPr lang="en-US" altLang="en-US" sz="2400" i="1" dirty="0"/>
              <a:t>, bao </a:t>
            </a:r>
            <a:r>
              <a:rPr lang="en-US" altLang="en-US" sz="2400" i="1" dirty="0" err="1"/>
              <a:t>gồm</a:t>
            </a:r>
            <a:r>
              <a:rPr lang="en-US" altLang="en-US" sz="2400" i="1" dirty="0"/>
              <a:t> </a:t>
            </a:r>
            <a:r>
              <a:rPr lang="en-US" altLang="en-US" sz="2400" i="1" dirty="0" err="1"/>
              <a:t>các</a:t>
            </a:r>
            <a:r>
              <a:rPr lang="en-US" altLang="en-US" sz="2400" i="1" dirty="0"/>
              <a:t> </a:t>
            </a:r>
            <a:r>
              <a:rPr lang="en-US" altLang="en-US" sz="2400" i="1" dirty="0" err="1"/>
              <a:t>phường</a:t>
            </a:r>
            <a:r>
              <a:rPr lang="en-US" altLang="en-US" sz="2400" i="1" dirty="0"/>
              <a:t> </a:t>
            </a:r>
            <a:r>
              <a:rPr lang="en-US" altLang="en-US" sz="2400" i="1" dirty="0" err="1"/>
              <a:t>nông</a:t>
            </a:r>
            <a:r>
              <a:rPr lang="en-US" altLang="en-US" sz="2400" i="1" dirty="0"/>
              <a:t> </a:t>
            </a:r>
            <a:r>
              <a:rPr lang="en-US" altLang="en-US" sz="2400" i="1" dirty="0" err="1"/>
              <a:t>nghiệp</a:t>
            </a:r>
            <a:r>
              <a:rPr lang="en-US" altLang="en-US" sz="2400" i="1" dirty="0"/>
              <a:t>, </a:t>
            </a:r>
            <a:r>
              <a:rPr lang="en-US" altLang="en-US" sz="2400" i="1" dirty="0" err="1"/>
              <a:t>công</a:t>
            </a:r>
            <a:r>
              <a:rPr lang="en-US" altLang="en-US" sz="2400" i="1" dirty="0"/>
              <a:t> </a:t>
            </a:r>
            <a:r>
              <a:rPr lang="en-US" altLang="en-US" sz="2400" i="1" dirty="0" err="1"/>
              <a:t>nghiệp</a:t>
            </a:r>
            <a:r>
              <a:rPr lang="en-US" altLang="en-US" sz="2400" i="1" dirty="0"/>
              <a:t> </a:t>
            </a:r>
            <a:r>
              <a:rPr lang="en-US" altLang="en-US" sz="2400" i="1" dirty="0" err="1"/>
              <a:t>và</a:t>
            </a:r>
            <a:r>
              <a:rPr lang="en-US" altLang="en-US" sz="2400" i="1" dirty="0"/>
              <a:t> </a:t>
            </a:r>
            <a:r>
              <a:rPr lang="en-US" altLang="en-US" sz="2400" i="1" dirty="0" err="1"/>
              <a:t>thương</a:t>
            </a:r>
            <a:r>
              <a:rPr lang="en-US" altLang="en-US" sz="2400" i="1" dirty="0"/>
              <a:t> </a:t>
            </a:r>
            <a:r>
              <a:rPr lang="en-US" altLang="en-US" sz="2400" i="1" dirty="0" err="1"/>
              <a:t>nghiệp</a:t>
            </a:r>
            <a:r>
              <a:rPr lang="en-US" altLang="en-US" sz="2400" i="1" dirty="0"/>
              <a:t>. </a:t>
            </a:r>
          </a:p>
        </p:txBody>
      </p:sp>
      <p:pic>
        <p:nvPicPr>
          <p:cNvPr id="4" name="Picture 8" descr="Hoàng Thành Thăng Long, tìm về cột mốc lịch sử vàng son">
            <a:extLst>
              <a:ext uri="{FF2B5EF4-FFF2-40B4-BE49-F238E27FC236}">
                <a16:creationId xmlns:a16="http://schemas.microsoft.com/office/drawing/2014/main" id="{CB1D14D5-69AE-3A40-6DAC-88D9E245BB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1" y="1931611"/>
            <a:ext cx="8153400" cy="30785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4225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0" end="0"/>
                                            </p:txEl>
                                          </p:spTgt>
                                        </p:tgtEl>
                                      </p:cBhvr>
                                    </p:animEffect>
                                  </p:childTnLst>
                                </p:cTn>
                              </p:par>
                            </p:childTnLst>
                          </p:cTn>
                        </p:par>
                        <p:par>
                          <p:cTn id="10" fill="hold">
                            <p:stCondLst>
                              <p:cond delay="1000"/>
                            </p:stCondLst>
                            <p:childTnLst>
                              <p:par>
                                <p:cTn id="11" presetID="6" presetClass="entr" presetSubtype="16"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56BF60B5-ED02-2E1F-2471-CAE20536BD2D}"/>
              </a:ext>
            </a:extLst>
          </p:cNvPr>
          <p:cNvSpPr txBox="1"/>
          <p:nvPr/>
        </p:nvSpPr>
        <p:spPr>
          <a:xfrm>
            <a:off x="1066800" y="514350"/>
            <a:ext cx="7391400" cy="1384995"/>
          </a:xfrm>
          <a:prstGeom prst="rect">
            <a:avLst/>
          </a:prstGeom>
          <a:noFill/>
        </p:spPr>
        <p:txBody>
          <a:bodyPr wrap="square">
            <a:spAutoFit/>
          </a:bodyPr>
          <a:lstStyle/>
          <a:p>
            <a:r>
              <a:rPr lang="vi-VN" sz="2800" b="0" i="0" dirty="0">
                <a:solidFill>
                  <a:srgbClr val="242021"/>
                </a:solidFill>
                <a:effectLst/>
                <a:latin typeface="ArialMT"/>
              </a:rPr>
              <a:t>-Đến năm 1230, Thăng Long </a:t>
            </a:r>
            <a:r>
              <a:rPr lang="vi-VN" sz="2800" dirty="0">
                <a:solidFill>
                  <a:srgbClr val="242021"/>
                </a:solidFill>
                <a:latin typeface="ArialMT"/>
              </a:rPr>
              <a:t>được nhà Trần </a:t>
            </a:r>
            <a:r>
              <a:rPr lang="vi-VN" sz="2800" b="0" i="0" dirty="0">
                <a:solidFill>
                  <a:srgbClr val="242021"/>
                </a:solidFill>
                <a:effectLst/>
                <a:latin typeface="ArialMT"/>
              </a:rPr>
              <a:t>chia thành 61 phường tập trung theo ngành nghề sản xuất.</a:t>
            </a:r>
            <a:r>
              <a:rPr lang="vi-VN" sz="2800" dirty="0"/>
              <a:t> </a:t>
            </a:r>
          </a:p>
        </p:txBody>
      </p:sp>
      <p:sp>
        <p:nvSpPr>
          <p:cNvPr id="7" name="Hộp Văn bản 6">
            <a:extLst>
              <a:ext uri="{FF2B5EF4-FFF2-40B4-BE49-F238E27FC236}">
                <a16:creationId xmlns:a16="http://schemas.microsoft.com/office/drawing/2014/main" id="{8854869A-207A-64B0-96D3-4ED19A0FF39D}"/>
              </a:ext>
            </a:extLst>
          </p:cNvPr>
          <p:cNvSpPr txBox="1"/>
          <p:nvPr/>
        </p:nvSpPr>
        <p:spPr>
          <a:xfrm>
            <a:off x="1066800" y="1962150"/>
            <a:ext cx="7010400" cy="1815882"/>
          </a:xfrm>
          <a:prstGeom prst="rect">
            <a:avLst/>
          </a:prstGeom>
          <a:noFill/>
        </p:spPr>
        <p:txBody>
          <a:bodyPr wrap="square">
            <a:spAutoFit/>
          </a:bodyPr>
          <a:lstStyle/>
          <a:p>
            <a:pPr algn="just"/>
            <a:r>
              <a:rPr lang="vi-VN" sz="2800" b="0" i="0" dirty="0">
                <a:solidFill>
                  <a:srgbClr val="242021"/>
                </a:solidFill>
                <a:effectLst/>
                <a:latin typeface="ArialMT"/>
              </a:rPr>
              <a:t>-Năm 1400, Hồ Quý Ly lập ra nhà Hồ</a:t>
            </a:r>
            <a:r>
              <a:rPr lang="vi-VN" sz="2800" dirty="0">
                <a:solidFill>
                  <a:srgbClr val="242021"/>
                </a:solidFill>
                <a:latin typeface="ArialMT"/>
              </a:rPr>
              <a:t> </a:t>
            </a:r>
            <a:r>
              <a:rPr lang="vi-VN" sz="2800" b="0" i="0" dirty="0">
                <a:solidFill>
                  <a:srgbClr val="242021"/>
                </a:solidFill>
                <a:effectLst/>
                <a:latin typeface="ArialMT"/>
              </a:rPr>
              <a:t>và cho xây dựng kinh đô ở Tây Đô</a:t>
            </a:r>
            <a:br>
              <a:rPr lang="vi-VN" sz="2800" b="0" i="0" dirty="0">
                <a:solidFill>
                  <a:srgbClr val="242021"/>
                </a:solidFill>
                <a:effectLst/>
                <a:latin typeface="ArialMT"/>
              </a:rPr>
            </a:br>
            <a:r>
              <a:rPr lang="vi-VN" sz="2800" b="0" i="0" dirty="0">
                <a:solidFill>
                  <a:srgbClr val="242021"/>
                </a:solidFill>
                <a:effectLst/>
                <a:latin typeface="ArialMT"/>
              </a:rPr>
              <a:t>(Thanh </a:t>
            </a:r>
            <a:r>
              <a:rPr lang="vi-VN" sz="2800" b="0" i="0" dirty="0" err="1">
                <a:solidFill>
                  <a:srgbClr val="242021"/>
                </a:solidFill>
                <a:effectLst/>
                <a:latin typeface="ArialMT"/>
              </a:rPr>
              <a:t>Hoá</a:t>
            </a:r>
            <a:r>
              <a:rPr lang="vi-VN" sz="2800" b="0" i="0" dirty="0">
                <a:solidFill>
                  <a:srgbClr val="242021"/>
                </a:solidFill>
                <a:effectLst/>
                <a:latin typeface="ArialMT"/>
              </a:rPr>
              <a:t>), Thăng Long được đổi tên là Đông Đô.</a:t>
            </a:r>
            <a:r>
              <a:rPr lang="vi-VN" sz="2800" dirty="0"/>
              <a:t> </a:t>
            </a:r>
          </a:p>
        </p:txBody>
      </p:sp>
    </p:spTree>
    <p:extLst>
      <p:ext uri="{BB962C8B-B14F-4D97-AF65-F5344CB8AC3E}">
        <p14:creationId xmlns:p14="http://schemas.microsoft.com/office/powerpoint/2010/main" val="4161168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4">
            <a:extLst>
              <a:ext uri="{FF2B5EF4-FFF2-40B4-BE49-F238E27FC236}">
                <a16:creationId xmlns:a16="http://schemas.microsoft.com/office/drawing/2014/main" id="{A0F27417-0871-9DA6-8511-6777EDD7AD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6831" y="911860"/>
            <a:ext cx="8510337" cy="4231640"/>
          </a:xfrm>
          <a:prstGeom prst="rect">
            <a:avLst/>
          </a:prstGeom>
          <a:noFill/>
          <a:extLst>
            <a:ext uri="{909E8E84-426E-40DD-AFC4-6F175D3DCCD1}">
              <a14:hiddenFill xmlns:a14="http://schemas.microsoft.com/office/drawing/2010/main">
                <a:solidFill>
                  <a:srgbClr val="FFFFFF"/>
                </a:solidFill>
              </a14:hiddenFill>
            </a:ext>
          </a:extLst>
        </p:spPr>
      </p:pic>
      <p:sp>
        <p:nvSpPr>
          <p:cNvPr id="4" name="Hộp Văn bản 2">
            <a:extLst>
              <a:ext uri="{FF2B5EF4-FFF2-40B4-BE49-F238E27FC236}">
                <a16:creationId xmlns:a16="http://schemas.microsoft.com/office/drawing/2014/main" id="{AD4BED94-0AD2-511C-A12D-AF9B659660A3}"/>
              </a:ext>
            </a:extLst>
          </p:cNvPr>
          <p:cNvSpPr txBox="1">
            <a:spLocks noChangeArrowheads="1"/>
          </p:cNvSpPr>
          <p:nvPr/>
        </p:nvSpPr>
        <p:spPr bwMode="auto">
          <a:xfrm>
            <a:off x="990600" y="225424"/>
            <a:ext cx="670264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vi-VN" altLang="en-US" sz="3600" b="1" dirty="0" err="1">
                <a:solidFill>
                  <a:srgbClr val="FF0066"/>
                </a:solidFill>
                <a:latin typeface=".VnBook-AntiquaH" pitchFamily="34" charset="0"/>
              </a:rPr>
              <a:t>Toàn</a:t>
            </a:r>
            <a:r>
              <a:rPr lang="vi-VN" altLang="en-US" sz="3600" b="1" dirty="0">
                <a:solidFill>
                  <a:srgbClr val="FF0066"/>
                </a:solidFill>
                <a:latin typeface=".VnBook-AntiquaH" pitchFamily="34" charset="0"/>
              </a:rPr>
              <a:t> </a:t>
            </a:r>
            <a:r>
              <a:rPr lang="vi-VN" altLang="en-US" sz="3600" b="1" dirty="0" err="1">
                <a:solidFill>
                  <a:srgbClr val="FF0066"/>
                </a:solidFill>
                <a:latin typeface=".VnBook-AntiquaH" pitchFamily="34" charset="0"/>
              </a:rPr>
              <a:t>cảnh</a:t>
            </a:r>
            <a:r>
              <a:rPr lang="vi-VN" altLang="en-US" sz="3600" b="1" dirty="0">
                <a:solidFill>
                  <a:srgbClr val="FF0066"/>
                </a:solidFill>
                <a:latin typeface=".VnBook-AntiquaH" pitchFamily="34" charset="0"/>
              </a:rPr>
              <a:t> </a:t>
            </a:r>
            <a:r>
              <a:rPr lang="vi-VN" altLang="en-US" sz="3600" b="1" dirty="0" err="1">
                <a:solidFill>
                  <a:srgbClr val="FF0066"/>
                </a:solidFill>
                <a:latin typeface=".VnBook-AntiquaH" pitchFamily="34" charset="0"/>
              </a:rPr>
              <a:t>thành</a:t>
            </a:r>
            <a:r>
              <a:rPr lang="vi-VN" altLang="en-US" sz="3600" b="1" dirty="0">
                <a:solidFill>
                  <a:srgbClr val="FF0066"/>
                </a:solidFill>
                <a:latin typeface=".VnBook-AntiquaH" pitchFamily="34" charset="0"/>
              </a:rPr>
              <a:t> </a:t>
            </a:r>
            <a:r>
              <a:rPr lang="vi-VN" altLang="en-US" sz="3600" b="1" dirty="0" err="1">
                <a:solidFill>
                  <a:srgbClr val="FF0066"/>
                </a:solidFill>
                <a:latin typeface=".VnBook-AntiquaH" pitchFamily="34" charset="0"/>
              </a:rPr>
              <a:t>nhà</a:t>
            </a:r>
            <a:r>
              <a:rPr lang="vi-VN" altLang="en-US" sz="3600" b="1" dirty="0">
                <a:solidFill>
                  <a:srgbClr val="FF0066"/>
                </a:solidFill>
                <a:latin typeface=".VnBook-AntiquaH" pitchFamily="34" charset="0"/>
              </a:rPr>
              <a:t> </a:t>
            </a:r>
            <a:r>
              <a:rPr lang="vi-VN" altLang="en-US" sz="3600" b="1" dirty="0" err="1">
                <a:solidFill>
                  <a:srgbClr val="FF0066"/>
                </a:solidFill>
                <a:latin typeface=".VnBook-AntiquaH" pitchFamily="34" charset="0"/>
              </a:rPr>
              <a:t>Hồ</a:t>
            </a:r>
            <a:endParaRPr lang="en-US" altLang="en-US" sz="3600" b="1" dirty="0">
              <a:solidFill>
                <a:srgbClr val="FF0066"/>
              </a:solidFill>
              <a:latin typeface=".VnBook-AntiquaH" pitchFamily="34" charset="0"/>
            </a:endParaRPr>
          </a:p>
        </p:txBody>
      </p:sp>
    </p:spTree>
    <p:extLst>
      <p:ext uri="{BB962C8B-B14F-4D97-AF65-F5344CB8AC3E}">
        <p14:creationId xmlns:p14="http://schemas.microsoft.com/office/powerpoint/2010/main" val="1689953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6" presetClass="entr" presetSubtype="16"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ircle(in)">
                                      <p:cBhvr>
                                        <p:cTn id="13"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ành nhà Hồ - Khám phá di tích lịch sử nổi tiếng xứ Thanh">
            <a:extLst>
              <a:ext uri="{FF2B5EF4-FFF2-40B4-BE49-F238E27FC236}">
                <a16:creationId xmlns:a16="http://schemas.microsoft.com/office/drawing/2014/main" id="{EE593A2D-890A-D634-C404-3DD466B39B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485562"/>
            <a:ext cx="8229600" cy="421978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hành nhà Hồ - Một kiến trúc độc đáo về thành lũy bằng đá ...">
            <a:extLst>
              <a:ext uri="{FF2B5EF4-FFF2-40B4-BE49-F238E27FC236}">
                <a16:creationId xmlns:a16="http://schemas.microsoft.com/office/drawing/2014/main" id="{C217FCD3-8DEB-FCCB-47B6-D04905C880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30688"/>
            <a:ext cx="8381999" cy="44196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ảnh thanh bình ở di sản Thành nhà Hồ">
            <a:extLst>
              <a:ext uri="{FF2B5EF4-FFF2-40B4-BE49-F238E27FC236}">
                <a16:creationId xmlns:a16="http://schemas.microsoft.com/office/drawing/2014/main" id="{0B95566E-DDB3-8E9E-7C7F-67CD0EE891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0999" y="291611"/>
            <a:ext cx="8381999" cy="448212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Di tích Thành Nhà Hồ – Tòa thành kiến trúc đá “độc nhất vô nhị” – Mega Story">
            <a:extLst>
              <a:ext uri="{FF2B5EF4-FFF2-40B4-BE49-F238E27FC236}">
                <a16:creationId xmlns:a16="http://schemas.microsoft.com/office/drawing/2014/main" id="{3DF3375F-F9A1-EB71-1F92-37BB1CA2FE3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3413" y="225669"/>
            <a:ext cx="8475787" cy="46921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9682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wheel(1)">
                                      <p:cBhvr>
                                        <p:cTn id="7" dur="2000"/>
                                        <p:tgtEl>
                                          <p:spTgt spid="1028"/>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1030"/>
                                        </p:tgtEl>
                                        <p:attrNameLst>
                                          <p:attrName>style.visibility</p:attrName>
                                        </p:attrNameLst>
                                      </p:cBhvr>
                                      <p:to>
                                        <p:strVal val="visible"/>
                                      </p:to>
                                    </p:set>
                                    <p:anim calcmode="lin" valueType="num">
                                      <p:cBhvr>
                                        <p:cTn id="12" dur="1000" fill="hold"/>
                                        <p:tgtEl>
                                          <p:spTgt spid="1030"/>
                                        </p:tgtEl>
                                        <p:attrNameLst>
                                          <p:attrName>ppt_w</p:attrName>
                                        </p:attrNameLst>
                                      </p:cBhvr>
                                      <p:tavLst>
                                        <p:tav tm="0">
                                          <p:val>
                                            <p:fltVal val="0"/>
                                          </p:val>
                                        </p:tav>
                                        <p:tav tm="100000">
                                          <p:val>
                                            <p:strVal val="#ppt_w"/>
                                          </p:val>
                                        </p:tav>
                                      </p:tavLst>
                                    </p:anim>
                                    <p:anim calcmode="lin" valueType="num">
                                      <p:cBhvr>
                                        <p:cTn id="13" dur="1000" fill="hold"/>
                                        <p:tgtEl>
                                          <p:spTgt spid="1030"/>
                                        </p:tgtEl>
                                        <p:attrNameLst>
                                          <p:attrName>ppt_h</p:attrName>
                                        </p:attrNameLst>
                                      </p:cBhvr>
                                      <p:tavLst>
                                        <p:tav tm="0">
                                          <p:val>
                                            <p:fltVal val="0"/>
                                          </p:val>
                                        </p:tav>
                                        <p:tav tm="100000">
                                          <p:val>
                                            <p:strVal val="#ppt_h"/>
                                          </p:val>
                                        </p:tav>
                                      </p:tavLst>
                                    </p:anim>
                                    <p:anim calcmode="lin" valueType="num">
                                      <p:cBhvr>
                                        <p:cTn id="14" dur="1000" fill="hold"/>
                                        <p:tgtEl>
                                          <p:spTgt spid="1030"/>
                                        </p:tgtEl>
                                        <p:attrNameLst>
                                          <p:attrName>style.rotation</p:attrName>
                                        </p:attrNameLst>
                                      </p:cBhvr>
                                      <p:tavLst>
                                        <p:tav tm="0">
                                          <p:val>
                                            <p:fltVal val="90"/>
                                          </p:val>
                                        </p:tav>
                                        <p:tav tm="100000">
                                          <p:val>
                                            <p:fltVal val="0"/>
                                          </p:val>
                                        </p:tav>
                                      </p:tavLst>
                                    </p:anim>
                                    <p:animEffect transition="in" filter="fade">
                                      <p:cBhvr>
                                        <p:cTn id="15" dur="1000"/>
                                        <p:tgtEl>
                                          <p:spTgt spid="1030"/>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nodeType="clickEffect">
                                  <p:stCondLst>
                                    <p:cond delay="0"/>
                                  </p:stCondLst>
                                  <p:childTnLst>
                                    <p:set>
                                      <p:cBhvr>
                                        <p:cTn id="19" dur="1" fill="hold">
                                          <p:stCondLst>
                                            <p:cond delay="0"/>
                                          </p:stCondLst>
                                        </p:cTn>
                                        <p:tgtEl>
                                          <p:spTgt spid="1032"/>
                                        </p:tgtEl>
                                        <p:attrNameLst>
                                          <p:attrName>style.visibility</p:attrName>
                                        </p:attrNameLst>
                                      </p:cBhvr>
                                      <p:to>
                                        <p:strVal val="visible"/>
                                      </p:to>
                                    </p:set>
                                    <p:animEffect transition="in" filter="wheel(1)">
                                      <p:cBhvr>
                                        <p:cTn id="20" dur="2000"/>
                                        <p:tgtEl>
                                          <p:spTgt spid="1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id="{0018A8BB-AAD6-C968-AB18-9731EC762082}"/>
              </a:ext>
            </a:extLst>
          </p:cNvPr>
          <p:cNvSpPr txBox="1"/>
          <p:nvPr/>
        </p:nvSpPr>
        <p:spPr>
          <a:xfrm>
            <a:off x="1066800" y="895350"/>
            <a:ext cx="7086600" cy="2985433"/>
          </a:xfrm>
          <a:prstGeom prst="rect">
            <a:avLst/>
          </a:prstGeom>
          <a:noFill/>
        </p:spPr>
        <p:txBody>
          <a:bodyPr wrap="square">
            <a:spAutoFit/>
          </a:bodyPr>
          <a:lstStyle/>
          <a:p>
            <a:pPr algn="just"/>
            <a:r>
              <a:rPr lang="vi-VN" sz="3200" b="0" i="0" dirty="0">
                <a:solidFill>
                  <a:srgbClr val="242021"/>
                </a:solidFill>
                <a:effectLst/>
                <a:latin typeface="ArialMT"/>
              </a:rPr>
              <a:t>-Năm 1407, nhà Hồ suy vong, nước ta rơi vào ách đô hộ của nhà Minh, đặt tên nước ta thành quận Giao Chỉ, đàn </a:t>
            </a:r>
            <a:r>
              <a:rPr lang="vi-VN" sz="3200" b="0" i="0" dirty="0" err="1">
                <a:solidFill>
                  <a:srgbClr val="242021"/>
                </a:solidFill>
                <a:effectLst/>
                <a:latin typeface="ArialMT"/>
              </a:rPr>
              <a:t>áp,bóc</a:t>
            </a:r>
            <a:r>
              <a:rPr lang="vi-VN" sz="3200" b="0" i="0" dirty="0">
                <a:solidFill>
                  <a:srgbClr val="242021"/>
                </a:solidFill>
                <a:effectLst/>
                <a:latin typeface="ArialMT"/>
              </a:rPr>
              <a:t> lột nhân dân ta. Đông Đô bị đổi tên thành Đông Quan.</a:t>
            </a:r>
            <a:r>
              <a:rPr lang="vi-VN" sz="2800" dirty="0"/>
              <a:t> </a:t>
            </a:r>
            <a:br>
              <a:rPr lang="vi-VN" sz="2800" dirty="0"/>
            </a:br>
            <a:endParaRPr lang="vi-VN" sz="2800" dirty="0"/>
          </a:p>
        </p:txBody>
      </p:sp>
    </p:spTree>
    <p:extLst>
      <p:ext uri="{BB962C8B-B14F-4D97-AF65-F5344CB8AC3E}">
        <p14:creationId xmlns:p14="http://schemas.microsoft.com/office/powerpoint/2010/main" val="3823691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9" name="Google Shape;169;p23"/>
          <p:cNvSpPr txBox="1">
            <a:spLocks noGrp="1"/>
          </p:cNvSpPr>
          <p:nvPr>
            <p:ph type="sldNum" idx="12"/>
          </p:nvPr>
        </p:nvSpPr>
        <p:spPr>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35</a:t>
            </a:fld>
            <a:endParaRPr/>
          </a:p>
        </p:txBody>
      </p:sp>
      <p:sp>
        <p:nvSpPr>
          <p:cNvPr id="3" name="Hộp Văn bản 2">
            <a:extLst>
              <a:ext uri="{FF2B5EF4-FFF2-40B4-BE49-F238E27FC236}">
                <a16:creationId xmlns:a16="http://schemas.microsoft.com/office/drawing/2014/main" id="{7F99CCBB-080B-4542-3688-C048E730187F}"/>
              </a:ext>
            </a:extLst>
          </p:cNvPr>
          <p:cNvSpPr txBox="1"/>
          <p:nvPr/>
        </p:nvSpPr>
        <p:spPr>
          <a:xfrm>
            <a:off x="457200" y="304073"/>
            <a:ext cx="4587630" cy="523220"/>
          </a:xfrm>
          <a:prstGeom prst="rect">
            <a:avLst/>
          </a:prstGeom>
          <a:noFill/>
        </p:spPr>
        <p:txBody>
          <a:bodyPr wrap="square">
            <a:spAutoFit/>
          </a:bodyPr>
          <a:lstStyle/>
          <a:p>
            <a:r>
              <a:rPr lang="vi-VN" sz="2800" b="1" i="1" dirty="0">
                <a:solidFill>
                  <a:srgbClr val="002060"/>
                </a:solidFill>
                <a:latin typeface="Arial-BoldItalicMT"/>
              </a:rPr>
              <a:t>2.</a:t>
            </a:r>
            <a:r>
              <a:rPr lang="vi-VN" sz="2800" b="1" i="1" dirty="0">
                <a:solidFill>
                  <a:srgbClr val="002060"/>
                </a:solidFill>
                <a:effectLst/>
                <a:latin typeface="Arial-BoldItalicMT"/>
              </a:rPr>
              <a:t> </a:t>
            </a:r>
            <a:r>
              <a:rPr lang="vi-VN" sz="2800" b="1" i="1" u="sng" dirty="0">
                <a:solidFill>
                  <a:srgbClr val="002060"/>
                </a:solidFill>
                <a:effectLst/>
                <a:latin typeface="Arial-BoldItalicMT"/>
              </a:rPr>
              <a:t>Tình hình kinh tế:</a:t>
            </a:r>
            <a:r>
              <a:rPr lang="vi-VN" sz="2800" u="sng" dirty="0">
                <a:solidFill>
                  <a:srgbClr val="002060"/>
                </a:solidFill>
              </a:rPr>
              <a:t> </a:t>
            </a:r>
            <a:endParaRPr lang="vi-VN" dirty="0">
              <a:solidFill>
                <a:srgbClr val="002060"/>
              </a:solidFill>
            </a:endParaRPr>
          </a:p>
        </p:txBody>
      </p:sp>
      <p:sp>
        <p:nvSpPr>
          <p:cNvPr id="5" name="Hộp Văn bản 4">
            <a:extLst>
              <a:ext uri="{FF2B5EF4-FFF2-40B4-BE49-F238E27FC236}">
                <a16:creationId xmlns:a16="http://schemas.microsoft.com/office/drawing/2014/main" id="{1FE4AACE-3382-C6B0-6E64-D8C0C374163F}"/>
              </a:ext>
            </a:extLst>
          </p:cNvPr>
          <p:cNvSpPr txBox="1"/>
          <p:nvPr/>
        </p:nvSpPr>
        <p:spPr>
          <a:xfrm>
            <a:off x="670169" y="807000"/>
            <a:ext cx="2514600" cy="738664"/>
          </a:xfrm>
          <a:prstGeom prst="rect">
            <a:avLst/>
          </a:prstGeom>
          <a:noFill/>
        </p:spPr>
        <p:txBody>
          <a:bodyPr wrap="square">
            <a:spAutoFit/>
          </a:bodyPr>
          <a:lstStyle/>
          <a:p>
            <a:r>
              <a:rPr lang="vi-VN" sz="2400" i="1" dirty="0">
                <a:solidFill>
                  <a:srgbClr val="002060"/>
                </a:solidFill>
                <a:latin typeface="Arial-ItalicMT"/>
              </a:rPr>
              <a:t>a</a:t>
            </a:r>
            <a:r>
              <a:rPr lang="vi-VN" sz="2400" b="0" i="1" dirty="0">
                <a:solidFill>
                  <a:srgbClr val="002060"/>
                </a:solidFill>
                <a:effectLst/>
                <a:latin typeface="Arial-ItalicMT"/>
              </a:rPr>
              <a:t>. Nông nghiệp:</a:t>
            </a:r>
            <a:r>
              <a:rPr lang="vi-VN" sz="2400" dirty="0">
                <a:solidFill>
                  <a:srgbClr val="002060"/>
                </a:solidFill>
              </a:rPr>
              <a:t> </a:t>
            </a:r>
            <a:br>
              <a:rPr lang="vi-VN" dirty="0"/>
            </a:br>
            <a:endParaRPr lang="vi-VN" dirty="0"/>
          </a:p>
        </p:txBody>
      </p:sp>
      <p:sp>
        <p:nvSpPr>
          <p:cNvPr id="7" name="Hộp Văn bản 6">
            <a:extLst>
              <a:ext uri="{FF2B5EF4-FFF2-40B4-BE49-F238E27FC236}">
                <a16:creationId xmlns:a16="http://schemas.microsoft.com/office/drawing/2014/main" id="{C678AAEE-578D-497A-3A07-9E5809D98577}"/>
              </a:ext>
            </a:extLst>
          </p:cNvPr>
          <p:cNvSpPr txBox="1"/>
          <p:nvPr/>
        </p:nvSpPr>
        <p:spPr>
          <a:xfrm>
            <a:off x="838200" y="1204157"/>
            <a:ext cx="7391400" cy="1384995"/>
          </a:xfrm>
          <a:prstGeom prst="rect">
            <a:avLst/>
          </a:prstGeom>
          <a:noFill/>
        </p:spPr>
        <p:txBody>
          <a:bodyPr wrap="square">
            <a:spAutoFit/>
          </a:bodyPr>
          <a:lstStyle/>
          <a:p>
            <a:pPr algn="just"/>
            <a:r>
              <a:rPr lang="vi-VN" sz="2800" b="0" i="0" dirty="0">
                <a:solidFill>
                  <a:srgbClr val="242021"/>
                </a:solidFill>
                <a:effectLst/>
                <a:latin typeface="ArialMT"/>
              </a:rPr>
              <a:t>- Phía tây Kinh thành Thăng Long có</a:t>
            </a:r>
            <a:br>
              <a:rPr lang="vi-VN" sz="2800" b="0" i="0" dirty="0">
                <a:solidFill>
                  <a:srgbClr val="242021"/>
                </a:solidFill>
                <a:effectLst/>
                <a:latin typeface="ArialMT"/>
              </a:rPr>
            </a:br>
            <a:r>
              <a:rPr lang="vi-VN" sz="2800" b="0" i="0" dirty="0">
                <a:solidFill>
                  <a:srgbClr val="242021"/>
                </a:solidFill>
                <a:effectLst/>
                <a:latin typeface="ArialMT"/>
              </a:rPr>
              <a:t>nhiều làng nghề nông nghiệp như làng hoa Ngọc Hà, làng thuốc Đại Yên,…</a:t>
            </a:r>
            <a:r>
              <a:rPr lang="vi-VN" sz="2800" dirty="0"/>
              <a:t> </a:t>
            </a:r>
          </a:p>
        </p:txBody>
      </p:sp>
      <p:sp>
        <p:nvSpPr>
          <p:cNvPr id="4" name="Hộp Văn bản 3">
            <a:extLst>
              <a:ext uri="{FF2B5EF4-FFF2-40B4-BE49-F238E27FC236}">
                <a16:creationId xmlns:a16="http://schemas.microsoft.com/office/drawing/2014/main" id="{30BB5FFD-016B-BC66-9D5E-0DF6538D0DD8}"/>
              </a:ext>
            </a:extLst>
          </p:cNvPr>
          <p:cNvSpPr txBox="1"/>
          <p:nvPr/>
        </p:nvSpPr>
        <p:spPr>
          <a:xfrm>
            <a:off x="612700" y="2552700"/>
            <a:ext cx="7918600" cy="2246769"/>
          </a:xfrm>
          <a:prstGeom prst="rect">
            <a:avLst/>
          </a:prstGeom>
          <a:noFill/>
        </p:spPr>
        <p:txBody>
          <a:bodyPr wrap="square">
            <a:spAutoFit/>
          </a:bodyPr>
          <a:lstStyle/>
          <a:p>
            <a:pPr algn="just"/>
            <a:r>
              <a:rPr lang="vi-VN" sz="2800" dirty="0">
                <a:solidFill>
                  <a:srgbClr val="000000"/>
                </a:solidFill>
                <a:latin typeface="Arial" panose="020B0604020202020204" pitchFamily="34" charset="0"/>
              </a:rPr>
              <a:t>- </a:t>
            </a:r>
            <a:r>
              <a:rPr lang="vi-VN" sz="2800" b="0" i="0" dirty="0">
                <a:solidFill>
                  <a:srgbClr val="000000"/>
                </a:solidFill>
                <a:effectLst/>
                <a:latin typeface="Arial" panose="020B0604020202020204" pitchFamily="34" charset="0"/>
              </a:rPr>
              <a:t>Các vua Tiền Lê, Lý hàng năm đều làm lễ cày tịch điền để khuyến khích sản xuất.</a:t>
            </a:r>
          </a:p>
          <a:p>
            <a:pPr algn="just"/>
            <a:r>
              <a:rPr lang="vi-VN" sz="2800" dirty="0">
                <a:solidFill>
                  <a:srgbClr val="000000"/>
                </a:solidFill>
                <a:latin typeface="Arial" panose="020B0604020202020204" pitchFamily="34" charset="0"/>
              </a:rPr>
              <a:t>- </a:t>
            </a:r>
            <a:r>
              <a:rPr lang="vi-VN" sz="2800" b="0" i="0" dirty="0">
                <a:solidFill>
                  <a:srgbClr val="000000"/>
                </a:solidFill>
                <a:effectLst/>
                <a:latin typeface="Arial" panose="020B0604020202020204" pitchFamily="34" charset="0"/>
              </a:rPr>
              <a:t>Nhân dân tích cực khai hoang vùng châu thổ sông Hồng và ven biển. Diện tích đất ngày càng mở rộng.</a:t>
            </a:r>
          </a:p>
        </p:txBody>
      </p:sp>
    </p:spTree>
    <p:extLst>
      <p:ext uri="{BB962C8B-B14F-4D97-AF65-F5344CB8AC3E}">
        <p14:creationId xmlns:p14="http://schemas.microsoft.com/office/powerpoint/2010/main" val="2407388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circle(in)">
                                      <p:cBhvr>
                                        <p:cTn id="14" dur="20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circle(in)">
                                      <p:cBhvr>
                                        <p:cTn id="19"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E86156BC-E9B8-03C1-162C-F88E8462CBEB}"/>
              </a:ext>
            </a:extLst>
          </p:cNvPr>
          <p:cNvSpPr txBox="1"/>
          <p:nvPr/>
        </p:nvSpPr>
        <p:spPr>
          <a:xfrm>
            <a:off x="762000" y="590550"/>
            <a:ext cx="3429000" cy="523220"/>
          </a:xfrm>
          <a:prstGeom prst="rect">
            <a:avLst/>
          </a:prstGeom>
          <a:noFill/>
        </p:spPr>
        <p:txBody>
          <a:bodyPr wrap="square">
            <a:spAutoFit/>
          </a:bodyPr>
          <a:lstStyle/>
          <a:p>
            <a:r>
              <a:rPr lang="vi-VN" sz="2800" b="0" i="1" dirty="0" err="1">
                <a:solidFill>
                  <a:srgbClr val="002060"/>
                </a:solidFill>
                <a:effectLst/>
                <a:latin typeface="Arial-ItalicMT"/>
              </a:rPr>
              <a:t>b.Thủ</a:t>
            </a:r>
            <a:r>
              <a:rPr lang="vi-VN" sz="2800" b="0" i="1" dirty="0">
                <a:solidFill>
                  <a:srgbClr val="002060"/>
                </a:solidFill>
                <a:effectLst/>
                <a:latin typeface="Arial-ItalicMT"/>
              </a:rPr>
              <a:t> công nghiệp</a:t>
            </a:r>
            <a:r>
              <a:rPr lang="vi-VN" sz="2800" dirty="0">
                <a:solidFill>
                  <a:srgbClr val="002060"/>
                </a:solidFill>
              </a:rPr>
              <a:t> </a:t>
            </a:r>
            <a:endParaRPr lang="vi-VN" dirty="0"/>
          </a:p>
        </p:txBody>
      </p:sp>
      <p:sp>
        <p:nvSpPr>
          <p:cNvPr id="5" name="Hộp Văn bản 4">
            <a:extLst>
              <a:ext uri="{FF2B5EF4-FFF2-40B4-BE49-F238E27FC236}">
                <a16:creationId xmlns:a16="http://schemas.microsoft.com/office/drawing/2014/main" id="{B43AA554-3522-DC1D-B8B5-7A4498B34085}"/>
              </a:ext>
            </a:extLst>
          </p:cNvPr>
          <p:cNvSpPr txBox="1"/>
          <p:nvPr/>
        </p:nvSpPr>
        <p:spPr>
          <a:xfrm>
            <a:off x="914400" y="1428750"/>
            <a:ext cx="7402461" cy="2677656"/>
          </a:xfrm>
          <a:prstGeom prst="rect">
            <a:avLst/>
          </a:prstGeom>
          <a:noFill/>
        </p:spPr>
        <p:txBody>
          <a:bodyPr wrap="square">
            <a:spAutoFit/>
          </a:bodyPr>
          <a:lstStyle/>
          <a:p>
            <a:pPr algn="just"/>
            <a:r>
              <a:rPr lang="vi-VN" sz="2800" b="0" i="0" dirty="0">
                <a:solidFill>
                  <a:srgbClr val="242021"/>
                </a:solidFill>
                <a:effectLst/>
                <a:latin typeface="ArialMT"/>
              </a:rPr>
              <a:t>- Nhiều làng nghề thủ công nghiệp truyền thống của Thăng Long được hình thành và phát triển</a:t>
            </a:r>
            <a:r>
              <a:rPr lang="vi-VN" sz="2800" dirty="0">
                <a:solidFill>
                  <a:srgbClr val="242021"/>
                </a:solidFill>
                <a:latin typeface="ArialMT"/>
              </a:rPr>
              <a:t> </a:t>
            </a:r>
            <a:r>
              <a:rPr lang="vi-VN" sz="2800" b="0" i="0" dirty="0">
                <a:solidFill>
                  <a:srgbClr val="242021"/>
                </a:solidFill>
                <a:effectLst/>
                <a:latin typeface="ArialMT"/>
              </a:rPr>
              <a:t>như làng nuôi tằm, dệt lụa Nghi Tàm, làng làm giấy gió Yên Thái (quận Tây Hồ), làng gốm</a:t>
            </a:r>
            <a:r>
              <a:rPr lang="vi-VN" sz="2800" dirty="0">
                <a:solidFill>
                  <a:srgbClr val="242021"/>
                </a:solidFill>
                <a:latin typeface="ArialMT"/>
              </a:rPr>
              <a:t> </a:t>
            </a:r>
            <a:r>
              <a:rPr lang="vi-VN" sz="2800" b="0" i="0" dirty="0">
                <a:solidFill>
                  <a:srgbClr val="242021"/>
                </a:solidFill>
                <a:effectLst/>
                <a:latin typeface="ArialMT"/>
              </a:rPr>
              <a:t>Bát Tràng (huyện Gia Lâm),…</a:t>
            </a:r>
            <a:r>
              <a:rPr lang="vi-VN" sz="2800" dirty="0"/>
              <a:t> </a:t>
            </a:r>
            <a:br>
              <a:rPr lang="vi-VN" sz="2800" dirty="0"/>
            </a:br>
            <a:endParaRPr lang="vi-VN" sz="2800" dirty="0"/>
          </a:p>
        </p:txBody>
      </p:sp>
    </p:spTree>
    <p:extLst>
      <p:ext uri="{BB962C8B-B14F-4D97-AF65-F5344CB8AC3E}">
        <p14:creationId xmlns:p14="http://schemas.microsoft.com/office/powerpoint/2010/main" val="2501311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ộp Văn bản 1">
            <a:extLst>
              <a:ext uri="{FF2B5EF4-FFF2-40B4-BE49-F238E27FC236}">
                <a16:creationId xmlns:a16="http://schemas.microsoft.com/office/drawing/2014/main" id="{B6E68692-C7F4-C7F2-EC44-4D614313B402}"/>
              </a:ext>
            </a:extLst>
          </p:cNvPr>
          <p:cNvSpPr txBox="1"/>
          <p:nvPr/>
        </p:nvSpPr>
        <p:spPr>
          <a:xfrm>
            <a:off x="571500" y="586591"/>
            <a:ext cx="8001000" cy="3970318"/>
          </a:xfrm>
          <a:prstGeom prst="rect">
            <a:avLst/>
          </a:prstGeom>
          <a:noFill/>
        </p:spPr>
        <p:txBody>
          <a:bodyPr wrap="square">
            <a:spAutoFit/>
          </a:bodyPr>
          <a:lstStyle/>
          <a:p>
            <a:pPr algn="just"/>
            <a:r>
              <a:rPr lang="vi-VN" sz="2800" b="0" i="0" dirty="0">
                <a:solidFill>
                  <a:srgbClr val="000000"/>
                </a:solidFill>
                <a:effectLst/>
                <a:latin typeface="Arial" panose="020B0604020202020204" pitchFamily="34" charset="0"/>
              </a:rPr>
              <a:t>+ </a:t>
            </a:r>
            <a:r>
              <a:rPr lang="vi-VN" sz="2800" b="0" i="0" dirty="0" err="1">
                <a:solidFill>
                  <a:srgbClr val="000000"/>
                </a:solidFill>
                <a:effectLst/>
                <a:latin typeface="Arial" panose="020B0604020202020204" pitchFamily="34" charset="0"/>
              </a:rPr>
              <a:t>Nhà</a:t>
            </a:r>
            <a:r>
              <a:rPr lang="vi-VN" sz="2800" b="0" i="0" dirty="0">
                <a:solidFill>
                  <a:srgbClr val="000000"/>
                </a:solidFill>
                <a:effectLst/>
                <a:latin typeface="Arial" panose="020B0604020202020204" pitchFamily="34" charset="0"/>
              </a:rPr>
              <a:t> </a:t>
            </a:r>
            <a:r>
              <a:rPr lang="vi-VN" sz="2800" b="0" i="0" dirty="0" err="1">
                <a:solidFill>
                  <a:srgbClr val="000000"/>
                </a:solidFill>
                <a:effectLst/>
                <a:latin typeface="Arial" panose="020B0604020202020204" pitchFamily="34" charset="0"/>
              </a:rPr>
              <a:t>nước</a:t>
            </a:r>
            <a:r>
              <a:rPr lang="vi-VN" sz="2800" b="0" i="0" dirty="0">
                <a:solidFill>
                  <a:srgbClr val="000000"/>
                </a:solidFill>
                <a:effectLst/>
                <a:latin typeface="Arial" panose="020B0604020202020204" pitchFamily="34" charset="0"/>
              </a:rPr>
              <a:t> </a:t>
            </a:r>
            <a:r>
              <a:rPr lang="vi-VN" sz="2800" b="0" i="0" dirty="0" err="1">
                <a:solidFill>
                  <a:srgbClr val="000000"/>
                </a:solidFill>
                <a:effectLst/>
                <a:latin typeface="Arial" panose="020B0604020202020204" pitchFamily="34" charset="0"/>
              </a:rPr>
              <a:t>thành</a:t>
            </a:r>
            <a:r>
              <a:rPr lang="vi-VN" sz="2800" b="0" i="0" dirty="0">
                <a:solidFill>
                  <a:srgbClr val="000000"/>
                </a:solidFill>
                <a:effectLst/>
                <a:latin typeface="Arial" panose="020B0604020202020204" pitchFamily="34" charset="0"/>
              </a:rPr>
              <a:t> </a:t>
            </a:r>
            <a:r>
              <a:rPr lang="vi-VN" sz="2800" b="0" i="0" dirty="0" err="1">
                <a:solidFill>
                  <a:srgbClr val="000000"/>
                </a:solidFill>
                <a:effectLst/>
                <a:latin typeface="Arial" panose="020B0604020202020204" pitchFamily="34" charset="0"/>
              </a:rPr>
              <a:t>lập</a:t>
            </a:r>
            <a:r>
              <a:rPr lang="vi-VN" sz="2800" b="0" i="0" dirty="0">
                <a:solidFill>
                  <a:srgbClr val="000000"/>
                </a:solidFill>
                <a:effectLst/>
                <a:latin typeface="Arial" panose="020B0604020202020204" pitchFamily="34" charset="0"/>
              </a:rPr>
              <a:t> </a:t>
            </a:r>
            <a:r>
              <a:rPr lang="vi-VN" sz="2800" b="0" i="0" dirty="0" err="1">
                <a:solidFill>
                  <a:srgbClr val="000000"/>
                </a:solidFill>
                <a:effectLst/>
                <a:latin typeface="Arial" panose="020B0604020202020204" pitchFamily="34" charset="0"/>
              </a:rPr>
              <a:t>các</a:t>
            </a:r>
            <a:r>
              <a:rPr lang="vi-VN" sz="2800" b="0" i="0" dirty="0">
                <a:solidFill>
                  <a:srgbClr val="000000"/>
                </a:solidFill>
                <a:effectLst/>
                <a:latin typeface="Arial" panose="020B0604020202020204" pitchFamily="34" charset="0"/>
              </a:rPr>
              <a:t> quan </a:t>
            </a:r>
            <a:r>
              <a:rPr lang="vi-VN" sz="2800" b="0" i="0" dirty="0" err="1">
                <a:solidFill>
                  <a:srgbClr val="000000"/>
                </a:solidFill>
                <a:effectLst/>
                <a:latin typeface="Arial" panose="020B0604020202020204" pitchFamily="34" charset="0"/>
              </a:rPr>
              <a:t>xưởng</a:t>
            </a:r>
            <a:r>
              <a:rPr lang="vi-VN" sz="2800" b="0" i="0" dirty="0">
                <a:solidFill>
                  <a:srgbClr val="000000"/>
                </a:solidFill>
                <a:effectLst/>
                <a:latin typeface="Arial" panose="020B0604020202020204" pitchFamily="34" charset="0"/>
              </a:rPr>
              <a:t>, </a:t>
            </a:r>
            <a:r>
              <a:rPr lang="vi-VN" sz="2800" b="0" i="0" dirty="0" err="1">
                <a:solidFill>
                  <a:srgbClr val="000000"/>
                </a:solidFill>
                <a:effectLst/>
                <a:latin typeface="Arial" panose="020B0604020202020204" pitchFamily="34" charset="0"/>
              </a:rPr>
              <a:t>tập</a:t>
            </a:r>
            <a:r>
              <a:rPr lang="vi-VN" sz="2800" b="0" i="0" dirty="0">
                <a:solidFill>
                  <a:srgbClr val="000000"/>
                </a:solidFill>
                <a:effectLst/>
                <a:latin typeface="Arial" panose="020B0604020202020204" pitchFamily="34" charset="0"/>
              </a:rPr>
              <a:t> trung </a:t>
            </a:r>
            <a:r>
              <a:rPr lang="vi-VN" sz="2800" b="0" i="0" dirty="0" err="1">
                <a:solidFill>
                  <a:srgbClr val="000000"/>
                </a:solidFill>
                <a:effectLst/>
                <a:latin typeface="Arial" panose="020B0604020202020204" pitchFamily="34" charset="0"/>
              </a:rPr>
              <a:t>thợ</a:t>
            </a:r>
            <a:r>
              <a:rPr lang="vi-VN" sz="2800" b="0" i="0" dirty="0">
                <a:solidFill>
                  <a:srgbClr val="000000"/>
                </a:solidFill>
                <a:effectLst/>
                <a:latin typeface="Arial" panose="020B0604020202020204" pitchFamily="34" charset="0"/>
              </a:rPr>
              <a:t> </a:t>
            </a:r>
            <a:r>
              <a:rPr lang="vi-VN" sz="2800" b="0" i="0" dirty="0" err="1">
                <a:solidFill>
                  <a:srgbClr val="000000"/>
                </a:solidFill>
                <a:effectLst/>
                <a:latin typeface="Arial" panose="020B0604020202020204" pitchFamily="34" charset="0"/>
              </a:rPr>
              <a:t>giỏi</a:t>
            </a:r>
            <a:r>
              <a:rPr lang="vi-VN" sz="2800" b="0" i="0" dirty="0">
                <a:solidFill>
                  <a:srgbClr val="000000"/>
                </a:solidFill>
                <a:effectLst/>
                <a:latin typeface="Arial" panose="020B0604020202020204" pitchFamily="34" charset="0"/>
              </a:rPr>
              <a:t> </a:t>
            </a:r>
            <a:r>
              <a:rPr lang="vi-VN" sz="2800" b="0" i="0" dirty="0" err="1">
                <a:solidFill>
                  <a:srgbClr val="000000"/>
                </a:solidFill>
                <a:effectLst/>
                <a:latin typeface="Arial" panose="020B0604020202020204" pitchFamily="34" charset="0"/>
              </a:rPr>
              <a:t>sản</a:t>
            </a:r>
            <a:r>
              <a:rPr lang="vi-VN" sz="2800" b="0" i="0" dirty="0">
                <a:solidFill>
                  <a:srgbClr val="000000"/>
                </a:solidFill>
                <a:effectLst/>
                <a:latin typeface="Arial" panose="020B0604020202020204" pitchFamily="34" charset="0"/>
              </a:rPr>
              <a:t> </a:t>
            </a:r>
            <a:r>
              <a:rPr lang="vi-VN" sz="2800" b="0" i="0" dirty="0" err="1">
                <a:solidFill>
                  <a:srgbClr val="000000"/>
                </a:solidFill>
                <a:effectLst/>
                <a:latin typeface="Arial" panose="020B0604020202020204" pitchFamily="34" charset="0"/>
              </a:rPr>
              <a:t>xuất</a:t>
            </a:r>
            <a:r>
              <a:rPr lang="vi-VN" sz="2800" b="0" i="0" dirty="0">
                <a:solidFill>
                  <a:srgbClr val="000000"/>
                </a:solidFill>
                <a:effectLst/>
                <a:latin typeface="Arial" panose="020B0604020202020204" pitchFamily="34" charset="0"/>
              </a:rPr>
              <a:t> : </a:t>
            </a:r>
            <a:r>
              <a:rPr lang="vi-VN" sz="2800" b="0" i="0" dirty="0" err="1">
                <a:solidFill>
                  <a:srgbClr val="000000"/>
                </a:solidFill>
                <a:effectLst/>
                <a:latin typeface="Arial" panose="020B0604020202020204" pitchFamily="34" charset="0"/>
              </a:rPr>
              <a:t>tiền</a:t>
            </a:r>
            <a:r>
              <a:rPr lang="vi-VN" sz="2800" b="0" i="0" dirty="0">
                <a:solidFill>
                  <a:srgbClr val="000000"/>
                </a:solidFill>
                <a:effectLst/>
                <a:latin typeface="Arial" panose="020B0604020202020204" pitchFamily="34" charset="0"/>
              </a:rPr>
              <a:t>, </a:t>
            </a:r>
            <a:r>
              <a:rPr lang="vi-VN" sz="2800" b="0" i="0" dirty="0" err="1">
                <a:solidFill>
                  <a:srgbClr val="000000"/>
                </a:solidFill>
                <a:effectLst/>
                <a:latin typeface="Arial" panose="020B0604020202020204" pitchFamily="34" charset="0"/>
              </a:rPr>
              <a:t>vũ</a:t>
            </a:r>
            <a:r>
              <a:rPr lang="vi-VN" sz="2800" b="0" i="0" dirty="0">
                <a:solidFill>
                  <a:srgbClr val="000000"/>
                </a:solidFill>
                <a:effectLst/>
                <a:latin typeface="Arial" panose="020B0604020202020204" pitchFamily="34" charset="0"/>
              </a:rPr>
              <a:t> </a:t>
            </a:r>
            <a:r>
              <a:rPr lang="vi-VN" sz="2800" b="0" i="0" dirty="0" err="1">
                <a:solidFill>
                  <a:srgbClr val="000000"/>
                </a:solidFill>
                <a:effectLst/>
                <a:latin typeface="Arial" panose="020B0604020202020204" pitchFamily="34" charset="0"/>
              </a:rPr>
              <a:t>khí</a:t>
            </a:r>
            <a:r>
              <a:rPr lang="vi-VN" sz="2800" b="0" i="0" dirty="0">
                <a:solidFill>
                  <a:srgbClr val="000000"/>
                </a:solidFill>
                <a:effectLst/>
                <a:latin typeface="Arial" panose="020B0604020202020204" pitchFamily="34" charset="0"/>
              </a:rPr>
              <a:t>, </a:t>
            </a:r>
            <a:r>
              <a:rPr lang="vi-VN" sz="2800" b="0" i="0" dirty="0" err="1">
                <a:solidFill>
                  <a:srgbClr val="000000"/>
                </a:solidFill>
                <a:effectLst/>
                <a:latin typeface="Arial" panose="020B0604020202020204" pitchFamily="34" charset="0"/>
              </a:rPr>
              <a:t>thuyền</a:t>
            </a:r>
            <a:r>
              <a:rPr lang="vi-VN" sz="2800" b="0" i="0" dirty="0">
                <a:solidFill>
                  <a:srgbClr val="000000"/>
                </a:solidFill>
                <a:effectLst/>
                <a:latin typeface="Arial" panose="020B0604020202020204" pitchFamily="34" charset="0"/>
              </a:rPr>
              <a:t> </a:t>
            </a:r>
            <a:r>
              <a:rPr lang="vi-VN" sz="2800" b="0" i="0" dirty="0" err="1">
                <a:solidFill>
                  <a:srgbClr val="000000"/>
                </a:solidFill>
                <a:effectLst/>
                <a:latin typeface="Arial" panose="020B0604020202020204" pitchFamily="34" charset="0"/>
              </a:rPr>
              <a:t>chiến</a:t>
            </a:r>
            <a:endParaRPr lang="vi-VN" sz="2800" dirty="0">
              <a:solidFill>
                <a:srgbClr val="000000"/>
              </a:solidFill>
              <a:latin typeface="Arial" panose="020B0604020202020204" pitchFamily="34" charset="0"/>
            </a:endParaRPr>
          </a:p>
          <a:p>
            <a:pPr algn="just"/>
            <a:r>
              <a:rPr lang="vi-VN" sz="2800" b="0" i="0" dirty="0">
                <a:solidFill>
                  <a:srgbClr val="000000"/>
                </a:solidFill>
                <a:effectLst/>
                <a:latin typeface="Arial" panose="020B0604020202020204" pitchFamily="34" charset="0"/>
              </a:rPr>
              <a:t>+ </a:t>
            </a:r>
            <a:r>
              <a:rPr lang="vi-VN" sz="2800" b="0" i="0" dirty="0" err="1">
                <a:solidFill>
                  <a:srgbClr val="000000"/>
                </a:solidFill>
                <a:effectLst/>
                <a:latin typeface="Arial" panose="020B0604020202020204" pitchFamily="34" charset="0"/>
              </a:rPr>
              <a:t>Các</a:t>
            </a:r>
            <a:r>
              <a:rPr lang="vi-VN" sz="2800" b="0" i="0" dirty="0">
                <a:solidFill>
                  <a:srgbClr val="000000"/>
                </a:solidFill>
                <a:effectLst/>
                <a:latin typeface="Arial" panose="020B0604020202020204" pitchFamily="34" charset="0"/>
              </a:rPr>
              <a:t> </a:t>
            </a:r>
            <a:r>
              <a:rPr lang="vi-VN" sz="2800" b="0" i="0" dirty="0" err="1">
                <a:solidFill>
                  <a:srgbClr val="000000"/>
                </a:solidFill>
                <a:effectLst/>
                <a:latin typeface="Arial" panose="020B0604020202020204" pitchFamily="34" charset="0"/>
              </a:rPr>
              <a:t>nghề</a:t>
            </a:r>
            <a:r>
              <a:rPr lang="vi-VN" sz="2800" b="0" i="0" dirty="0">
                <a:solidFill>
                  <a:srgbClr val="000000"/>
                </a:solidFill>
                <a:effectLst/>
                <a:latin typeface="Arial" panose="020B0604020202020204" pitchFamily="34" charset="0"/>
              </a:rPr>
              <a:t> </a:t>
            </a:r>
            <a:r>
              <a:rPr lang="vi-VN" sz="2800" b="0" i="0" dirty="0" err="1">
                <a:solidFill>
                  <a:srgbClr val="000000"/>
                </a:solidFill>
                <a:effectLst/>
                <a:latin typeface="Arial" panose="020B0604020202020204" pitchFamily="34" charset="0"/>
              </a:rPr>
              <a:t>thủ</a:t>
            </a:r>
            <a:r>
              <a:rPr lang="vi-VN" sz="2800" b="0" i="0" dirty="0">
                <a:solidFill>
                  <a:srgbClr val="000000"/>
                </a:solidFill>
                <a:effectLst/>
                <a:latin typeface="Arial" panose="020B0604020202020204" pitchFamily="34" charset="0"/>
              </a:rPr>
              <a:t> công </a:t>
            </a:r>
            <a:r>
              <a:rPr lang="vi-VN" sz="2800" b="0" i="0" dirty="0" err="1">
                <a:solidFill>
                  <a:srgbClr val="000000"/>
                </a:solidFill>
                <a:effectLst/>
                <a:latin typeface="Arial" panose="020B0604020202020204" pitchFamily="34" charset="0"/>
              </a:rPr>
              <a:t>cổ</a:t>
            </a:r>
            <a:r>
              <a:rPr lang="vi-VN" sz="2800" b="0" i="0" dirty="0">
                <a:solidFill>
                  <a:srgbClr val="000000"/>
                </a:solidFill>
                <a:effectLst/>
                <a:latin typeface="Arial" panose="020B0604020202020204" pitchFamily="34" charset="0"/>
              </a:rPr>
              <a:t> </a:t>
            </a:r>
            <a:r>
              <a:rPr lang="vi-VN" sz="2800" b="0" i="0" dirty="0" err="1">
                <a:solidFill>
                  <a:srgbClr val="000000"/>
                </a:solidFill>
                <a:effectLst/>
                <a:latin typeface="Arial" panose="020B0604020202020204" pitchFamily="34" charset="0"/>
              </a:rPr>
              <a:t>truyền</a:t>
            </a:r>
            <a:r>
              <a:rPr lang="vi-VN" sz="2800" b="0" i="0" dirty="0">
                <a:solidFill>
                  <a:srgbClr val="000000"/>
                </a:solidFill>
                <a:effectLst/>
                <a:latin typeface="Arial" panose="020B0604020202020204" pitchFamily="34" charset="0"/>
              </a:rPr>
              <a:t> như: </a:t>
            </a:r>
            <a:r>
              <a:rPr lang="vi-VN" sz="2800" b="0" i="0" dirty="0" err="1">
                <a:solidFill>
                  <a:srgbClr val="000000"/>
                </a:solidFill>
                <a:effectLst/>
                <a:latin typeface="Arial" panose="020B0604020202020204" pitchFamily="34" charset="0"/>
              </a:rPr>
              <a:t>đúc</a:t>
            </a:r>
            <a:r>
              <a:rPr lang="vi-VN" sz="2800" b="0" i="0" dirty="0">
                <a:solidFill>
                  <a:srgbClr val="000000"/>
                </a:solidFill>
                <a:effectLst/>
                <a:latin typeface="Arial" panose="020B0604020202020204" pitchFamily="34" charset="0"/>
              </a:rPr>
              <a:t> </a:t>
            </a:r>
            <a:r>
              <a:rPr lang="vi-VN" sz="2800" b="0" i="0" dirty="0" err="1">
                <a:solidFill>
                  <a:srgbClr val="000000"/>
                </a:solidFill>
                <a:effectLst/>
                <a:latin typeface="Arial" panose="020B0604020202020204" pitchFamily="34" charset="0"/>
              </a:rPr>
              <a:t>đồng</a:t>
            </a:r>
            <a:r>
              <a:rPr lang="vi-VN" sz="2800" b="0" i="0" dirty="0">
                <a:solidFill>
                  <a:srgbClr val="000000"/>
                </a:solidFill>
                <a:effectLst/>
                <a:latin typeface="Arial" panose="020B0604020202020204" pitchFamily="34" charset="0"/>
              </a:rPr>
              <a:t>, </a:t>
            </a:r>
            <a:r>
              <a:rPr lang="vi-VN" sz="2800" b="0" i="0" dirty="0" err="1">
                <a:solidFill>
                  <a:srgbClr val="000000"/>
                </a:solidFill>
                <a:effectLst/>
                <a:latin typeface="Arial" panose="020B0604020202020204" pitchFamily="34" charset="0"/>
              </a:rPr>
              <a:t>rèn</a:t>
            </a:r>
            <a:r>
              <a:rPr lang="vi-VN" sz="2800" b="0" i="0" dirty="0">
                <a:solidFill>
                  <a:srgbClr val="000000"/>
                </a:solidFill>
                <a:effectLst/>
                <a:latin typeface="Arial" panose="020B0604020202020204" pitchFamily="34" charset="0"/>
              </a:rPr>
              <a:t> </a:t>
            </a:r>
            <a:r>
              <a:rPr lang="vi-VN" sz="2800" b="0" i="0" dirty="0" err="1">
                <a:solidFill>
                  <a:srgbClr val="000000"/>
                </a:solidFill>
                <a:effectLst/>
                <a:latin typeface="Arial" panose="020B0604020202020204" pitchFamily="34" charset="0"/>
              </a:rPr>
              <a:t>sắt</a:t>
            </a:r>
            <a:r>
              <a:rPr lang="vi-VN" sz="2800" b="0" i="0" dirty="0">
                <a:solidFill>
                  <a:srgbClr val="000000"/>
                </a:solidFill>
                <a:effectLst/>
                <a:latin typeface="Arial" panose="020B0604020202020204" pitchFamily="34" charset="0"/>
              </a:rPr>
              <a:t>, </a:t>
            </a:r>
            <a:r>
              <a:rPr lang="vi-VN" sz="2800" b="0" i="0" dirty="0" err="1">
                <a:solidFill>
                  <a:srgbClr val="000000"/>
                </a:solidFill>
                <a:effectLst/>
                <a:latin typeface="Arial" panose="020B0604020202020204" pitchFamily="34" charset="0"/>
              </a:rPr>
              <a:t>làm</a:t>
            </a:r>
            <a:r>
              <a:rPr lang="vi-VN" sz="2800" b="0" i="0" dirty="0">
                <a:solidFill>
                  <a:srgbClr val="000000"/>
                </a:solidFill>
                <a:effectLst/>
                <a:latin typeface="Arial" panose="020B0604020202020204" pitchFamily="34" charset="0"/>
              </a:rPr>
              <a:t> </a:t>
            </a:r>
            <a:r>
              <a:rPr lang="vi-VN" sz="2800" b="0" i="0" dirty="0" err="1">
                <a:solidFill>
                  <a:srgbClr val="000000"/>
                </a:solidFill>
                <a:effectLst/>
                <a:latin typeface="Arial" panose="020B0604020202020204" pitchFamily="34" charset="0"/>
              </a:rPr>
              <a:t>gốm</a:t>
            </a:r>
            <a:r>
              <a:rPr lang="vi-VN" sz="2800" b="0" i="0" dirty="0">
                <a:solidFill>
                  <a:srgbClr val="000000"/>
                </a:solidFill>
                <a:effectLst/>
                <a:latin typeface="Arial" panose="020B0604020202020204" pitchFamily="34" charset="0"/>
              </a:rPr>
              <a:t>, </a:t>
            </a:r>
            <a:r>
              <a:rPr lang="vi-VN" sz="2800" b="0" i="0" dirty="0" err="1">
                <a:solidFill>
                  <a:srgbClr val="000000"/>
                </a:solidFill>
                <a:effectLst/>
                <a:latin typeface="Arial" panose="020B0604020202020204" pitchFamily="34" charset="0"/>
              </a:rPr>
              <a:t>dệt</a:t>
            </a:r>
            <a:r>
              <a:rPr lang="vi-VN" sz="2800" b="0" i="0" dirty="0">
                <a:solidFill>
                  <a:srgbClr val="000000"/>
                </a:solidFill>
                <a:effectLst/>
                <a:latin typeface="Arial" panose="020B0604020202020204" pitchFamily="34" charset="0"/>
              </a:rPr>
              <a:t> </a:t>
            </a:r>
            <a:r>
              <a:rPr lang="vi-VN" sz="2800" b="0" i="0" dirty="0" err="1">
                <a:solidFill>
                  <a:srgbClr val="000000"/>
                </a:solidFill>
                <a:effectLst/>
                <a:latin typeface="Arial" panose="020B0604020202020204" pitchFamily="34" charset="0"/>
              </a:rPr>
              <a:t>ngày</a:t>
            </a:r>
            <a:r>
              <a:rPr lang="vi-VN" sz="2800" b="0" i="0" dirty="0">
                <a:solidFill>
                  <a:srgbClr val="000000"/>
                </a:solidFill>
                <a:effectLst/>
                <a:latin typeface="Arial" panose="020B0604020202020204" pitchFamily="34" charset="0"/>
              </a:rPr>
              <a:t> </a:t>
            </a:r>
            <a:r>
              <a:rPr lang="vi-VN" sz="2800" b="0" i="0" dirty="0" err="1">
                <a:solidFill>
                  <a:srgbClr val="000000"/>
                </a:solidFill>
                <a:effectLst/>
                <a:latin typeface="Arial" panose="020B0604020202020204" pitchFamily="34" charset="0"/>
              </a:rPr>
              <a:t>càng</a:t>
            </a:r>
            <a:r>
              <a:rPr lang="vi-VN" sz="2800" b="0" i="0" dirty="0">
                <a:solidFill>
                  <a:srgbClr val="000000"/>
                </a:solidFill>
                <a:effectLst/>
                <a:latin typeface="Arial" panose="020B0604020202020204" pitchFamily="34" charset="0"/>
              </a:rPr>
              <a:t> </a:t>
            </a:r>
            <a:r>
              <a:rPr lang="vi-VN" sz="2800" b="0" i="0" dirty="0" err="1">
                <a:solidFill>
                  <a:srgbClr val="000000"/>
                </a:solidFill>
                <a:effectLst/>
                <a:latin typeface="Arial" panose="020B0604020202020204" pitchFamily="34" charset="0"/>
              </a:rPr>
              <a:t>phát</a:t>
            </a:r>
            <a:r>
              <a:rPr lang="vi-VN" sz="2800" b="0" i="0" dirty="0">
                <a:solidFill>
                  <a:srgbClr val="000000"/>
                </a:solidFill>
                <a:effectLst/>
                <a:latin typeface="Arial" panose="020B0604020202020204" pitchFamily="34" charset="0"/>
              </a:rPr>
              <a:t> </a:t>
            </a:r>
            <a:r>
              <a:rPr lang="vi-VN" sz="2800" b="0" i="0" dirty="0" err="1">
                <a:solidFill>
                  <a:srgbClr val="000000"/>
                </a:solidFill>
                <a:effectLst/>
                <a:latin typeface="Arial" panose="020B0604020202020204" pitchFamily="34" charset="0"/>
              </a:rPr>
              <a:t>triển</a:t>
            </a:r>
            <a:r>
              <a:rPr lang="vi-VN" sz="2800" b="0" i="0" dirty="0">
                <a:solidFill>
                  <a:srgbClr val="000000"/>
                </a:solidFill>
                <a:effectLst/>
                <a:latin typeface="Arial" panose="020B0604020202020204" pitchFamily="34" charset="0"/>
              </a:rPr>
              <a:t>, </a:t>
            </a:r>
            <a:r>
              <a:rPr lang="vi-VN" sz="2800" b="0" i="0" dirty="0" err="1">
                <a:solidFill>
                  <a:srgbClr val="000000"/>
                </a:solidFill>
                <a:effectLst/>
                <a:latin typeface="Arial" panose="020B0604020202020204" pitchFamily="34" charset="0"/>
              </a:rPr>
              <a:t>chất</a:t>
            </a:r>
            <a:r>
              <a:rPr lang="vi-VN" sz="2800" b="0" i="0" dirty="0">
                <a:solidFill>
                  <a:srgbClr val="000000"/>
                </a:solidFill>
                <a:effectLst/>
                <a:latin typeface="Arial" panose="020B0604020202020204" pitchFamily="34" charset="0"/>
              </a:rPr>
              <a:t> </a:t>
            </a:r>
            <a:r>
              <a:rPr lang="vi-VN" sz="2800" b="0" i="0" dirty="0" err="1">
                <a:solidFill>
                  <a:srgbClr val="000000"/>
                </a:solidFill>
                <a:effectLst/>
                <a:latin typeface="Arial" panose="020B0604020202020204" pitchFamily="34" charset="0"/>
              </a:rPr>
              <a:t>lượng</a:t>
            </a:r>
            <a:r>
              <a:rPr lang="vi-VN" sz="2800" b="0" i="0" dirty="0">
                <a:solidFill>
                  <a:srgbClr val="000000"/>
                </a:solidFill>
                <a:effectLst/>
                <a:latin typeface="Arial" panose="020B0604020202020204" pitchFamily="34" charset="0"/>
              </a:rPr>
              <a:t> </a:t>
            </a:r>
            <a:r>
              <a:rPr lang="vi-VN" sz="2800" b="0" i="0" dirty="0" err="1">
                <a:solidFill>
                  <a:srgbClr val="000000"/>
                </a:solidFill>
                <a:effectLst/>
                <a:latin typeface="Arial" panose="020B0604020202020204" pitchFamily="34" charset="0"/>
              </a:rPr>
              <a:t>sản</a:t>
            </a:r>
            <a:r>
              <a:rPr lang="vi-VN" sz="2800" b="0" i="0" dirty="0">
                <a:solidFill>
                  <a:srgbClr val="000000"/>
                </a:solidFill>
                <a:effectLst/>
                <a:latin typeface="Arial" panose="020B0604020202020204" pitchFamily="34" charset="0"/>
              </a:rPr>
              <a:t> </a:t>
            </a:r>
            <a:r>
              <a:rPr lang="vi-VN" sz="2800" b="0" i="0" dirty="0" err="1">
                <a:solidFill>
                  <a:srgbClr val="000000"/>
                </a:solidFill>
                <a:effectLst/>
                <a:latin typeface="Arial" panose="020B0604020202020204" pitchFamily="34" charset="0"/>
              </a:rPr>
              <a:t>phẩm</a:t>
            </a:r>
            <a:r>
              <a:rPr lang="vi-VN" sz="2800" b="0" i="0" dirty="0">
                <a:solidFill>
                  <a:srgbClr val="000000"/>
                </a:solidFill>
                <a:effectLst/>
                <a:latin typeface="Arial" panose="020B0604020202020204" pitchFamily="34" charset="0"/>
              </a:rPr>
              <a:t> </a:t>
            </a:r>
            <a:r>
              <a:rPr lang="vi-VN" sz="2800" b="0" i="0" dirty="0" err="1">
                <a:solidFill>
                  <a:srgbClr val="000000"/>
                </a:solidFill>
                <a:effectLst/>
                <a:latin typeface="Arial" panose="020B0604020202020204" pitchFamily="34" charset="0"/>
              </a:rPr>
              <a:t>ngày</a:t>
            </a:r>
            <a:r>
              <a:rPr lang="vi-VN" sz="2800" b="0" i="0" dirty="0">
                <a:solidFill>
                  <a:srgbClr val="000000"/>
                </a:solidFill>
                <a:effectLst/>
                <a:latin typeface="Arial" panose="020B0604020202020204" pitchFamily="34" charset="0"/>
              </a:rPr>
              <a:t> </a:t>
            </a:r>
            <a:r>
              <a:rPr lang="vi-VN" sz="2800" b="0" i="0" dirty="0" err="1">
                <a:solidFill>
                  <a:srgbClr val="000000"/>
                </a:solidFill>
                <a:effectLst/>
                <a:latin typeface="Arial" panose="020B0604020202020204" pitchFamily="34" charset="0"/>
              </a:rPr>
              <a:t>càng</a:t>
            </a:r>
            <a:r>
              <a:rPr lang="vi-VN" sz="2800" b="0" i="0" dirty="0">
                <a:solidFill>
                  <a:srgbClr val="000000"/>
                </a:solidFill>
                <a:effectLst/>
                <a:latin typeface="Arial" panose="020B0604020202020204" pitchFamily="34" charset="0"/>
              </a:rPr>
              <a:t> </a:t>
            </a:r>
            <a:r>
              <a:rPr lang="vi-VN" sz="2800" b="0" i="0" dirty="0" err="1">
                <a:solidFill>
                  <a:srgbClr val="000000"/>
                </a:solidFill>
                <a:effectLst/>
                <a:latin typeface="Arial" panose="020B0604020202020204" pitchFamily="34" charset="0"/>
              </a:rPr>
              <a:t>được</a:t>
            </a:r>
            <a:r>
              <a:rPr lang="vi-VN" sz="2800" b="0" i="0" dirty="0">
                <a:solidFill>
                  <a:srgbClr val="000000"/>
                </a:solidFill>
                <a:effectLst/>
                <a:latin typeface="Arial" panose="020B0604020202020204" pitchFamily="34" charset="0"/>
              </a:rPr>
              <a:t> nâng cao.</a:t>
            </a:r>
          </a:p>
          <a:p>
            <a:pPr algn="just"/>
            <a:r>
              <a:rPr lang="vi-VN" sz="2800" b="0" i="0" dirty="0">
                <a:solidFill>
                  <a:srgbClr val="000000"/>
                </a:solidFill>
                <a:effectLst/>
                <a:latin typeface="Arial" panose="020B0604020202020204" pitchFamily="34" charset="0"/>
              </a:rPr>
              <a:t>+ </a:t>
            </a:r>
            <a:r>
              <a:rPr lang="vi-VN" sz="2800" b="0" i="0" dirty="0" err="1">
                <a:solidFill>
                  <a:srgbClr val="000000"/>
                </a:solidFill>
                <a:effectLst/>
                <a:latin typeface="Arial" panose="020B0604020202020204" pitchFamily="34" charset="0"/>
              </a:rPr>
              <a:t>Các</a:t>
            </a:r>
            <a:r>
              <a:rPr lang="vi-VN" sz="2800" b="0" i="0" dirty="0">
                <a:solidFill>
                  <a:srgbClr val="000000"/>
                </a:solidFill>
                <a:effectLst/>
                <a:latin typeface="Arial" panose="020B0604020202020204" pitchFamily="34" charset="0"/>
              </a:rPr>
              <a:t> </a:t>
            </a:r>
            <a:r>
              <a:rPr lang="vi-VN" sz="2800" b="0" i="0" dirty="0" err="1">
                <a:solidFill>
                  <a:srgbClr val="000000"/>
                </a:solidFill>
                <a:effectLst/>
                <a:latin typeface="Arial" panose="020B0604020202020204" pitchFamily="34" charset="0"/>
              </a:rPr>
              <a:t>làng</a:t>
            </a:r>
            <a:r>
              <a:rPr lang="vi-VN" sz="2800" b="0" i="0" dirty="0">
                <a:solidFill>
                  <a:srgbClr val="000000"/>
                </a:solidFill>
                <a:effectLst/>
                <a:latin typeface="Arial" panose="020B0604020202020204" pitchFamily="34" charset="0"/>
              </a:rPr>
              <a:t> </a:t>
            </a:r>
            <a:r>
              <a:rPr lang="vi-VN" sz="2800" b="0" i="0" dirty="0" err="1">
                <a:solidFill>
                  <a:srgbClr val="000000"/>
                </a:solidFill>
                <a:effectLst/>
                <a:latin typeface="Arial" panose="020B0604020202020204" pitchFamily="34" charset="0"/>
              </a:rPr>
              <a:t>nghề</a:t>
            </a:r>
            <a:r>
              <a:rPr lang="vi-VN" sz="2800" b="0" i="0" dirty="0">
                <a:solidFill>
                  <a:srgbClr val="000000"/>
                </a:solidFill>
                <a:effectLst/>
                <a:latin typeface="Arial" panose="020B0604020202020204" pitchFamily="34" charset="0"/>
              </a:rPr>
              <a:t> </a:t>
            </a:r>
            <a:r>
              <a:rPr lang="vi-VN" sz="2800" b="0" i="0" dirty="0" err="1">
                <a:solidFill>
                  <a:srgbClr val="000000"/>
                </a:solidFill>
                <a:effectLst/>
                <a:latin typeface="Arial" panose="020B0604020202020204" pitchFamily="34" charset="0"/>
              </a:rPr>
              <a:t>thủ</a:t>
            </a:r>
            <a:r>
              <a:rPr lang="vi-VN" sz="2800" b="0" i="0" dirty="0">
                <a:solidFill>
                  <a:srgbClr val="000000"/>
                </a:solidFill>
                <a:effectLst/>
                <a:latin typeface="Arial" panose="020B0604020202020204" pitchFamily="34" charset="0"/>
              </a:rPr>
              <a:t> công ra </a:t>
            </a:r>
            <a:r>
              <a:rPr lang="vi-VN" sz="2800" b="0" i="0" dirty="0" err="1">
                <a:solidFill>
                  <a:srgbClr val="000000"/>
                </a:solidFill>
                <a:effectLst/>
                <a:latin typeface="Arial" panose="020B0604020202020204" pitchFamily="34" charset="0"/>
              </a:rPr>
              <a:t>đời</a:t>
            </a:r>
            <a:r>
              <a:rPr lang="vi-VN" sz="2800" b="0" i="0" dirty="0">
                <a:solidFill>
                  <a:srgbClr val="000000"/>
                </a:solidFill>
                <a:effectLst/>
                <a:latin typeface="Arial" panose="020B0604020202020204" pitchFamily="34" charset="0"/>
              </a:rPr>
              <a:t>: </a:t>
            </a:r>
            <a:r>
              <a:rPr lang="vi-VN" sz="2800" b="0" i="0" dirty="0" err="1">
                <a:solidFill>
                  <a:srgbClr val="000000"/>
                </a:solidFill>
                <a:effectLst/>
                <a:latin typeface="Arial" panose="020B0604020202020204" pitchFamily="34" charset="0"/>
              </a:rPr>
              <a:t>Thổ</a:t>
            </a:r>
            <a:r>
              <a:rPr lang="vi-VN" sz="2800" b="0" i="0" dirty="0">
                <a:solidFill>
                  <a:srgbClr val="000000"/>
                </a:solidFill>
                <a:effectLst/>
                <a:latin typeface="Arial" panose="020B0604020202020204" pitchFamily="34" charset="0"/>
              </a:rPr>
              <a:t> </a:t>
            </a:r>
            <a:r>
              <a:rPr lang="vi-VN" sz="2800" b="0" i="0" dirty="0" err="1">
                <a:solidFill>
                  <a:srgbClr val="000000"/>
                </a:solidFill>
                <a:effectLst/>
                <a:latin typeface="Arial" panose="020B0604020202020204" pitchFamily="34" charset="0"/>
              </a:rPr>
              <a:t>Hà</a:t>
            </a:r>
            <a:r>
              <a:rPr lang="vi-VN" sz="2800" b="0" i="0" dirty="0">
                <a:solidFill>
                  <a:srgbClr val="000000"/>
                </a:solidFill>
                <a:effectLst/>
                <a:latin typeface="Arial" panose="020B0604020202020204" pitchFamily="34" charset="0"/>
              </a:rPr>
              <a:t>, </a:t>
            </a:r>
            <a:r>
              <a:rPr lang="vi-VN" sz="2800" b="0" i="0" dirty="0" err="1">
                <a:solidFill>
                  <a:srgbClr val="000000"/>
                </a:solidFill>
                <a:effectLst/>
                <a:latin typeface="Arial" panose="020B0604020202020204" pitchFamily="34" charset="0"/>
              </a:rPr>
              <a:t>Bát</a:t>
            </a:r>
            <a:r>
              <a:rPr lang="vi-VN" sz="2800" b="0" i="0" dirty="0">
                <a:solidFill>
                  <a:srgbClr val="000000"/>
                </a:solidFill>
                <a:effectLst/>
                <a:latin typeface="Arial" panose="020B0604020202020204" pitchFamily="34" charset="0"/>
              </a:rPr>
              <a:t> </a:t>
            </a:r>
            <a:r>
              <a:rPr lang="vi-VN" sz="2800" b="0" i="0" dirty="0" err="1">
                <a:solidFill>
                  <a:srgbClr val="000000"/>
                </a:solidFill>
                <a:effectLst/>
                <a:latin typeface="Arial" panose="020B0604020202020204" pitchFamily="34" charset="0"/>
              </a:rPr>
              <a:t>Tràng</a:t>
            </a:r>
            <a:r>
              <a:rPr lang="vi-VN" sz="2800" b="0" i="0" dirty="0">
                <a:solidFill>
                  <a:srgbClr val="000000"/>
                </a:solidFill>
                <a:effectLst/>
                <a:latin typeface="Arial" panose="020B0604020202020204" pitchFamily="34" charset="0"/>
              </a:rPr>
              <a:t>, Nga </a:t>
            </a:r>
            <a:r>
              <a:rPr lang="vi-VN" sz="2800" b="0" i="0" dirty="0" err="1">
                <a:solidFill>
                  <a:srgbClr val="000000"/>
                </a:solidFill>
                <a:effectLst/>
                <a:latin typeface="Arial" panose="020B0604020202020204" pitchFamily="34" charset="0"/>
              </a:rPr>
              <a:t>Sơn,Chu</a:t>
            </a:r>
            <a:r>
              <a:rPr lang="vi-VN" sz="2800" b="0" i="0" dirty="0">
                <a:solidFill>
                  <a:srgbClr val="000000"/>
                </a:solidFill>
                <a:effectLst/>
                <a:latin typeface="Arial" panose="020B0604020202020204" pitchFamily="34" charset="0"/>
              </a:rPr>
              <a:t> </a:t>
            </a:r>
            <a:r>
              <a:rPr lang="vi-VN" sz="2800" b="0" i="0" dirty="0" err="1">
                <a:solidFill>
                  <a:srgbClr val="000000"/>
                </a:solidFill>
                <a:effectLst/>
                <a:latin typeface="Arial" panose="020B0604020202020204" pitchFamily="34" charset="0"/>
              </a:rPr>
              <a:t>Đậu</a:t>
            </a:r>
            <a:r>
              <a:rPr lang="vi-VN" sz="2800" b="0" i="0" dirty="0">
                <a:solidFill>
                  <a:srgbClr val="000000"/>
                </a:solidFill>
                <a:effectLst/>
                <a:latin typeface="Arial" panose="020B0604020202020204" pitchFamily="34" charset="0"/>
              </a:rPr>
              <a:t>...</a:t>
            </a:r>
          </a:p>
          <a:p>
            <a:pPr algn="just"/>
            <a:r>
              <a:rPr lang="vi-VN" sz="2800" b="0" i="0" dirty="0">
                <a:solidFill>
                  <a:srgbClr val="000000"/>
                </a:solidFill>
                <a:effectLst/>
                <a:latin typeface="Arial" panose="020B0604020202020204" pitchFamily="34" charset="0"/>
              </a:rPr>
              <a:t>+ </a:t>
            </a:r>
            <a:r>
              <a:rPr lang="vi-VN" sz="2800" b="0" i="0" dirty="0" err="1">
                <a:solidFill>
                  <a:srgbClr val="000000"/>
                </a:solidFill>
                <a:effectLst/>
                <a:latin typeface="Arial" panose="020B0604020202020204" pitchFamily="34" charset="0"/>
              </a:rPr>
              <a:t>Sản</a:t>
            </a:r>
            <a:r>
              <a:rPr lang="vi-VN" sz="2800" b="0" i="0" dirty="0">
                <a:solidFill>
                  <a:srgbClr val="000000"/>
                </a:solidFill>
                <a:effectLst/>
                <a:latin typeface="Arial" panose="020B0604020202020204" pitchFamily="34" charset="0"/>
              </a:rPr>
              <a:t> </a:t>
            </a:r>
            <a:r>
              <a:rPr lang="vi-VN" sz="2800" b="0" i="0" dirty="0" err="1">
                <a:solidFill>
                  <a:srgbClr val="000000"/>
                </a:solidFill>
                <a:effectLst/>
                <a:latin typeface="Arial" panose="020B0604020202020204" pitchFamily="34" charset="0"/>
              </a:rPr>
              <a:t>xuất</a:t>
            </a:r>
            <a:r>
              <a:rPr lang="vi-VN" sz="2800" b="0" i="0" dirty="0">
                <a:solidFill>
                  <a:srgbClr val="000000"/>
                </a:solidFill>
                <a:effectLst/>
                <a:latin typeface="Arial" panose="020B0604020202020204" pitchFamily="34" charset="0"/>
              </a:rPr>
              <a:t> </a:t>
            </a:r>
            <a:r>
              <a:rPr lang="vi-VN" sz="2800" b="0" i="0" dirty="0" err="1">
                <a:solidFill>
                  <a:srgbClr val="000000"/>
                </a:solidFill>
                <a:effectLst/>
                <a:latin typeface="Arial" panose="020B0604020202020204" pitchFamily="34" charset="0"/>
              </a:rPr>
              <a:t>được</a:t>
            </a:r>
            <a:r>
              <a:rPr lang="vi-VN" sz="2800" b="0" i="0" dirty="0">
                <a:solidFill>
                  <a:srgbClr val="000000"/>
                </a:solidFill>
                <a:effectLst/>
                <a:latin typeface="Arial" panose="020B0604020202020204" pitchFamily="34" charset="0"/>
              </a:rPr>
              <a:t> </a:t>
            </a:r>
            <a:r>
              <a:rPr lang="vi-VN" sz="2800" b="0" i="0" dirty="0" err="1">
                <a:solidFill>
                  <a:srgbClr val="000000"/>
                </a:solidFill>
                <a:effectLst/>
                <a:latin typeface="Arial" panose="020B0604020202020204" pitchFamily="34" charset="0"/>
              </a:rPr>
              <a:t>một</a:t>
            </a:r>
            <a:r>
              <a:rPr lang="vi-VN" sz="2800" b="0" i="0" dirty="0">
                <a:solidFill>
                  <a:srgbClr val="000000"/>
                </a:solidFill>
                <a:effectLst/>
                <a:latin typeface="Arial" panose="020B0604020202020204" pitchFamily="34" charset="0"/>
              </a:rPr>
              <a:t> </a:t>
            </a:r>
            <a:r>
              <a:rPr lang="vi-VN" sz="2800" b="0" i="0" dirty="0" err="1">
                <a:solidFill>
                  <a:srgbClr val="000000"/>
                </a:solidFill>
                <a:effectLst/>
                <a:latin typeface="Arial" panose="020B0604020202020204" pitchFamily="34" charset="0"/>
              </a:rPr>
              <a:t>số</a:t>
            </a:r>
            <a:r>
              <a:rPr lang="vi-VN" sz="2800" b="0" i="0" dirty="0">
                <a:solidFill>
                  <a:srgbClr val="000000"/>
                </a:solidFill>
                <a:effectLst/>
                <a:latin typeface="Arial" panose="020B0604020202020204" pitchFamily="34" charset="0"/>
              </a:rPr>
              <a:t> </a:t>
            </a:r>
            <a:r>
              <a:rPr lang="vi-VN" sz="2800" b="0" i="0" dirty="0" err="1">
                <a:solidFill>
                  <a:srgbClr val="000000"/>
                </a:solidFill>
                <a:effectLst/>
                <a:latin typeface="Arial" panose="020B0604020202020204" pitchFamily="34" charset="0"/>
              </a:rPr>
              <a:t>sản</a:t>
            </a:r>
            <a:r>
              <a:rPr lang="vi-VN" sz="2800" b="0" i="0" dirty="0">
                <a:solidFill>
                  <a:srgbClr val="000000"/>
                </a:solidFill>
                <a:effectLst/>
                <a:latin typeface="Arial" panose="020B0604020202020204" pitchFamily="34" charset="0"/>
              </a:rPr>
              <a:t> </a:t>
            </a:r>
            <a:r>
              <a:rPr lang="vi-VN" sz="2800" b="0" i="0" dirty="0" err="1">
                <a:solidFill>
                  <a:srgbClr val="000000"/>
                </a:solidFill>
                <a:effectLst/>
                <a:latin typeface="Arial" panose="020B0604020202020204" pitchFamily="34" charset="0"/>
              </a:rPr>
              <a:t>phẩm</a:t>
            </a:r>
            <a:r>
              <a:rPr lang="vi-VN" sz="2800" b="0" i="0" dirty="0">
                <a:solidFill>
                  <a:srgbClr val="000000"/>
                </a:solidFill>
                <a:effectLst/>
                <a:latin typeface="Arial" panose="020B0604020202020204" pitchFamily="34" charset="0"/>
              </a:rPr>
              <a:t> </a:t>
            </a:r>
            <a:r>
              <a:rPr lang="vi-VN" sz="2800" b="0" i="0" dirty="0" err="1">
                <a:solidFill>
                  <a:srgbClr val="000000"/>
                </a:solidFill>
                <a:effectLst/>
                <a:latin typeface="Arial" panose="020B0604020202020204" pitchFamily="34" charset="0"/>
              </a:rPr>
              <a:t>kĩ</a:t>
            </a:r>
            <a:r>
              <a:rPr lang="vi-VN" sz="2800" b="0" i="0" dirty="0">
                <a:solidFill>
                  <a:srgbClr val="000000"/>
                </a:solidFill>
                <a:effectLst/>
                <a:latin typeface="Arial" panose="020B0604020202020204" pitchFamily="34" charset="0"/>
              </a:rPr>
              <a:t> </a:t>
            </a:r>
            <a:r>
              <a:rPr lang="vi-VN" sz="2800" b="0" i="0" dirty="0" err="1">
                <a:solidFill>
                  <a:srgbClr val="000000"/>
                </a:solidFill>
                <a:effectLst/>
                <a:latin typeface="Arial" panose="020B0604020202020204" pitchFamily="34" charset="0"/>
              </a:rPr>
              <a:t>thuật</a:t>
            </a:r>
            <a:r>
              <a:rPr lang="vi-VN" sz="2800" b="0" i="0" dirty="0">
                <a:solidFill>
                  <a:srgbClr val="000000"/>
                </a:solidFill>
                <a:effectLst/>
                <a:latin typeface="Arial" panose="020B0604020202020204" pitchFamily="34" charset="0"/>
              </a:rPr>
              <a:t> cao: </a:t>
            </a:r>
            <a:r>
              <a:rPr lang="vi-VN" sz="2800" b="0" i="0" dirty="0" err="1">
                <a:solidFill>
                  <a:srgbClr val="000000"/>
                </a:solidFill>
                <a:effectLst/>
                <a:latin typeface="Arial" panose="020B0604020202020204" pitchFamily="34" charset="0"/>
              </a:rPr>
              <a:t>đại</a:t>
            </a:r>
            <a:r>
              <a:rPr lang="vi-VN" sz="2800" b="0" i="0" dirty="0">
                <a:solidFill>
                  <a:srgbClr val="000000"/>
                </a:solidFill>
                <a:effectLst/>
                <a:latin typeface="Arial" panose="020B0604020202020204" pitchFamily="34" charset="0"/>
              </a:rPr>
              <a:t> </a:t>
            </a:r>
            <a:r>
              <a:rPr lang="vi-VN" sz="2800" b="0" i="0" dirty="0" err="1">
                <a:solidFill>
                  <a:srgbClr val="000000"/>
                </a:solidFill>
                <a:effectLst/>
                <a:latin typeface="Arial" panose="020B0604020202020204" pitchFamily="34" charset="0"/>
              </a:rPr>
              <a:t>bác</a:t>
            </a:r>
            <a:r>
              <a:rPr lang="vi-VN" sz="2800" b="0" i="0" dirty="0">
                <a:solidFill>
                  <a:srgbClr val="000000"/>
                </a:solidFill>
                <a:effectLst/>
                <a:latin typeface="Arial" panose="020B0604020202020204" pitchFamily="34" charset="0"/>
              </a:rPr>
              <a:t>, </a:t>
            </a:r>
            <a:r>
              <a:rPr lang="vi-VN" sz="2800" b="0" i="0" dirty="0" err="1">
                <a:solidFill>
                  <a:srgbClr val="000000"/>
                </a:solidFill>
                <a:effectLst/>
                <a:latin typeface="Arial" panose="020B0604020202020204" pitchFamily="34" charset="0"/>
              </a:rPr>
              <a:t>thuyền</a:t>
            </a:r>
            <a:r>
              <a:rPr lang="vi-VN" sz="2800" b="0" i="0" dirty="0">
                <a:solidFill>
                  <a:srgbClr val="000000"/>
                </a:solidFill>
                <a:effectLst/>
                <a:latin typeface="Arial" panose="020B0604020202020204" pitchFamily="34" charset="0"/>
              </a:rPr>
              <a:t> </a:t>
            </a:r>
            <a:r>
              <a:rPr lang="vi-VN" sz="2800" b="0" i="0" dirty="0" err="1">
                <a:solidFill>
                  <a:srgbClr val="000000"/>
                </a:solidFill>
                <a:effectLst/>
                <a:latin typeface="Arial" panose="020B0604020202020204" pitchFamily="34" charset="0"/>
              </a:rPr>
              <a:t>chiến</a:t>
            </a:r>
            <a:r>
              <a:rPr lang="vi-VN" sz="2800" b="0" i="0" dirty="0">
                <a:solidFill>
                  <a:srgbClr val="000000"/>
                </a:solidFill>
                <a:effectLst/>
                <a:latin typeface="Arial" panose="020B0604020202020204" pitchFamily="34" charset="0"/>
              </a:rPr>
              <a:t>,...</a:t>
            </a:r>
          </a:p>
        </p:txBody>
      </p:sp>
    </p:spTree>
    <p:extLst>
      <p:ext uri="{BB962C8B-B14F-4D97-AF65-F5344CB8AC3E}">
        <p14:creationId xmlns:p14="http://schemas.microsoft.com/office/powerpoint/2010/main" val="223245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Lý thuyết Sử 10: Bài 18. Công cuộc xây dựng và phát triển kinh tế trong các  thế kỉ X – XV - Đại Học Kinh Doanh &amp; Công Nghệ Hà Nội">
            <a:extLst>
              <a:ext uri="{FF2B5EF4-FFF2-40B4-BE49-F238E27FC236}">
                <a16:creationId xmlns:a16="http://schemas.microsoft.com/office/drawing/2014/main" id="{37800FDB-E031-9BA2-A66D-42F932FE82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438150"/>
            <a:ext cx="8229600" cy="4343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72100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3E78824E-1A74-CCDB-F0FA-FE78C84F0E8D}"/>
              </a:ext>
            </a:extLst>
          </p:cNvPr>
          <p:cNvSpPr txBox="1"/>
          <p:nvPr/>
        </p:nvSpPr>
        <p:spPr>
          <a:xfrm>
            <a:off x="762000" y="438150"/>
            <a:ext cx="4587630" cy="523220"/>
          </a:xfrm>
          <a:prstGeom prst="rect">
            <a:avLst/>
          </a:prstGeom>
          <a:noFill/>
        </p:spPr>
        <p:txBody>
          <a:bodyPr wrap="square">
            <a:spAutoFit/>
          </a:bodyPr>
          <a:lstStyle/>
          <a:p>
            <a:r>
              <a:rPr lang="vi-VN" sz="2800" b="0" i="1" dirty="0" err="1">
                <a:solidFill>
                  <a:srgbClr val="002060"/>
                </a:solidFill>
                <a:effectLst/>
                <a:latin typeface="Arial-ItalicMT"/>
              </a:rPr>
              <a:t>c.Thương</a:t>
            </a:r>
            <a:r>
              <a:rPr lang="vi-VN" sz="2800" b="0" i="1" dirty="0">
                <a:solidFill>
                  <a:srgbClr val="002060"/>
                </a:solidFill>
                <a:effectLst/>
                <a:latin typeface="Arial-ItalicMT"/>
              </a:rPr>
              <a:t> nghiệp</a:t>
            </a:r>
            <a:r>
              <a:rPr lang="vi-VN" sz="2800" dirty="0">
                <a:solidFill>
                  <a:srgbClr val="002060"/>
                </a:solidFill>
              </a:rPr>
              <a:t> </a:t>
            </a:r>
            <a:endParaRPr lang="vi-VN" dirty="0"/>
          </a:p>
        </p:txBody>
      </p:sp>
      <p:sp>
        <p:nvSpPr>
          <p:cNvPr id="5" name="Hộp Văn bản 4">
            <a:extLst>
              <a:ext uri="{FF2B5EF4-FFF2-40B4-BE49-F238E27FC236}">
                <a16:creationId xmlns:a16="http://schemas.microsoft.com/office/drawing/2014/main" id="{2149D5BA-8741-29A0-BFEF-171E2672346F}"/>
              </a:ext>
            </a:extLst>
          </p:cNvPr>
          <p:cNvSpPr txBox="1"/>
          <p:nvPr/>
        </p:nvSpPr>
        <p:spPr>
          <a:xfrm>
            <a:off x="762000" y="961370"/>
            <a:ext cx="7483231" cy="2954655"/>
          </a:xfrm>
          <a:prstGeom prst="rect">
            <a:avLst/>
          </a:prstGeom>
          <a:noFill/>
        </p:spPr>
        <p:txBody>
          <a:bodyPr wrap="square">
            <a:spAutoFit/>
          </a:bodyPr>
          <a:lstStyle/>
          <a:p>
            <a:pPr algn="just"/>
            <a:r>
              <a:rPr lang="vi-VN" sz="2800" dirty="0">
                <a:solidFill>
                  <a:srgbClr val="000000"/>
                </a:solidFill>
                <a:latin typeface="Arial" panose="020B0604020202020204" pitchFamily="34" charset="0"/>
              </a:rPr>
              <a:t>- Nội thương: </a:t>
            </a:r>
            <a:r>
              <a:rPr lang="vi-VN" sz="2800" b="0" i="0" dirty="0">
                <a:solidFill>
                  <a:srgbClr val="242021"/>
                </a:solidFill>
                <a:effectLst/>
                <a:latin typeface="ArialMT"/>
              </a:rPr>
              <a:t>các chợ, bến, phố phường diễn ra tấp nập</a:t>
            </a:r>
            <a:r>
              <a:rPr lang="vi-VN" sz="2800" dirty="0">
                <a:solidFill>
                  <a:srgbClr val="242021"/>
                </a:solidFill>
                <a:latin typeface="ArialMT"/>
              </a:rPr>
              <a:t> </a:t>
            </a:r>
            <a:r>
              <a:rPr lang="vi-VN" sz="2800" b="0" i="0" dirty="0">
                <a:solidFill>
                  <a:srgbClr val="242021"/>
                </a:solidFill>
                <a:effectLst/>
                <a:latin typeface="ArialMT"/>
              </a:rPr>
              <a:t>như bến Giang </a:t>
            </a:r>
            <a:r>
              <a:rPr lang="vi-VN" sz="2800" b="0" i="0" dirty="0" err="1">
                <a:solidFill>
                  <a:srgbClr val="242021"/>
                </a:solidFill>
                <a:effectLst/>
                <a:latin typeface="ArialMT"/>
              </a:rPr>
              <a:t>Khẩu,Triều</a:t>
            </a:r>
            <a:r>
              <a:rPr lang="vi-VN" sz="2800" b="0" i="0" dirty="0">
                <a:solidFill>
                  <a:srgbClr val="242021"/>
                </a:solidFill>
                <a:effectLst/>
                <a:latin typeface="ArialMT"/>
              </a:rPr>
              <a:t> Đông, Yên Hoa, Cơ Xá,… là nơi trao đổi hàng </a:t>
            </a:r>
            <a:r>
              <a:rPr lang="vi-VN" sz="2800" b="0" i="0" dirty="0" err="1">
                <a:solidFill>
                  <a:srgbClr val="242021"/>
                </a:solidFill>
                <a:effectLst/>
                <a:latin typeface="ArialMT"/>
              </a:rPr>
              <a:t>hoá</a:t>
            </a:r>
            <a:r>
              <a:rPr lang="vi-VN" sz="2800" b="0" i="0" dirty="0">
                <a:solidFill>
                  <a:srgbClr val="242021"/>
                </a:solidFill>
                <a:effectLst/>
                <a:latin typeface="ArialMT"/>
              </a:rPr>
              <a:t> giữa kinh đô với các vùng. </a:t>
            </a:r>
            <a:r>
              <a:rPr lang="vi-VN" sz="2800" dirty="0">
                <a:solidFill>
                  <a:srgbClr val="000000"/>
                </a:solidFill>
                <a:latin typeface="Arial" panose="020B0604020202020204" pitchFamily="34" charset="0"/>
              </a:rPr>
              <a:t>Kinh đô Thăng Long trở thành đô thị lớn, là trung tâm buôn bán và làm nghề truyền thống,</a:t>
            </a:r>
            <a:r>
              <a:rPr lang="vi-VN" sz="2800" dirty="0">
                <a:solidFill>
                  <a:srgbClr val="000000"/>
                </a:solidFill>
              </a:rPr>
              <a:t> nghề thủ công.</a:t>
            </a:r>
            <a:br>
              <a:rPr lang="vi-VN" dirty="0"/>
            </a:br>
            <a:endParaRPr lang="vi-VN" dirty="0"/>
          </a:p>
        </p:txBody>
      </p:sp>
      <p:sp>
        <p:nvSpPr>
          <p:cNvPr id="2" name="Hộp Văn bản 1">
            <a:extLst>
              <a:ext uri="{FF2B5EF4-FFF2-40B4-BE49-F238E27FC236}">
                <a16:creationId xmlns:a16="http://schemas.microsoft.com/office/drawing/2014/main" id="{44742582-2157-F316-16BA-CA7F6730563A}"/>
              </a:ext>
            </a:extLst>
          </p:cNvPr>
          <p:cNvSpPr txBox="1"/>
          <p:nvPr/>
        </p:nvSpPr>
        <p:spPr>
          <a:xfrm>
            <a:off x="762000" y="961370"/>
            <a:ext cx="7696199" cy="1815882"/>
          </a:xfrm>
          <a:prstGeom prst="rect">
            <a:avLst/>
          </a:prstGeom>
          <a:noFill/>
        </p:spPr>
        <p:txBody>
          <a:bodyPr wrap="square">
            <a:spAutoFit/>
          </a:bodyPr>
          <a:lstStyle/>
          <a:p>
            <a:r>
              <a:rPr lang="vi-VN" sz="2800" b="0" i="0" dirty="0">
                <a:solidFill>
                  <a:srgbClr val="242021"/>
                </a:solidFill>
                <a:effectLst/>
                <a:latin typeface="ArialMT"/>
              </a:rPr>
              <a:t>- Nhiều chợ hoạt động nhộn nhịp </a:t>
            </a:r>
            <a:r>
              <a:rPr lang="vi-VN" sz="2800" dirty="0">
                <a:solidFill>
                  <a:srgbClr val="242021"/>
                </a:solidFill>
                <a:latin typeface="ArialMT"/>
              </a:rPr>
              <a:t>t</a:t>
            </a:r>
            <a:r>
              <a:rPr lang="vi-VN" sz="2800" b="0" i="0" dirty="0">
                <a:solidFill>
                  <a:srgbClr val="242021"/>
                </a:solidFill>
                <a:effectLst/>
                <a:latin typeface="ArialMT"/>
              </a:rPr>
              <a:t>rong đó, chợ Cửa Đông,(thuộc khu vực phố hàng Đường, hàng Buồm của quận Hoàn Kiếm) là trung tâm buôn bán sầm uất nhất Kinh thành.</a:t>
            </a:r>
            <a:r>
              <a:rPr lang="vi-VN" sz="2800" dirty="0"/>
              <a:t> </a:t>
            </a:r>
          </a:p>
        </p:txBody>
      </p:sp>
    </p:spTree>
    <p:extLst>
      <p:ext uri="{BB962C8B-B14F-4D97-AF65-F5344CB8AC3E}">
        <p14:creationId xmlns:p14="http://schemas.microsoft.com/office/powerpoint/2010/main" val="3193832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par>
                          <p:cTn id="13" fill="hold">
                            <p:stCondLst>
                              <p:cond delay="500"/>
                            </p:stCondLst>
                            <p:childTnLst>
                              <p:par>
                                <p:cTn id="14" presetID="42" presetClass="entr" presetSubtype="0"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1000"/>
                                        <p:tgtEl>
                                          <p:spTgt spid="2"/>
                                        </p:tgtEl>
                                      </p:cBhvr>
                                    </p:animEffect>
                                    <p:anim calcmode="lin" valueType="num">
                                      <p:cBhvr>
                                        <p:cTn id="17" dur="1000" fill="hold"/>
                                        <p:tgtEl>
                                          <p:spTgt spid="2"/>
                                        </p:tgtEl>
                                        <p:attrNameLst>
                                          <p:attrName>ppt_x</p:attrName>
                                        </p:attrNameLst>
                                      </p:cBhvr>
                                      <p:tavLst>
                                        <p:tav tm="0">
                                          <p:val>
                                            <p:strVal val="#ppt_x"/>
                                          </p:val>
                                        </p:tav>
                                        <p:tav tm="100000">
                                          <p:val>
                                            <p:strVal val="#ppt_x"/>
                                          </p:val>
                                        </p:tav>
                                      </p:tavLst>
                                    </p:anim>
                                    <p:anim calcmode="lin" valueType="num">
                                      <p:cBhvr>
                                        <p:cTn id="1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Picture1aa (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55498"/>
            <a:ext cx="8242300" cy="459285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white-board-wooden-frame-50a0x500 (2)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2349638"/>
            <a:ext cx="5181600" cy="2811409"/>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Bảng gỗ\bf84005075c14b36ce9c5ef0290567c1-wood-boards-vector.pn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9854" l="0" r="100000">
                        <a14:foregroundMark x1="69962" y1="65828" x2="71356" y2="87130"/>
                        <a14:backgroundMark x1="8250" y1="7445" x2="24875" y2="12847"/>
                        <a14:backgroundMark x1="36125" y1="3212" x2="14625" y2="21752"/>
                        <a14:backgroundMark x1="45750" y1="14745" x2="59750" y2="21460"/>
                        <a14:backgroundMark x1="52500" y1="9927" x2="45000" y2="21898"/>
                        <a14:backgroundMark x1="59875" y1="21460" x2="32125" y2="25547"/>
                        <a14:backgroundMark x1="62000" y1="3650" x2="87750" y2="9489"/>
                        <a14:backgroundMark x1="65625" y1="3504" x2="87375" y2="23504"/>
                      </a14:backgroundRemoval>
                    </a14:imgEffect>
                  </a14:imgLayer>
                </a14:imgProps>
              </a:ext>
              <a:ext uri="{28A0092B-C50C-407E-A947-70E740481C1C}">
                <a14:useLocalDpi xmlns:a14="http://schemas.microsoft.com/office/drawing/2010/main" val="0"/>
              </a:ext>
            </a:extLst>
          </a:blip>
          <a:srcRect/>
          <a:stretch>
            <a:fillRect/>
          </a:stretch>
        </p:blipFill>
        <p:spPr bwMode="auto">
          <a:xfrm>
            <a:off x="2144035" y="-613009"/>
            <a:ext cx="5183961" cy="280558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657600" y="3044770"/>
            <a:ext cx="3962400" cy="1569660"/>
          </a:xfrm>
          <a:prstGeom prst="rect">
            <a:avLst/>
          </a:prstGeom>
          <a:noFill/>
        </p:spPr>
        <p:txBody>
          <a:bodyPr wrap="square" rtlCol="0">
            <a:spAutoFit/>
          </a:bodyPr>
          <a:lstStyle/>
          <a:p>
            <a:pPr algn="ctr"/>
            <a:r>
              <a:rPr lang="vi-VN" sz="3200" dirty="0">
                <a:latin typeface="Times New Roman" panose="02020603050405020304" pitchFamily="18" charset="0"/>
                <a:cs typeface="Times New Roman" panose="02020603050405020304" pitchFamily="18" charset="0"/>
              </a:rPr>
              <a:t>Tại sao Lý Công Uẩn quyết định dời đô từ Hoa Lư về Đại La?</a:t>
            </a:r>
            <a:endParaRPr lang="en-US" sz="3200" dirty="0">
              <a:solidFill>
                <a:srgbClr val="0000FF"/>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2362200" y="473302"/>
            <a:ext cx="4601561" cy="1077218"/>
          </a:xfrm>
          <a:prstGeom prst="rect">
            <a:avLst/>
          </a:prstGeom>
          <a:noFill/>
        </p:spPr>
        <p:txBody>
          <a:bodyPr wrap="square" rtlCol="0">
            <a:spAutoFit/>
          </a:bodyPr>
          <a:lstStyle/>
          <a:p>
            <a:pPr algn="ctr"/>
            <a:r>
              <a:rPr lang="vi-VN" sz="3200" dirty="0">
                <a:latin typeface="Times New Roman" panose="02020603050405020304" pitchFamily="18" charset="0"/>
                <a:cs typeface="Times New Roman" panose="02020603050405020304" pitchFamily="18" charset="0"/>
              </a:rPr>
              <a:t>Đại La là nơi có vị trí thích hợp nhất</a:t>
            </a:r>
            <a:endParaRPr lang="en-US" sz="8800" dirty="0">
              <a:solidFill>
                <a:srgbClr val="0000FF"/>
              </a:solidFill>
              <a:latin typeface="Times New Roman" panose="02020603050405020304" pitchFamily="18" charset="0"/>
              <a:cs typeface="Times New Roman" panose="02020603050405020304" pitchFamily="18" charset="0"/>
            </a:endParaRPr>
          </a:p>
        </p:txBody>
      </p:sp>
      <p:pic>
        <p:nvPicPr>
          <p:cNvPr id="1026" name="Picture 2" descr="C:\Users\ADMIN\Desktop\Tai nguyen thiet ke tro choi\Bảng gỗ\1a.png">
            <a:hlinkClick r:id="rId7" action="ppaction://hlinksldjump"/>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387431" y="11877"/>
            <a:ext cx="1680369" cy="791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8781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1029"/>
                                        </p:tgtEl>
                                        <p:attrNameLst>
                                          <p:attrName>style.visibility</p:attrName>
                                        </p:attrNameLst>
                                      </p:cBhvr>
                                      <p:to>
                                        <p:strVal val="visible"/>
                                      </p:to>
                                    </p:set>
                                    <p:anim calcmode="lin" valueType="num">
                                      <p:cBhvr additive="base">
                                        <p:cTn id="21" dur="500" fill="hold"/>
                                        <p:tgtEl>
                                          <p:spTgt spid="1029"/>
                                        </p:tgtEl>
                                        <p:attrNameLst>
                                          <p:attrName>ppt_x</p:attrName>
                                        </p:attrNameLst>
                                      </p:cBhvr>
                                      <p:tavLst>
                                        <p:tav tm="0">
                                          <p:val>
                                            <p:strVal val="#ppt_x"/>
                                          </p:val>
                                        </p:tav>
                                        <p:tav tm="100000">
                                          <p:val>
                                            <p:strVal val="#ppt_x"/>
                                          </p:val>
                                        </p:tav>
                                      </p:tavLst>
                                    </p:anim>
                                    <p:anim calcmode="lin" valueType="num">
                                      <p:cBhvr additive="base">
                                        <p:cTn id="22" dur="500" fill="hold"/>
                                        <p:tgtEl>
                                          <p:spTgt spid="102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1912A57F-292A-4DC3-3251-49D7C4C92221}"/>
              </a:ext>
            </a:extLst>
          </p:cNvPr>
          <p:cNvSpPr txBox="1"/>
          <p:nvPr/>
        </p:nvSpPr>
        <p:spPr>
          <a:xfrm>
            <a:off x="685800" y="971550"/>
            <a:ext cx="7658100" cy="2246769"/>
          </a:xfrm>
          <a:prstGeom prst="rect">
            <a:avLst/>
          </a:prstGeom>
          <a:noFill/>
        </p:spPr>
        <p:txBody>
          <a:bodyPr wrap="square">
            <a:spAutoFit/>
          </a:bodyPr>
          <a:lstStyle/>
          <a:p>
            <a:pPr algn="just"/>
            <a:r>
              <a:rPr lang="vi-VN" sz="2800" b="0" i="0" dirty="0">
                <a:solidFill>
                  <a:srgbClr val="000000"/>
                </a:solidFill>
                <a:effectLst/>
                <a:latin typeface="Arial" panose="020B0604020202020204" pitchFamily="34" charset="0"/>
              </a:rPr>
              <a:t>+ Ngoại thương: Khá phát triển, nhiều bến cảng được xây dựng, vùng biên giới Việt – Trung hình thành các địa điểm buôn bán,</a:t>
            </a:r>
            <a:r>
              <a:rPr lang="vi-VN" sz="2800" dirty="0">
                <a:solidFill>
                  <a:srgbClr val="000000"/>
                </a:solidFill>
              </a:rPr>
              <a:t> tuy nhiên chủ yếu buôn bán với Trung Quốc và các nước Đông Nam Á.</a:t>
            </a:r>
            <a:endParaRPr lang="vi-VN" sz="2800" b="0" i="0" dirty="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12398316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768DFDD7-71AF-74E8-1C1E-5F03FC2F1BE6}"/>
              </a:ext>
            </a:extLst>
          </p:cNvPr>
          <p:cNvSpPr txBox="1"/>
          <p:nvPr/>
        </p:nvSpPr>
        <p:spPr>
          <a:xfrm>
            <a:off x="533400" y="361950"/>
            <a:ext cx="4587630" cy="523220"/>
          </a:xfrm>
          <a:prstGeom prst="rect">
            <a:avLst/>
          </a:prstGeom>
          <a:noFill/>
        </p:spPr>
        <p:txBody>
          <a:bodyPr wrap="square">
            <a:spAutoFit/>
          </a:bodyPr>
          <a:lstStyle/>
          <a:p>
            <a:r>
              <a:rPr lang="vi-VN" sz="2800" b="1" i="1" dirty="0">
                <a:solidFill>
                  <a:srgbClr val="002060"/>
                </a:solidFill>
                <a:latin typeface="Arial-BoldItalicMT"/>
              </a:rPr>
              <a:t>3.</a:t>
            </a:r>
            <a:r>
              <a:rPr lang="vi-VN" sz="2800" b="1" i="1" u="sng" dirty="0">
                <a:solidFill>
                  <a:srgbClr val="002060"/>
                </a:solidFill>
                <a:effectLst/>
                <a:latin typeface="Arial-BoldItalicMT"/>
              </a:rPr>
              <a:t>Tình hình văn </a:t>
            </a:r>
            <a:r>
              <a:rPr lang="vi-VN" sz="2800" b="1" i="1" u="sng" dirty="0" err="1">
                <a:solidFill>
                  <a:srgbClr val="002060"/>
                </a:solidFill>
                <a:effectLst/>
                <a:latin typeface="Arial-BoldItalicMT"/>
              </a:rPr>
              <a:t>hoá</a:t>
            </a:r>
            <a:r>
              <a:rPr lang="vi-VN" sz="2800" b="1" i="1" dirty="0">
                <a:solidFill>
                  <a:srgbClr val="002060"/>
                </a:solidFill>
                <a:effectLst/>
                <a:latin typeface="Arial-BoldItalicMT"/>
              </a:rPr>
              <a:t>:</a:t>
            </a:r>
            <a:r>
              <a:rPr lang="vi-VN" sz="2800" dirty="0">
                <a:solidFill>
                  <a:srgbClr val="002060"/>
                </a:solidFill>
              </a:rPr>
              <a:t> </a:t>
            </a:r>
            <a:endParaRPr lang="vi-VN" dirty="0">
              <a:solidFill>
                <a:srgbClr val="002060"/>
              </a:solidFill>
            </a:endParaRPr>
          </a:p>
        </p:txBody>
      </p:sp>
      <p:sp>
        <p:nvSpPr>
          <p:cNvPr id="4" name="Rectangle 1">
            <a:extLst>
              <a:ext uri="{FF2B5EF4-FFF2-40B4-BE49-F238E27FC236}">
                <a16:creationId xmlns:a16="http://schemas.microsoft.com/office/drawing/2014/main" id="{B604AB4D-9EDA-7695-0268-8F72ACF4C036}"/>
              </a:ext>
            </a:extLst>
          </p:cNvPr>
          <p:cNvSpPr/>
          <p:nvPr/>
        </p:nvSpPr>
        <p:spPr>
          <a:xfrm>
            <a:off x="769815" y="1123950"/>
            <a:ext cx="3116385" cy="2616101"/>
          </a:xfrm>
          <a:prstGeom prst="rect">
            <a:avLst/>
          </a:prstGeom>
        </p:spPr>
        <p:txBody>
          <a:bodyPr wrap="square">
            <a:spAutoFit/>
          </a:bodyPr>
          <a:lstStyle/>
          <a:p>
            <a:pPr algn="just"/>
            <a:r>
              <a:rPr lang="en-US" sz="3600" b="1" i="1" dirty="0">
                <a:solidFill>
                  <a:srgbClr val="002060"/>
                </a:solidFill>
                <a:latin typeface="Times New Roman" panose="02020603050405020304" pitchFamily="18" charset="0"/>
                <a:cs typeface="Times New Roman" panose="02020603050405020304" pitchFamily="18" charset="0"/>
              </a:rPr>
              <a:t>a. </a:t>
            </a:r>
            <a:r>
              <a:rPr lang="en-US" sz="3600" b="1" i="1" dirty="0" err="1">
                <a:solidFill>
                  <a:srgbClr val="002060"/>
                </a:solidFill>
                <a:latin typeface="Times New Roman" panose="02020603050405020304" pitchFamily="18" charset="0"/>
                <a:cs typeface="Times New Roman" panose="02020603050405020304" pitchFamily="18" charset="0"/>
              </a:rPr>
              <a:t>Giáo</a:t>
            </a:r>
            <a:r>
              <a:rPr lang="en-US" sz="3600" b="1" i="1" dirty="0">
                <a:solidFill>
                  <a:srgbClr val="002060"/>
                </a:solidFill>
                <a:latin typeface="Times New Roman" panose="02020603050405020304" pitchFamily="18" charset="0"/>
                <a:cs typeface="Times New Roman" panose="02020603050405020304" pitchFamily="18" charset="0"/>
              </a:rPr>
              <a:t> </a:t>
            </a:r>
            <a:r>
              <a:rPr lang="en-US" sz="3600" b="1" i="1" dirty="0" err="1">
                <a:solidFill>
                  <a:srgbClr val="002060"/>
                </a:solidFill>
                <a:latin typeface="Times New Roman" panose="02020603050405020304" pitchFamily="18" charset="0"/>
                <a:cs typeface="Times New Roman" panose="02020603050405020304" pitchFamily="18" charset="0"/>
              </a:rPr>
              <a:t>dục</a:t>
            </a:r>
            <a:r>
              <a:rPr lang="en-US" sz="3600" b="1" i="1" dirty="0">
                <a:solidFill>
                  <a:srgbClr val="002060"/>
                </a:solidFill>
                <a:latin typeface="Times New Roman" panose="02020603050405020304" pitchFamily="18" charset="0"/>
                <a:cs typeface="Times New Roman" panose="02020603050405020304" pitchFamily="18" charset="0"/>
              </a:rPr>
              <a:t>:</a:t>
            </a:r>
            <a:endParaRPr lang="en-US" sz="3600" dirty="0">
              <a:solidFill>
                <a:srgbClr val="002060"/>
              </a:solidFill>
              <a:latin typeface="Times New Roman" panose="02020603050405020304" pitchFamily="18" charset="0"/>
              <a:cs typeface="Times New Roman" panose="02020603050405020304" pitchFamily="18" charset="0"/>
            </a:endParaRPr>
          </a:p>
          <a:p>
            <a:pPr algn="just"/>
            <a:r>
              <a:rPr lang="en-US" sz="3200" dirty="0">
                <a:solidFill>
                  <a:srgbClr val="002060"/>
                </a:solidFill>
                <a:latin typeface="Times New Roman" panose="02020603050405020304" pitchFamily="18" charset="0"/>
                <a:cs typeface="Times New Roman" panose="02020603050405020304" pitchFamily="18" charset="0"/>
              </a:rPr>
              <a:t>– 1070, </a:t>
            </a:r>
            <a:r>
              <a:rPr lang="en-US" sz="3200" dirty="0" err="1">
                <a:solidFill>
                  <a:srgbClr val="002060"/>
                </a:solidFill>
                <a:latin typeface="Times New Roman" panose="02020603050405020304" pitchFamily="18" charset="0"/>
                <a:cs typeface="Times New Roman" panose="02020603050405020304" pitchFamily="18" charset="0"/>
              </a:rPr>
              <a:t>nhà</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Lý</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dựng</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Văn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Miếu</a:t>
            </a:r>
            <a:endParaRPr lang="en-US" sz="3200" dirty="0">
              <a:solidFill>
                <a:srgbClr val="002060"/>
              </a:solidFill>
              <a:latin typeface="Times New Roman" panose="02020603050405020304" pitchFamily="18" charset="0"/>
              <a:cs typeface="Times New Roman" panose="02020603050405020304" pitchFamily="18" charset="0"/>
            </a:endParaRPr>
          </a:p>
          <a:p>
            <a:pPr algn="just"/>
            <a:r>
              <a:rPr lang="en-US" sz="3200" dirty="0">
                <a:solidFill>
                  <a:srgbClr val="002060"/>
                </a:solidFill>
                <a:latin typeface="Times New Roman" panose="02020603050405020304" pitchFamily="18" charset="0"/>
                <a:cs typeface="Times New Roman" panose="02020603050405020304" pitchFamily="18" charset="0"/>
              </a:rPr>
              <a:t>– 1076, </a:t>
            </a:r>
            <a:r>
              <a:rPr lang="en-US" sz="3200" dirty="0" err="1">
                <a:solidFill>
                  <a:srgbClr val="002060"/>
                </a:solidFill>
                <a:latin typeface="Times New Roman" panose="02020603050405020304" pitchFamily="18" charset="0"/>
                <a:cs typeface="Times New Roman" panose="02020603050405020304" pitchFamily="18" charset="0"/>
              </a:rPr>
              <a:t>xây</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Quốc</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Tử</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Giám</a:t>
            </a:r>
            <a:endParaRPr lang="en-US" sz="3200" b="0" i="0" dirty="0">
              <a:solidFill>
                <a:srgbClr val="002060"/>
              </a:solidFill>
              <a:effectLst/>
              <a:latin typeface="Times New Roman" panose="02020603050405020304" pitchFamily="18" charset="0"/>
              <a:cs typeface="Times New Roman" panose="02020603050405020304" pitchFamily="18" charset="0"/>
            </a:endParaRPr>
          </a:p>
        </p:txBody>
      </p:sp>
      <p:pic>
        <p:nvPicPr>
          <p:cNvPr id="2" name="Picture 5" descr="VM%20QTG">
            <a:extLst>
              <a:ext uri="{FF2B5EF4-FFF2-40B4-BE49-F238E27FC236}">
                <a16:creationId xmlns:a16="http://schemas.microsoft.com/office/drawing/2014/main" id="{97F36E15-E52C-0355-1850-6845DF2123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0" y="880397"/>
            <a:ext cx="4587629" cy="3901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79930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1" presetClass="entr" presetSubtype="4"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heel(4)">
                                      <p:cBhvr>
                                        <p:cTn id="13"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666750"/>
            <a:ext cx="8382000" cy="3539430"/>
          </a:xfrm>
          <a:prstGeom prst="rect">
            <a:avLst/>
          </a:prstGeom>
        </p:spPr>
        <p:txBody>
          <a:bodyPr wrap="square">
            <a:spAutoFit/>
          </a:bodyPr>
          <a:lstStyle/>
          <a:p>
            <a:r>
              <a:rPr lang="vi-VN" sz="2800" b="1" i="1" dirty="0">
                <a:solidFill>
                  <a:srgbClr val="002060"/>
                </a:solidFill>
                <a:latin typeface="Times New Roman" panose="02020603050405020304" pitchFamily="18" charset="0"/>
                <a:cs typeface="Times New Roman" panose="02020603050405020304" pitchFamily="18" charset="0"/>
              </a:rPr>
              <a:t>b. Văn hoá:</a:t>
            </a:r>
            <a:endParaRPr lang="vi-VN" sz="2800" dirty="0">
              <a:solidFill>
                <a:srgbClr val="002060"/>
              </a:solidFill>
              <a:latin typeface="Times New Roman" panose="02020603050405020304" pitchFamily="18" charset="0"/>
              <a:cs typeface="Times New Roman" panose="02020603050405020304" pitchFamily="18" charset="0"/>
            </a:endParaRPr>
          </a:p>
          <a:p>
            <a:r>
              <a:rPr lang="vi-VN" sz="2800" dirty="0">
                <a:solidFill>
                  <a:srgbClr val="002060"/>
                </a:solidFill>
                <a:latin typeface="Times New Roman" panose="02020603050405020304" pitchFamily="18" charset="0"/>
                <a:cs typeface="Times New Roman" panose="02020603050405020304" pitchFamily="18" charset="0"/>
              </a:rPr>
              <a:t>Nhà Lý cho xây dựng nhiều công trình kiến trúc tôn giáo:</a:t>
            </a:r>
          </a:p>
          <a:p>
            <a:r>
              <a:rPr lang="vi-VN" sz="2800" dirty="0">
                <a:solidFill>
                  <a:srgbClr val="002060"/>
                </a:solidFill>
                <a:latin typeface="Times New Roman" panose="02020603050405020304" pitchFamily="18" charset="0"/>
                <a:cs typeface="Times New Roman" panose="02020603050405020304" pitchFamily="18" charset="0"/>
              </a:rPr>
              <a:t>- Chùa Một cột</a:t>
            </a:r>
          </a:p>
          <a:p>
            <a:r>
              <a:rPr lang="vi-VN" sz="2800" dirty="0">
                <a:solidFill>
                  <a:srgbClr val="002060"/>
                </a:solidFill>
                <a:latin typeface="Times New Roman" panose="02020603050405020304" pitchFamily="18" charset="0"/>
                <a:cs typeface="Times New Roman" panose="02020603050405020304" pitchFamily="18" charset="0"/>
              </a:rPr>
              <a:t>- Đền Hai Bà Trưng</a:t>
            </a:r>
          </a:p>
          <a:p>
            <a:r>
              <a:rPr lang="vi-VN" sz="2800" dirty="0">
                <a:solidFill>
                  <a:srgbClr val="002060"/>
                </a:solidFill>
                <a:latin typeface="Times New Roman" panose="02020603050405020304" pitchFamily="18" charset="0"/>
                <a:cs typeface="Times New Roman" panose="02020603050405020304" pitchFamily="18" charset="0"/>
              </a:rPr>
              <a:t>- Đền Bạch mã</a:t>
            </a:r>
          </a:p>
          <a:p>
            <a:r>
              <a:rPr lang="vi-VN" sz="2800" dirty="0">
                <a:solidFill>
                  <a:srgbClr val="002060"/>
                </a:solidFill>
                <a:latin typeface="Times New Roman" panose="02020603050405020304" pitchFamily="18" charset="0"/>
                <a:cs typeface="Times New Roman" panose="02020603050405020304" pitchFamily="18" charset="0"/>
              </a:rPr>
              <a:t>- Đền Linh lang</a:t>
            </a:r>
          </a:p>
          <a:p>
            <a:r>
              <a:rPr lang="vi-VN" sz="2800" dirty="0">
                <a:solidFill>
                  <a:srgbClr val="002060"/>
                </a:solidFill>
                <a:latin typeface="Times New Roman" panose="02020603050405020304" pitchFamily="18" charset="0"/>
                <a:cs typeface="Times New Roman" panose="02020603050405020304" pitchFamily="18" charset="0"/>
              </a:rPr>
              <a:t>- Đền Đồng Cổ</a:t>
            </a:r>
          </a:p>
          <a:p>
            <a:r>
              <a:rPr lang="vi-VN" sz="2800" dirty="0">
                <a:solidFill>
                  <a:srgbClr val="002060"/>
                </a:solidFill>
                <a:latin typeface="Times New Roman" panose="02020603050405020304" pitchFamily="18" charset="0"/>
                <a:cs typeface="Times New Roman" panose="02020603050405020304" pitchFamily="18" charset="0"/>
              </a:rPr>
              <a:t>- Tháp Báo Thiên</a:t>
            </a:r>
            <a:endParaRPr lang="vi-VN" sz="2800" b="0" i="0" dirty="0">
              <a:solidFill>
                <a:srgbClr val="00206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4189995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5B8DF55B-5D46-434B-C76F-5FF684327C84}"/>
              </a:ext>
            </a:extLst>
          </p:cNvPr>
          <p:cNvSpPr txBox="1"/>
          <p:nvPr/>
        </p:nvSpPr>
        <p:spPr>
          <a:xfrm>
            <a:off x="838200" y="590550"/>
            <a:ext cx="7467600" cy="4247317"/>
          </a:xfrm>
          <a:prstGeom prst="rect">
            <a:avLst/>
          </a:prstGeom>
          <a:noFill/>
        </p:spPr>
        <p:txBody>
          <a:bodyPr wrap="square">
            <a:spAutoFit/>
          </a:bodyPr>
          <a:lstStyle/>
          <a:p>
            <a:pPr algn="just"/>
            <a:r>
              <a:rPr lang="vi-VN" sz="2800" b="0" i="0" dirty="0">
                <a:solidFill>
                  <a:srgbClr val="242021"/>
                </a:solidFill>
                <a:effectLst/>
                <a:latin typeface="ArialMT"/>
              </a:rPr>
              <a:t>- Nhà Lý, nhà Trần đều chú trọng phát triển giáo dục. Năm 1070, nhà Lý lập văn Miếu. Năm 1076, Quốc Tử Giám được thành lập. Nhà Trần lập thêm Quốc học </a:t>
            </a:r>
            <a:r>
              <a:rPr lang="vi-VN" sz="2800" b="0" i="0" dirty="0" err="1">
                <a:solidFill>
                  <a:srgbClr val="242021"/>
                </a:solidFill>
                <a:effectLst/>
                <a:latin typeface="ArialMT"/>
              </a:rPr>
              <a:t>viện.Việc</a:t>
            </a:r>
            <a:r>
              <a:rPr lang="vi-VN" sz="2800" b="0" i="0" dirty="0">
                <a:solidFill>
                  <a:srgbClr val="242021"/>
                </a:solidFill>
                <a:effectLst/>
                <a:latin typeface="ArialMT"/>
              </a:rPr>
              <a:t> học hành ban đầu chỉ dành cho con em hoàng tộc, sau đó mở rộng đến con quan lại và dân thường trong cả nước. Các kì thi Nho học dần dần được tổ chức thường xuyên và quy củ hơn để chọn người tài giỏi ra làm quan.</a:t>
            </a:r>
            <a:r>
              <a:rPr lang="vi-VN" sz="2800" dirty="0"/>
              <a:t> </a:t>
            </a:r>
            <a:br>
              <a:rPr lang="vi-VN" dirty="0"/>
            </a:br>
            <a:endParaRPr lang="vi-VN" dirty="0"/>
          </a:p>
        </p:txBody>
      </p:sp>
    </p:spTree>
    <p:extLst>
      <p:ext uri="{BB962C8B-B14F-4D97-AF65-F5344CB8AC3E}">
        <p14:creationId xmlns:p14="http://schemas.microsoft.com/office/powerpoint/2010/main" val="28510651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5522F1D4-B7C7-1C35-4ED7-2CACD99C1599}"/>
              </a:ext>
            </a:extLst>
          </p:cNvPr>
          <p:cNvSpPr txBox="1"/>
          <p:nvPr/>
        </p:nvSpPr>
        <p:spPr>
          <a:xfrm>
            <a:off x="533401" y="1047750"/>
            <a:ext cx="8077200" cy="2677656"/>
          </a:xfrm>
          <a:prstGeom prst="rect">
            <a:avLst/>
          </a:prstGeom>
          <a:noFill/>
        </p:spPr>
        <p:txBody>
          <a:bodyPr wrap="square">
            <a:spAutoFit/>
          </a:bodyPr>
          <a:lstStyle/>
          <a:p>
            <a:r>
              <a:rPr lang="vi-VN" sz="2800" b="0" i="0" dirty="0">
                <a:solidFill>
                  <a:srgbClr val="242021"/>
                </a:solidFill>
                <a:effectLst/>
                <a:latin typeface="ArialMT"/>
              </a:rPr>
              <a:t>Hoàng Thành Thăng Long được vua Lý Thái Tổ cho đắp từ năm 1010. Thành được đắp bằng đất, sau được xây ốp bằng gạch đá, phía ngoài thành có hào, mở bốn cửa về bốn phía: đông, tây, nam, bắc.</a:t>
            </a:r>
            <a:r>
              <a:rPr lang="vi-VN" sz="2800" dirty="0"/>
              <a:t> </a:t>
            </a:r>
            <a:br>
              <a:rPr lang="vi-VN" sz="2800" dirty="0"/>
            </a:br>
            <a:endParaRPr lang="vi-VN" sz="2800" dirty="0"/>
          </a:p>
        </p:txBody>
      </p:sp>
      <p:sp>
        <p:nvSpPr>
          <p:cNvPr id="7" name="Hộp Văn bản 6">
            <a:extLst>
              <a:ext uri="{FF2B5EF4-FFF2-40B4-BE49-F238E27FC236}">
                <a16:creationId xmlns:a16="http://schemas.microsoft.com/office/drawing/2014/main" id="{14552D41-AF4C-01B7-B591-F7D43724DFC4}"/>
              </a:ext>
            </a:extLst>
          </p:cNvPr>
          <p:cNvSpPr txBox="1"/>
          <p:nvPr/>
        </p:nvSpPr>
        <p:spPr>
          <a:xfrm>
            <a:off x="685801" y="1047750"/>
            <a:ext cx="7772398" cy="3539430"/>
          </a:xfrm>
          <a:prstGeom prst="rect">
            <a:avLst/>
          </a:prstGeom>
          <a:noFill/>
        </p:spPr>
        <p:txBody>
          <a:bodyPr wrap="square">
            <a:spAutoFit/>
          </a:bodyPr>
          <a:lstStyle/>
          <a:p>
            <a:r>
              <a:rPr lang="vi-VN" sz="2800" b="0" i="0" dirty="0">
                <a:solidFill>
                  <a:srgbClr val="242021"/>
                </a:solidFill>
                <a:effectLst/>
                <a:latin typeface="ArialMT"/>
              </a:rPr>
              <a:t>Năm 1243, nhà Trần đắp lại thành này, đổi tên là Long Phượng thành. Các cung điện trong Kinh thành được xây dựng và tu sửa qua các triều đại. Những hiện vật được tìm thấy ở khu di tích Hoàng thành Thăng Long giúp chúng ta hình dung quy mô và nghệ thuật kiến trúc thời Lý – Trần.</a:t>
            </a:r>
            <a:r>
              <a:rPr lang="vi-VN" sz="2800" dirty="0"/>
              <a:t> </a:t>
            </a:r>
            <a:br>
              <a:rPr lang="vi-VN" sz="2800" dirty="0"/>
            </a:br>
            <a:endParaRPr lang="vi-VN" sz="2800" dirty="0"/>
          </a:p>
        </p:txBody>
      </p:sp>
      <p:sp>
        <p:nvSpPr>
          <p:cNvPr id="2" name="Hộp Văn bản 1">
            <a:extLst>
              <a:ext uri="{FF2B5EF4-FFF2-40B4-BE49-F238E27FC236}">
                <a16:creationId xmlns:a16="http://schemas.microsoft.com/office/drawing/2014/main" id="{C3A20FE5-67DD-4C8E-3A77-FE8133F769D3}"/>
              </a:ext>
            </a:extLst>
          </p:cNvPr>
          <p:cNvSpPr txBox="1"/>
          <p:nvPr/>
        </p:nvSpPr>
        <p:spPr>
          <a:xfrm>
            <a:off x="609600" y="361950"/>
            <a:ext cx="2514600" cy="584775"/>
          </a:xfrm>
          <a:prstGeom prst="rect">
            <a:avLst/>
          </a:prstGeom>
          <a:noFill/>
        </p:spPr>
        <p:txBody>
          <a:bodyPr wrap="square">
            <a:spAutoFit/>
          </a:bodyPr>
          <a:lstStyle/>
          <a:p>
            <a:r>
              <a:rPr lang="vi-VN" sz="3200" b="0" i="1" dirty="0">
                <a:solidFill>
                  <a:srgbClr val="002060"/>
                </a:solidFill>
                <a:effectLst/>
                <a:latin typeface="Arial-ItalicMT"/>
              </a:rPr>
              <a:t>c. Kiến trúc</a:t>
            </a:r>
            <a:r>
              <a:rPr lang="vi-VN" sz="3200" dirty="0">
                <a:solidFill>
                  <a:srgbClr val="002060"/>
                </a:solidFill>
              </a:rPr>
              <a:t> </a:t>
            </a:r>
            <a:endParaRPr lang="vi-VN" dirty="0">
              <a:solidFill>
                <a:srgbClr val="002060"/>
              </a:solidFill>
            </a:endParaRPr>
          </a:p>
        </p:txBody>
      </p:sp>
    </p:spTree>
    <p:extLst>
      <p:ext uri="{BB962C8B-B14F-4D97-AF65-F5344CB8AC3E}">
        <p14:creationId xmlns:p14="http://schemas.microsoft.com/office/powerpoint/2010/main" val="1861285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nodeType="clickEffect">
                                  <p:stCondLst>
                                    <p:cond delay="0"/>
                                  </p:stCondLst>
                                  <p:childTnLst>
                                    <p:animEffect transition="out" filter="fade">
                                      <p:cBhvr>
                                        <p:cTn id="13" dur="500"/>
                                        <p:tgtEl>
                                          <p:spTgt spid="5">
                                            <p:txEl>
                                              <p:pRg st="0" end="0"/>
                                            </p:txEl>
                                          </p:spTgt>
                                        </p:tgtEl>
                                      </p:cBhvr>
                                    </p:animEffect>
                                    <p:set>
                                      <p:cBhvr>
                                        <p:cTn id="14" dur="1" fill="hold">
                                          <p:stCondLst>
                                            <p:cond delay="499"/>
                                          </p:stCondLst>
                                        </p:cTn>
                                        <p:tgtEl>
                                          <p:spTgt spid="5">
                                            <p:txEl>
                                              <p:pRg st="0" end="0"/>
                                            </p:txEl>
                                          </p:spTgt>
                                        </p:tgtEl>
                                        <p:attrNameLst>
                                          <p:attrName>style.visibility</p:attrName>
                                        </p:attrNameLst>
                                      </p:cBhvr>
                                      <p:to>
                                        <p:strVal val="hidden"/>
                                      </p:to>
                                    </p:set>
                                  </p:childTnLst>
                                </p:cTn>
                              </p:par>
                            </p:childTnLst>
                          </p:cTn>
                        </p:par>
                        <p:par>
                          <p:cTn id="15" fill="hold">
                            <p:stCondLst>
                              <p:cond delay="500"/>
                            </p:stCondLst>
                            <p:childTnLst>
                              <p:par>
                                <p:cTn id="16" presetID="6" presetClass="entr" presetSubtype="16"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circle(in)">
                                      <p:cBhvr>
                                        <p:cTn id="18"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p:bldP spid="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8" name="Google Shape;378;p33"/>
          <p:cNvSpPr txBox="1">
            <a:spLocks noGrp="1"/>
          </p:cNvSpPr>
          <p:nvPr>
            <p:ph type="subTitle" idx="4294967295"/>
          </p:nvPr>
        </p:nvSpPr>
        <p:spPr>
          <a:xfrm>
            <a:off x="414037" y="1200150"/>
            <a:ext cx="8208588" cy="1904863"/>
          </a:xfrm>
          <a:prstGeom prst="rect">
            <a:avLst/>
          </a:prstGeom>
        </p:spPr>
        <p:txBody>
          <a:bodyPr spcFirstLastPara="1" wrap="square" lIns="91425" tIns="91425" rIns="91425" bIns="91425" anchor="t" anchorCtr="0">
            <a:noAutofit/>
          </a:bodyPr>
          <a:lstStyle/>
          <a:p>
            <a:pPr marL="0" lvl="0" indent="0">
              <a:lnSpc>
                <a:spcPct val="100000"/>
              </a:lnSpc>
              <a:spcAft>
                <a:spcPts val="1600"/>
              </a:spcAft>
              <a:buNone/>
            </a:pPr>
            <a:r>
              <a:rPr lang="vi-VN" sz="2800" b="1" dirty="0">
                <a:solidFill>
                  <a:schemeClr val="tx1"/>
                </a:solidFill>
                <a:latin typeface="Times New Roman" panose="02020603050405020304" pitchFamily="18" charset="0"/>
                <a:ea typeface="Livvic"/>
                <a:cs typeface="Times New Roman" panose="02020603050405020304" pitchFamily="18" charset="0"/>
                <a:sym typeface="Livvic"/>
              </a:rPr>
              <a:t>. </a:t>
            </a:r>
            <a:r>
              <a:rPr lang="en-US" sz="2800" b="1" dirty="0" err="1">
                <a:solidFill>
                  <a:schemeClr val="tx1"/>
                </a:solidFill>
                <a:latin typeface="Times New Roman" panose="02020603050405020304" pitchFamily="18" charset="0"/>
                <a:cs typeface="Times New Roman" panose="02020603050405020304" pitchFamily="18" charset="0"/>
              </a:rPr>
              <a:t>Năm</a:t>
            </a:r>
            <a:r>
              <a:rPr lang="en-US" sz="2800" b="1" dirty="0">
                <a:solidFill>
                  <a:schemeClr val="tx1"/>
                </a:solidFill>
                <a:latin typeface="Times New Roman" panose="02020603050405020304" pitchFamily="18" charset="0"/>
                <a:cs typeface="Times New Roman" panose="02020603050405020304" pitchFamily="18" charset="0"/>
              </a:rPr>
              <a:t> 1070, </a:t>
            </a:r>
            <a:r>
              <a:rPr lang="en-US" sz="2800" b="1" dirty="0" err="1">
                <a:solidFill>
                  <a:schemeClr val="tx1"/>
                </a:solidFill>
                <a:latin typeface="Times New Roman" panose="02020603050405020304" pitchFamily="18" charset="0"/>
                <a:cs typeface="Times New Roman" panose="02020603050405020304" pitchFamily="18" charset="0"/>
              </a:rPr>
              <a:t>vua</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Lý</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Thánh</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Tông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đã</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cho</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xây</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dựng</a:t>
            </a:r>
            <a:r>
              <a:rPr lang="vi-VN" sz="2800" b="1" dirty="0">
                <a:solidFill>
                  <a:schemeClr val="tx1"/>
                </a:solidFill>
                <a:latin typeface="Times New Roman" panose="02020603050405020304" pitchFamily="18" charset="0"/>
                <a:cs typeface="Times New Roman" panose="02020603050405020304" pitchFamily="18" charset="0"/>
              </a:rPr>
              <a:t> : </a:t>
            </a:r>
            <a:endParaRPr lang="vi-VN" sz="2800" b="1" dirty="0">
              <a:solidFill>
                <a:schemeClr val="tx1"/>
              </a:solidFill>
              <a:latin typeface="Times New Roman" panose="02020603050405020304" pitchFamily="18" charset="0"/>
              <a:ea typeface="Livvic"/>
              <a:cs typeface="Times New Roman" panose="02020603050405020304" pitchFamily="18" charset="0"/>
              <a:sym typeface="Livvic"/>
            </a:endParaRPr>
          </a:p>
          <a:p>
            <a:pPr marL="0" lvl="0" indent="0" rtl="0">
              <a:lnSpc>
                <a:spcPct val="100000"/>
              </a:lnSpc>
              <a:spcBef>
                <a:spcPts val="0"/>
              </a:spcBef>
              <a:spcAft>
                <a:spcPts val="1600"/>
              </a:spcAft>
              <a:buNone/>
            </a:pPr>
            <a:r>
              <a:rPr lang="vi-VN" sz="2800" b="1" dirty="0">
                <a:solidFill>
                  <a:schemeClr val="tx1"/>
                </a:solidFill>
                <a:latin typeface="Times New Roman" panose="02020603050405020304" pitchFamily="18" charset="0"/>
                <a:ea typeface="Livvic"/>
                <a:cs typeface="Times New Roman" panose="02020603050405020304" pitchFamily="18" charset="0"/>
                <a:sym typeface="Livvic"/>
              </a:rPr>
              <a:t>     A. </a:t>
            </a:r>
            <a:r>
              <a:rPr lang="vi-VN" sz="2800" dirty="0">
                <a:solidFill>
                  <a:schemeClr val="tx1"/>
                </a:solidFill>
                <a:latin typeface="Times New Roman" panose="02020603050405020304" pitchFamily="18" charset="0"/>
                <a:ea typeface="Livvic"/>
                <a:cs typeface="Times New Roman" panose="02020603050405020304" pitchFamily="18" charset="0"/>
                <a:sym typeface="Livvic"/>
              </a:rPr>
              <a:t>Chùa Quỳnh Lâm               </a:t>
            </a:r>
            <a:r>
              <a:rPr lang="vi-VN" sz="2800" b="1" dirty="0">
                <a:solidFill>
                  <a:schemeClr val="tx1"/>
                </a:solidFill>
                <a:latin typeface="Times New Roman" panose="02020603050405020304" pitchFamily="18" charset="0"/>
                <a:ea typeface="Livvic"/>
                <a:cs typeface="Times New Roman" panose="02020603050405020304" pitchFamily="18" charset="0"/>
                <a:sym typeface="Livvic"/>
              </a:rPr>
              <a:t>B. </a:t>
            </a:r>
            <a:r>
              <a:rPr lang="vi-VN" sz="2800" dirty="0">
                <a:solidFill>
                  <a:schemeClr val="tx1"/>
                </a:solidFill>
                <a:latin typeface="Times New Roman" panose="02020603050405020304" pitchFamily="18" charset="0"/>
                <a:ea typeface="Livvic"/>
                <a:cs typeface="Times New Roman" panose="02020603050405020304" pitchFamily="18" charset="0"/>
                <a:sym typeface="Livvic"/>
              </a:rPr>
              <a:t>Văn Miếu</a:t>
            </a:r>
          </a:p>
          <a:p>
            <a:pPr marL="0" lvl="0" indent="0" rtl="0">
              <a:lnSpc>
                <a:spcPct val="100000"/>
              </a:lnSpc>
              <a:spcBef>
                <a:spcPts val="0"/>
              </a:spcBef>
              <a:spcAft>
                <a:spcPts val="1600"/>
              </a:spcAft>
              <a:buNone/>
            </a:pPr>
            <a:r>
              <a:rPr lang="vi-VN" sz="2800" b="1" dirty="0">
                <a:solidFill>
                  <a:schemeClr val="tx1"/>
                </a:solidFill>
                <a:latin typeface="Times New Roman" panose="02020603050405020304" pitchFamily="18" charset="0"/>
                <a:ea typeface="Livvic"/>
                <a:cs typeface="Times New Roman" panose="02020603050405020304" pitchFamily="18" charset="0"/>
                <a:sym typeface="Livvic"/>
              </a:rPr>
              <a:t>     C. </a:t>
            </a:r>
            <a:r>
              <a:rPr lang="vi-VN" sz="2800" dirty="0">
                <a:solidFill>
                  <a:schemeClr val="tx1"/>
                </a:solidFill>
                <a:latin typeface="Times New Roman" panose="02020603050405020304" pitchFamily="18" charset="0"/>
                <a:ea typeface="Livvic"/>
                <a:cs typeface="Times New Roman" panose="02020603050405020304" pitchFamily="18" charset="0"/>
                <a:sym typeface="Livvic"/>
              </a:rPr>
              <a:t>Chùa Một Cột                     </a:t>
            </a:r>
            <a:r>
              <a:rPr lang="vi-VN" sz="2800" b="1" dirty="0">
                <a:solidFill>
                  <a:schemeClr val="tx1"/>
                </a:solidFill>
                <a:latin typeface="Times New Roman" panose="02020603050405020304" pitchFamily="18" charset="0"/>
                <a:ea typeface="Livvic"/>
                <a:cs typeface="Times New Roman" panose="02020603050405020304" pitchFamily="18" charset="0"/>
                <a:sym typeface="Livvic"/>
              </a:rPr>
              <a:t>D. </a:t>
            </a:r>
            <a:r>
              <a:rPr lang="vi-VN" sz="2800" dirty="0">
                <a:solidFill>
                  <a:schemeClr val="tx1"/>
                </a:solidFill>
                <a:latin typeface="Times New Roman" panose="02020603050405020304" pitchFamily="18" charset="0"/>
                <a:ea typeface="Livvic"/>
                <a:cs typeface="Times New Roman" panose="02020603050405020304" pitchFamily="18" charset="0"/>
                <a:sym typeface="Livvic"/>
              </a:rPr>
              <a:t>Thành Thăng Long</a:t>
            </a:r>
          </a:p>
        </p:txBody>
      </p:sp>
      <p:pic>
        <p:nvPicPr>
          <p:cNvPr id="5" name="Google Shape;414;p34">
            <a:extLst>
              <a:ext uri="{FF2B5EF4-FFF2-40B4-BE49-F238E27FC236}">
                <a16:creationId xmlns:a16="http://schemas.microsoft.com/office/drawing/2014/main" id="{1F7A9D0A-852F-4427-946E-585E21E0558C}"/>
              </a:ext>
            </a:extLst>
          </p:cNvPr>
          <p:cNvPicPr preferRelativeResize="0"/>
          <p:nvPr/>
        </p:nvPicPr>
        <p:blipFill rotWithShape="1">
          <a:blip r:embed="rId3">
            <a:alphaModFix/>
          </a:blip>
          <a:srcRect t="6807" b="6799"/>
          <a:stretch/>
        </p:blipFill>
        <p:spPr>
          <a:xfrm>
            <a:off x="514287" y="3054701"/>
            <a:ext cx="8108338" cy="1986604"/>
          </a:xfrm>
          <a:prstGeom prst="rect">
            <a:avLst/>
          </a:prstGeom>
          <a:noFill/>
          <a:ln>
            <a:noFill/>
          </a:ln>
        </p:spPr>
      </p:pic>
      <p:sp>
        <p:nvSpPr>
          <p:cNvPr id="2" name="Hộp Văn bản 1">
            <a:extLst>
              <a:ext uri="{FF2B5EF4-FFF2-40B4-BE49-F238E27FC236}">
                <a16:creationId xmlns:a16="http://schemas.microsoft.com/office/drawing/2014/main" id="{7AA179B9-087E-BE79-EC4D-AE1128E4499A}"/>
              </a:ext>
            </a:extLst>
          </p:cNvPr>
          <p:cNvSpPr txBox="1"/>
          <p:nvPr/>
        </p:nvSpPr>
        <p:spPr>
          <a:xfrm>
            <a:off x="3507254" y="549836"/>
            <a:ext cx="1905000" cy="584775"/>
          </a:xfrm>
          <a:prstGeom prst="rect">
            <a:avLst/>
          </a:prstGeom>
          <a:noFill/>
        </p:spPr>
        <p:txBody>
          <a:bodyPr wrap="square">
            <a:spAutoFit/>
          </a:bodyPr>
          <a:lstStyle/>
          <a:p>
            <a:r>
              <a:rPr lang="vi-VN" sz="3200" i="1" dirty="0">
                <a:solidFill>
                  <a:srgbClr val="FF0000"/>
                </a:solidFill>
                <a:latin typeface="Arial-ItalicMT"/>
              </a:rPr>
              <a:t>Câu hỏi</a:t>
            </a:r>
            <a:r>
              <a:rPr lang="vi-VN" sz="3200" dirty="0">
                <a:solidFill>
                  <a:srgbClr val="FF0000"/>
                </a:solidFill>
              </a:rPr>
              <a:t> ?</a:t>
            </a:r>
            <a:endParaRPr lang="vi-VN" dirty="0">
              <a:solidFill>
                <a:srgbClr val="FF0000"/>
              </a:solidFill>
            </a:endParaRPr>
          </a:p>
        </p:txBody>
      </p:sp>
      <p:sp>
        <p:nvSpPr>
          <p:cNvPr id="3" name="Oval 9">
            <a:extLst>
              <a:ext uri="{FF2B5EF4-FFF2-40B4-BE49-F238E27FC236}">
                <a16:creationId xmlns:a16="http://schemas.microsoft.com/office/drawing/2014/main" id="{2FFA69BA-6715-2601-DD34-9909CFB924A3}"/>
              </a:ext>
            </a:extLst>
          </p:cNvPr>
          <p:cNvSpPr/>
          <p:nvPr/>
        </p:nvSpPr>
        <p:spPr>
          <a:xfrm>
            <a:off x="5105400" y="1846642"/>
            <a:ext cx="613709" cy="61187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2047838421"/>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78">
                                            <p:txEl>
                                              <p:pRg st="0" end="0"/>
                                            </p:txEl>
                                          </p:spTgt>
                                        </p:tgtEl>
                                        <p:attrNameLst>
                                          <p:attrName>style.visibility</p:attrName>
                                        </p:attrNameLst>
                                      </p:cBhvr>
                                      <p:to>
                                        <p:strVal val="visible"/>
                                      </p:to>
                                    </p:set>
                                    <p:animEffect transition="in" filter="fade">
                                      <p:cBhvr>
                                        <p:cTn id="7" dur="1000"/>
                                        <p:tgtEl>
                                          <p:spTgt spid="378">
                                            <p:txEl>
                                              <p:pRg st="0" end="0"/>
                                            </p:txEl>
                                          </p:spTgt>
                                        </p:tgtEl>
                                      </p:cBhvr>
                                    </p:animEffect>
                                    <p:anim calcmode="lin" valueType="num">
                                      <p:cBhvr>
                                        <p:cTn id="8" dur="1000" fill="hold"/>
                                        <p:tgtEl>
                                          <p:spTgt spid="37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7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78">
                                            <p:txEl>
                                              <p:pRg st="1" end="1"/>
                                            </p:txEl>
                                          </p:spTgt>
                                        </p:tgtEl>
                                        <p:attrNameLst>
                                          <p:attrName>style.visibility</p:attrName>
                                        </p:attrNameLst>
                                      </p:cBhvr>
                                      <p:to>
                                        <p:strVal val="visible"/>
                                      </p:to>
                                    </p:set>
                                    <p:animEffect transition="in" filter="fade">
                                      <p:cBhvr>
                                        <p:cTn id="14" dur="1000"/>
                                        <p:tgtEl>
                                          <p:spTgt spid="378">
                                            <p:txEl>
                                              <p:pRg st="1" end="1"/>
                                            </p:txEl>
                                          </p:spTgt>
                                        </p:tgtEl>
                                      </p:cBhvr>
                                    </p:animEffect>
                                    <p:anim calcmode="lin" valueType="num">
                                      <p:cBhvr>
                                        <p:cTn id="15" dur="1000" fill="hold"/>
                                        <p:tgtEl>
                                          <p:spTgt spid="378">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7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78">
                                            <p:txEl>
                                              <p:pRg st="2" end="2"/>
                                            </p:txEl>
                                          </p:spTgt>
                                        </p:tgtEl>
                                        <p:attrNameLst>
                                          <p:attrName>style.visibility</p:attrName>
                                        </p:attrNameLst>
                                      </p:cBhvr>
                                      <p:to>
                                        <p:strVal val="visible"/>
                                      </p:to>
                                    </p:set>
                                    <p:animEffect transition="in" filter="fade">
                                      <p:cBhvr>
                                        <p:cTn id="21" dur="1000"/>
                                        <p:tgtEl>
                                          <p:spTgt spid="378">
                                            <p:txEl>
                                              <p:pRg st="2" end="2"/>
                                            </p:txEl>
                                          </p:spTgt>
                                        </p:tgtEl>
                                      </p:cBhvr>
                                    </p:animEffect>
                                    <p:anim calcmode="lin" valueType="num">
                                      <p:cBhvr>
                                        <p:cTn id="22" dur="1000" fill="hold"/>
                                        <p:tgtEl>
                                          <p:spTgt spid="378">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7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1000"/>
                                        <p:tgtEl>
                                          <p:spTgt spid="3"/>
                                        </p:tgtEl>
                                      </p:cBhvr>
                                    </p:animEffect>
                                    <p:anim calcmode="lin" valueType="num">
                                      <p:cBhvr>
                                        <p:cTn id="29" dur="1000" fill="hold"/>
                                        <p:tgtEl>
                                          <p:spTgt spid="3"/>
                                        </p:tgtEl>
                                        <p:attrNameLst>
                                          <p:attrName>ppt_x</p:attrName>
                                        </p:attrNameLst>
                                      </p:cBhvr>
                                      <p:tavLst>
                                        <p:tav tm="0">
                                          <p:val>
                                            <p:strVal val="#ppt_x"/>
                                          </p:val>
                                        </p:tav>
                                        <p:tav tm="100000">
                                          <p:val>
                                            <p:strVal val="#ppt_x"/>
                                          </p:val>
                                        </p:tav>
                                      </p:tavLst>
                                    </p:anim>
                                    <p:anim calcmode="lin" valueType="num">
                                      <p:cBhvr>
                                        <p:cTn id="3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9" name="Google Shape;139;p20"/>
          <p:cNvSpPr txBox="1">
            <a:spLocks noGrp="1"/>
          </p:cNvSpPr>
          <p:nvPr>
            <p:ph type="title"/>
          </p:nvPr>
        </p:nvSpPr>
        <p:spPr>
          <a:xfrm>
            <a:off x="747700" y="1166923"/>
            <a:ext cx="7856700" cy="684693"/>
          </a:xfrm>
          <a:prstGeom prst="rect">
            <a:avLst/>
          </a:prstGeom>
          <a:solidFill>
            <a:srgbClr val="FFFF00"/>
          </a:solidFill>
        </p:spPr>
        <p:txBody>
          <a:bodyPr spcFirstLastPara="1" wrap="square" lIns="91425" tIns="91425" rIns="91425" bIns="91425" anchor="t" anchorCtr="0">
            <a:noAutofit/>
          </a:bodyPr>
          <a:lstStyle/>
          <a:p>
            <a:pPr lvl="0" algn="l"/>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Quân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sự</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giáo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dục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văn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hoá</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Thăng</a:t>
            </a:r>
            <a:r>
              <a:rPr lang="en-US" sz="2800" b="1" dirty="0">
                <a:latin typeface="Times New Roman" panose="02020603050405020304" pitchFamily="18" charset="0"/>
                <a:cs typeface="Times New Roman" panose="02020603050405020304" pitchFamily="18" charset="0"/>
              </a:rPr>
              <a:t> Long </a:t>
            </a:r>
            <a:r>
              <a:rPr lang="en-US" sz="2800" b="1" dirty="0" err="1">
                <a:latin typeface="Times New Roman" panose="02020603050405020304" pitchFamily="18" charset="0"/>
                <a:cs typeface="Times New Roman" panose="02020603050405020304" pitchFamily="18" charset="0"/>
              </a:rPr>
              <a:t>thời</a:t>
            </a:r>
            <a:r>
              <a:rPr lang="en-US" sz="2800" b="1" dirty="0">
                <a:latin typeface="Times New Roman" panose="02020603050405020304" pitchFamily="18" charset="0"/>
                <a:cs typeface="Times New Roman" panose="02020603050405020304" pitchFamily="18" charset="0"/>
              </a:rPr>
              <a:t> Lý</a:t>
            </a:r>
            <a:endParaRPr sz="2800" dirty="0">
              <a:latin typeface="Times New Roman" panose="02020603050405020304" pitchFamily="18" charset="0"/>
              <a:cs typeface="Times New Roman" panose="02020603050405020304" pitchFamily="18" charset="0"/>
            </a:endParaRPr>
          </a:p>
        </p:txBody>
      </p:sp>
      <p:sp>
        <p:nvSpPr>
          <p:cNvPr id="138" name="Google Shape;138;p20"/>
          <p:cNvSpPr txBox="1">
            <a:spLocks noGrp="1"/>
          </p:cNvSpPr>
          <p:nvPr>
            <p:ph type="body" idx="1"/>
          </p:nvPr>
        </p:nvSpPr>
        <p:spPr>
          <a:xfrm>
            <a:off x="2590800" y="277326"/>
            <a:ext cx="3543300" cy="603403"/>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vi-VN" sz="2400" b="1" dirty="0">
                <a:latin typeface="Times New Roman" panose="02020603050405020304" pitchFamily="18" charset="0"/>
                <a:cs typeface="Times New Roman" panose="02020603050405020304" pitchFamily="18" charset="0"/>
              </a:rPr>
              <a:t>3. THẢO LUẬN NHÓM</a:t>
            </a:r>
            <a:endParaRPr sz="2400" dirty="0">
              <a:latin typeface="Times New Roman" panose="02020603050405020304" pitchFamily="18" charset="0"/>
              <a:cs typeface="Times New Roman" panose="02020603050405020304" pitchFamily="18" charset="0"/>
            </a:endParaRPr>
          </a:p>
        </p:txBody>
      </p:sp>
      <p:sp>
        <p:nvSpPr>
          <p:cNvPr id="140" name="Google Shape;140;p20"/>
          <p:cNvSpPr txBox="1">
            <a:spLocks noGrp="1"/>
          </p:cNvSpPr>
          <p:nvPr>
            <p:ph type="body" idx="2"/>
          </p:nvPr>
        </p:nvSpPr>
        <p:spPr>
          <a:xfrm>
            <a:off x="1506549" y="2190750"/>
            <a:ext cx="6339001" cy="1584600"/>
          </a:xfrm>
          <a:prstGeom prst="rect">
            <a:avLst/>
          </a:prstGeom>
          <a:solidFill>
            <a:schemeClr val="accent6">
              <a:lumMod val="60000"/>
              <a:lumOff val="40000"/>
            </a:schemeClr>
          </a:solidFill>
        </p:spPr>
        <p:txBody>
          <a:bodyPr spcFirstLastPara="1" wrap="square" lIns="91425" tIns="91425" rIns="91425" bIns="91425" anchor="t" anchorCtr="0">
            <a:noAutofit/>
          </a:bodyPr>
          <a:lstStyle/>
          <a:p>
            <a:pPr marL="0" lvl="0" indent="0" algn="l" rtl="0">
              <a:spcBef>
                <a:spcPts val="600"/>
              </a:spcBef>
              <a:spcAft>
                <a:spcPts val="0"/>
              </a:spcAft>
              <a:buNone/>
            </a:pPr>
            <a:r>
              <a:rPr lang="vi-VN" sz="2400" b="1" dirty="0">
                <a:latin typeface="Times New Roman" panose="02020603050405020304" pitchFamily="18" charset="0"/>
                <a:cs typeface="Times New Roman" panose="02020603050405020304" pitchFamily="18" charset="0"/>
              </a:rPr>
              <a:t>Nhóm 1: Quân sự của Thăng Long thời Lý</a:t>
            </a:r>
          </a:p>
          <a:p>
            <a:pPr marL="0" lvl="0" indent="0" algn="l" rtl="0">
              <a:spcBef>
                <a:spcPts val="600"/>
              </a:spcBef>
              <a:spcAft>
                <a:spcPts val="0"/>
              </a:spcAft>
              <a:buNone/>
            </a:pPr>
            <a:r>
              <a:rPr lang="vi-VN" sz="2400" b="1" dirty="0">
                <a:latin typeface="Times New Roman" panose="02020603050405020304" pitchFamily="18" charset="0"/>
                <a:cs typeface="Times New Roman" panose="02020603050405020304" pitchFamily="18" charset="0"/>
              </a:rPr>
              <a:t>Nhóm 2: Giáo dục</a:t>
            </a:r>
          </a:p>
          <a:p>
            <a:pPr marL="0" lvl="0" indent="0" algn="l" rtl="0">
              <a:spcBef>
                <a:spcPts val="600"/>
              </a:spcBef>
              <a:spcAft>
                <a:spcPts val="0"/>
              </a:spcAft>
              <a:buNone/>
            </a:pPr>
            <a:r>
              <a:rPr lang="vi-VN" sz="2400" b="1" dirty="0">
                <a:latin typeface="Times New Roman" panose="02020603050405020304" pitchFamily="18" charset="0"/>
                <a:cs typeface="Times New Roman" panose="02020603050405020304" pitchFamily="18" charset="0"/>
              </a:rPr>
              <a:t>Nhóm 3: Văn hóa</a:t>
            </a:r>
            <a:endParaRPr sz="2400" dirty="0">
              <a:latin typeface="Times New Roman" panose="02020603050405020304" pitchFamily="18" charset="0"/>
              <a:cs typeface="Times New Roman" panose="02020603050405020304" pitchFamily="18" charset="0"/>
            </a:endParaRPr>
          </a:p>
        </p:txBody>
      </p:sp>
      <p:sp>
        <p:nvSpPr>
          <p:cNvPr id="141" name="Google Shape;141;p20"/>
          <p:cNvSpPr txBox="1">
            <a:spLocks noGrp="1"/>
          </p:cNvSpPr>
          <p:nvPr>
            <p:ph type="sldNum" idx="12"/>
          </p:nvPr>
        </p:nvSpPr>
        <p:spPr>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46</a:t>
            </a:fld>
            <a:endParaRPr/>
          </a:p>
        </p:txBody>
      </p:sp>
      <p:sp>
        <p:nvSpPr>
          <p:cNvPr id="142" name="Google Shape;142;p20"/>
          <p:cNvSpPr/>
          <p:nvPr/>
        </p:nvSpPr>
        <p:spPr>
          <a:xfrm>
            <a:off x="8055177" y="292676"/>
            <a:ext cx="796167" cy="796157"/>
          </a:xfrm>
          <a:custGeom>
            <a:avLst/>
            <a:gdLst/>
            <a:ahLst/>
            <a:cxnLst/>
            <a:rect l="l" t="t" r="r" b="b"/>
            <a:pathLst>
              <a:path w="16072" h="16071" extrusionOk="0">
                <a:moveTo>
                  <a:pt x="8036" y="0"/>
                </a:moveTo>
                <a:lnTo>
                  <a:pt x="7938" y="24"/>
                </a:lnTo>
                <a:lnTo>
                  <a:pt x="7792" y="98"/>
                </a:lnTo>
                <a:lnTo>
                  <a:pt x="7328" y="366"/>
                </a:lnTo>
                <a:lnTo>
                  <a:pt x="7059" y="537"/>
                </a:lnTo>
                <a:lnTo>
                  <a:pt x="6766" y="757"/>
                </a:lnTo>
                <a:lnTo>
                  <a:pt x="6448" y="977"/>
                </a:lnTo>
                <a:lnTo>
                  <a:pt x="6155" y="1246"/>
                </a:lnTo>
                <a:lnTo>
                  <a:pt x="5887" y="1514"/>
                </a:lnTo>
                <a:lnTo>
                  <a:pt x="5643" y="1807"/>
                </a:lnTo>
                <a:lnTo>
                  <a:pt x="5447" y="2100"/>
                </a:lnTo>
                <a:lnTo>
                  <a:pt x="5374" y="2247"/>
                </a:lnTo>
                <a:lnTo>
                  <a:pt x="5325" y="2418"/>
                </a:lnTo>
                <a:lnTo>
                  <a:pt x="5276" y="2564"/>
                </a:lnTo>
                <a:lnTo>
                  <a:pt x="5252" y="2711"/>
                </a:lnTo>
                <a:lnTo>
                  <a:pt x="5252" y="2858"/>
                </a:lnTo>
                <a:lnTo>
                  <a:pt x="5276" y="3029"/>
                </a:lnTo>
                <a:lnTo>
                  <a:pt x="5325" y="3175"/>
                </a:lnTo>
                <a:lnTo>
                  <a:pt x="5398" y="3322"/>
                </a:lnTo>
                <a:lnTo>
                  <a:pt x="5496" y="3468"/>
                </a:lnTo>
                <a:lnTo>
                  <a:pt x="5618" y="3615"/>
                </a:lnTo>
                <a:lnTo>
                  <a:pt x="5814" y="3761"/>
                </a:lnTo>
                <a:lnTo>
                  <a:pt x="6009" y="3859"/>
                </a:lnTo>
                <a:lnTo>
                  <a:pt x="6204" y="3957"/>
                </a:lnTo>
                <a:lnTo>
                  <a:pt x="6424" y="4005"/>
                </a:lnTo>
                <a:lnTo>
                  <a:pt x="6644" y="4054"/>
                </a:lnTo>
                <a:lnTo>
                  <a:pt x="6864" y="4152"/>
                </a:lnTo>
                <a:lnTo>
                  <a:pt x="7059" y="4250"/>
                </a:lnTo>
                <a:lnTo>
                  <a:pt x="7254" y="4421"/>
                </a:lnTo>
                <a:lnTo>
                  <a:pt x="7425" y="4616"/>
                </a:lnTo>
                <a:lnTo>
                  <a:pt x="7523" y="4836"/>
                </a:lnTo>
                <a:lnTo>
                  <a:pt x="7596" y="5080"/>
                </a:lnTo>
                <a:lnTo>
                  <a:pt x="7621" y="5373"/>
                </a:lnTo>
                <a:lnTo>
                  <a:pt x="7596" y="5569"/>
                </a:lnTo>
                <a:lnTo>
                  <a:pt x="7572" y="5788"/>
                </a:lnTo>
                <a:lnTo>
                  <a:pt x="7499" y="5984"/>
                </a:lnTo>
                <a:lnTo>
                  <a:pt x="7425" y="6179"/>
                </a:lnTo>
                <a:lnTo>
                  <a:pt x="7328" y="6374"/>
                </a:lnTo>
                <a:lnTo>
                  <a:pt x="7206" y="6570"/>
                </a:lnTo>
                <a:lnTo>
                  <a:pt x="7059" y="6741"/>
                </a:lnTo>
                <a:lnTo>
                  <a:pt x="6913" y="6912"/>
                </a:lnTo>
                <a:lnTo>
                  <a:pt x="6742" y="7058"/>
                </a:lnTo>
                <a:lnTo>
                  <a:pt x="6571" y="7205"/>
                </a:lnTo>
                <a:lnTo>
                  <a:pt x="6400" y="7303"/>
                </a:lnTo>
                <a:lnTo>
                  <a:pt x="6204" y="7425"/>
                </a:lnTo>
                <a:lnTo>
                  <a:pt x="6009" y="7498"/>
                </a:lnTo>
                <a:lnTo>
                  <a:pt x="5789" y="7571"/>
                </a:lnTo>
                <a:lnTo>
                  <a:pt x="5569" y="7596"/>
                </a:lnTo>
                <a:lnTo>
                  <a:pt x="5374" y="7620"/>
                </a:lnTo>
                <a:lnTo>
                  <a:pt x="5105" y="7596"/>
                </a:lnTo>
                <a:lnTo>
                  <a:pt x="4861" y="7522"/>
                </a:lnTo>
                <a:lnTo>
                  <a:pt x="4617" y="7425"/>
                </a:lnTo>
                <a:lnTo>
                  <a:pt x="4421" y="7254"/>
                </a:lnTo>
                <a:lnTo>
                  <a:pt x="4250" y="7058"/>
                </a:lnTo>
                <a:lnTo>
                  <a:pt x="4128" y="6839"/>
                </a:lnTo>
                <a:lnTo>
                  <a:pt x="4055" y="6619"/>
                </a:lnTo>
                <a:lnTo>
                  <a:pt x="3982" y="6399"/>
                </a:lnTo>
                <a:lnTo>
                  <a:pt x="3933" y="6204"/>
                </a:lnTo>
                <a:lnTo>
                  <a:pt x="3860" y="6008"/>
                </a:lnTo>
                <a:lnTo>
                  <a:pt x="3762" y="5813"/>
                </a:lnTo>
                <a:lnTo>
                  <a:pt x="3615" y="5617"/>
                </a:lnTo>
                <a:lnTo>
                  <a:pt x="3469" y="5495"/>
                </a:lnTo>
                <a:lnTo>
                  <a:pt x="3322" y="5398"/>
                </a:lnTo>
                <a:lnTo>
                  <a:pt x="3176" y="5324"/>
                </a:lnTo>
                <a:lnTo>
                  <a:pt x="3029" y="5275"/>
                </a:lnTo>
                <a:lnTo>
                  <a:pt x="2858" y="5251"/>
                </a:lnTo>
                <a:lnTo>
                  <a:pt x="2712" y="5251"/>
                </a:lnTo>
                <a:lnTo>
                  <a:pt x="2565" y="5275"/>
                </a:lnTo>
                <a:lnTo>
                  <a:pt x="2419" y="5324"/>
                </a:lnTo>
                <a:lnTo>
                  <a:pt x="2248" y="5373"/>
                </a:lnTo>
                <a:lnTo>
                  <a:pt x="2101" y="5446"/>
                </a:lnTo>
                <a:lnTo>
                  <a:pt x="1808" y="5642"/>
                </a:lnTo>
                <a:lnTo>
                  <a:pt x="1515" y="5886"/>
                </a:lnTo>
                <a:lnTo>
                  <a:pt x="1246" y="6155"/>
                </a:lnTo>
                <a:lnTo>
                  <a:pt x="978" y="6448"/>
                </a:lnTo>
                <a:lnTo>
                  <a:pt x="758" y="6765"/>
                </a:lnTo>
                <a:lnTo>
                  <a:pt x="538" y="7058"/>
                </a:lnTo>
                <a:lnTo>
                  <a:pt x="367" y="7327"/>
                </a:lnTo>
                <a:lnTo>
                  <a:pt x="99" y="7791"/>
                </a:lnTo>
                <a:lnTo>
                  <a:pt x="25" y="7938"/>
                </a:lnTo>
                <a:lnTo>
                  <a:pt x="1" y="8035"/>
                </a:lnTo>
                <a:lnTo>
                  <a:pt x="25" y="8231"/>
                </a:lnTo>
                <a:lnTo>
                  <a:pt x="74" y="8402"/>
                </a:lnTo>
                <a:lnTo>
                  <a:pt x="172" y="8597"/>
                </a:lnTo>
                <a:lnTo>
                  <a:pt x="294" y="8744"/>
                </a:lnTo>
                <a:lnTo>
                  <a:pt x="587" y="9012"/>
                </a:lnTo>
                <a:lnTo>
                  <a:pt x="880" y="9256"/>
                </a:lnTo>
                <a:lnTo>
                  <a:pt x="1417" y="9696"/>
                </a:lnTo>
                <a:lnTo>
                  <a:pt x="1906" y="10062"/>
                </a:lnTo>
                <a:lnTo>
                  <a:pt x="2101" y="10233"/>
                </a:lnTo>
                <a:lnTo>
                  <a:pt x="2297" y="10404"/>
                </a:lnTo>
                <a:lnTo>
                  <a:pt x="2419" y="10575"/>
                </a:lnTo>
                <a:lnTo>
                  <a:pt x="2541" y="10746"/>
                </a:lnTo>
                <a:lnTo>
                  <a:pt x="2590" y="10917"/>
                </a:lnTo>
                <a:lnTo>
                  <a:pt x="2590" y="11113"/>
                </a:lnTo>
                <a:lnTo>
                  <a:pt x="2541" y="11308"/>
                </a:lnTo>
                <a:lnTo>
                  <a:pt x="2443" y="11528"/>
                </a:lnTo>
                <a:lnTo>
                  <a:pt x="2272" y="11772"/>
                </a:lnTo>
                <a:lnTo>
                  <a:pt x="2004" y="12041"/>
                </a:lnTo>
                <a:lnTo>
                  <a:pt x="1833" y="12212"/>
                </a:lnTo>
                <a:lnTo>
                  <a:pt x="1637" y="12309"/>
                </a:lnTo>
                <a:lnTo>
                  <a:pt x="1417" y="12383"/>
                </a:lnTo>
                <a:lnTo>
                  <a:pt x="1222" y="12431"/>
                </a:lnTo>
                <a:lnTo>
                  <a:pt x="1002" y="12480"/>
                </a:lnTo>
                <a:lnTo>
                  <a:pt x="782" y="12578"/>
                </a:lnTo>
                <a:lnTo>
                  <a:pt x="587" y="12700"/>
                </a:lnTo>
                <a:lnTo>
                  <a:pt x="367" y="12871"/>
                </a:lnTo>
                <a:lnTo>
                  <a:pt x="196" y="13066"/>
                </a:lnTo>
                <a:lnTo>
                  <a:pt x="99" y="13286"/>
                </a:lnTo>
                <a:lnTo>
                  <a:pt x="25" y="13530"/>
                </a:lnTo>
                <a:lnTo>
                  <a:pt x="1" y="13799"/>
                </a:lnTo>
                <a:lnTo>
                  <a:pt x="25" y="14019"/>
                </a:lnTo>
                <a:lnTo>
                  <a:pt x="50" y="14239"/>
                </a:lnTo>
                <a:lnTo>
                  <a:pt x="123" y="14434"/>
                </a:lnTo>
                <a:lnTo>
                  <a:pt x="221" y="14654"/>
                </a:lnTo>
                <a:lnTo>
                  <a:pt x="318" y="14825"/>
                </a:lnTo>
                <a:lnTo>
                  <a:pt x="440" y="15020"/>
                </a:lnTo>
                <a:lnTo>
                  <a:pt x="563" y="15191"/>
                </a:lnTo>
                <a:lnTo>
                  <a:pt x="709" y="15362"/>
                </a:lnTo>
                <a:lnTo>
                  <a:pt x="880" y="15509"/>
                </a:lnTo>
                <a:lnTo>
                  <a:pt x="1051" y="15631"/>
                </a:lnTo>
                <a:lnTo>
                  <a:pt x="1246" y="15753"/>
                </a:lnTo>
                <a:lnTo>
                  <a:pt x="1442" y="15875"/>
                </a:lnTo>
                <a:lnTo>
                  <a:pt x="1637" y="15948"/>
                </a:lnTo>
                <a:lnTo>
                  <a:pt x="1857" y="16022"/>
                </a:lnTo>
                <a:lnTo>
                  <a:pt x="2052" y="16046"/>
                </a:lnTo>
                <a:lnTo>
                  <a:pt x="2272" y="16070"/>
                </a:lnTo>
                <a:lnTo>
                  <a:pt x="2541" y="16046"/>
                </a:lnTo>
                <a:lnTo>
                  <a:pt x="2785" y="15973"/>
                </a:lnTo>
                <a:lnTo>
                  <a:pt x="3005" y="15875"/>
                </a:lnTo>
                <a:lnTo>
                  <a:pt x="3200" y="15704"/>
                </a:lnTo>
                <a:lnTo>
                  <a:pt x="3371" y="15509"/>
                </a:lnTo>
                <a:lnTo>
                  <a:pt x="3493" y="15289"/>
                </a:lnTo>
                <a:lnTo>
                  <a:pt x="3567" y="15094"/>
                </a:lnTo>
                <a:lnTo>
                  <a:pt x="3615" y="14874"/>
                </a:lnTo>
                <a:lnTo>
                  <a:pt x="3689" y="14654"/>
                </a:lnTo>
                <a:lnTo>
                  <a:pt x="3762" y="14459"/>
                </a:lnTo>
                <a:lnTo>
                  <a:pt x="3860" y="14239"/>
                </a:lnTo>
                <a:lnTo>
                  <a:pt x="4031" y="14068"/>
                </a:lnTo>
                <a:lnTo>
                  <a:pt x="4299" y="13824"/>
                </a:lnTo>
                <a:lnTo>
                  <a:pt x="4544" y="13628"/>
                </a:lnTo>
                <a:lnTo>
                  <a:pt x="4763" y="13530"/>
                </a:lnTo>
                <a:lnTo>
                  <a:pt x="4959" y="13482"/>
                </a:lnTo>
                <a:lnTo>
                  <a:pt x="5154" y="13482"/>
                </a:lnTo>
                <a:lnTo>
                  <a:pt x="5325" y="13530"/>
                </a:lnTo>
                <a:lnTo>
                  <a:pt x="5496" y="13653"/>
                </a:lnTo>
                <a:lnTo>
                  <a:pt x="5667" y="13775"/>
                </a:lnTo>
                <a:lnTo>
                  <a:pt x="5838" y="13970"/>
                </a:lnTo>
                <a:lnTo>
                  <a:pt x="6009" y="14165"/>
                </a:lnTo>
                <a:lnTo>
                  <a:pt x="6375" y="14654"/>
                </a:lnTo>
                <a:lnTo>
                  <a:pt x="6815" y="15191"/>
                </a:lnTo>
                <a:lnTo>
                  <a:pt x="7059" y="15484"/>
                </a:lnTo>
                <a:lnTo>
                  <a:pt x="7328" y="15777"/>
                </a:lnTo>
                <a:lnTo>
                  <a:pt x="7474" y="15899"/>
                </a:lnTo>
                <a:lnTo>
                  <a:pt x="7670" y="15997"/>
                </a:lnTo>
                <a:lnTo>
                  <a:pt x="7841" y="16046"/>
                </a:lnTo>
                <a:lnTo>
                  <a:pt x="8036" y="16070"/>
                </a:lnTo>
                <a:lnTo>
                  <a:pt x="8134" y="16046"/>
                </a:lnTo>
                <a:lnTo>
                  <a:pt x="8280" y="15973"/>
                </a:lnTo>
                <a:lnTo>
                  <a:pt x="8744" y="15704"/>
                </a:lnTo>
                <a:lnTo>
                  <a:pt x="9013" y="15533"/>
                </a:lnTo>
                <a:lnTo>
                  <a:pt x="9306" y="15313"/>
                </a:lnTo>
                <a:lnTo>
                  <a:pt x="9623" y="15094"/>
                </a:lnTo>
                <a:lnTo>
                  <a:pt x="9917" y="14825"/>
                </a:lnTo>
                <a:lnTo>
                  <a:pt x="10185" y="14556"/>
                </a:lnTo>
                <a:lnTo>
                  <a:pt x="10429" y="14263"/>
                </a:lnTo>
                <a:lnTo>
                  <a:pt x="10625" y="13970"/>
                </a:lnTo>
                <a:lnTo>
                  <a:pt x="10698" y="13824"/>
                </a:lnTo>
                <a:lnTo>
                  <a:pt x="10747" y="13653"/>
                </a:lnTo>
                <a:lnTo>
                  <a:pt x="10796" y="13506"/>
                </a:lnTo>
                <a:lnTo>
                  <a:pt x="10820" y="13359"/>
                </a:lnTo>
                <a:lnTo>
                  <a:pt x="10820" y="13213"/>
                </a:lnTo>
                <a:lnTo>
                  <a:pt x="10796" y="13042"/>
                </a:lnTo>
                <a:lnTo>
                  <a:pt x="10747" y="12895"/>
                </a:lnTo>
                <a:lnTo>
                  <a:pt x="10674" y="12749"/>
                </a:lnTo>
                <a:lnTo>
                  <a:pt x="10576" y="12602"/>
                </a:lnTo>
                <a:lnTo>
                  <a:pt x="10454" y="12456"/>
                </a:lnTo>
                <a:lnTo>
                  <a:pt x="10258" y="12309"/>
                </a:lnTo>
                <a:lnTo>
                  <a:pt x="10063" y="12212"/>
                </a:lnTo>
                <a:lnTo>
                  <a:pt x="9868" y="12138"/>
                </a:lnTo>
                <a:lnTo>
                  <a:pt x="9648" y="12065"/>
                </a:lnTo>
                <a:lnTo>
                  <a:pt x="9428" y="12016"/>
                </a:lnTo>
                <a:lnTo>
                  <a:pt x="9208" y="11919"/>
                </a:lnTo>
                <a:lnTo>
                  <a:pt x="9013" y="11821"/>
                </a:lnTo>
                <a:lnTo>
                  <a:pt x="8818" y="11650"/>
                </a:lnTo>
                <a:lnTo>
                  <a:pt x="8647" y="11454"/>
                </a:lnTo>
                <a:lnTo>
                  <a:pt x="8549" y="11235"/>
                </a:lnTo>
                <a:lnTo>
                  <a:pt x="8476" y="10990"/>
                </a:lnTo>
                <a:lnTo>
                  <a:pt x="8451" y="10697"/>
                </a:lnTo>
                <a:lnTo>
                  <a:pt x="8476" y="10502"/>
                </a:lnTo>
                <a:lnTo>
                  <a:pt x="8500" y="10282"/>
                </a:lnTo>
                <a:lnTo>
                  <a:pt x="8573" y="10087"/>
                </a:lnTo>
                <a:lnTo>
                  <a:pt x="8647" y="9891"/>
                </a:lnTo>
                <a:lnTo>
                  <a:pt x="8744" y="9696"/>
                </a:lnTo>
                <a:lnTo>
                  <a:pt x="8866" y="9501"/>
                </a:lnTo>
                <a:lnTo>
                  <a:pt x="9013" y="9330"/>
                </a:lnTo>
                <a:lnTo>
                  <a:pt x="9159" y="9159"/>
                </a:lnTo>
                <a:lnTo>
                  <a:pt x="9330" y="9012"/>
                </a:lnTo>
                <a:lnTo>
                  <a:pt x="9501" y="8890"/>
                </a:lnTo>
                <a:lnTo>
                  <a:pt x="9672" y="8768"/>
                </a:lnTo>
                <a:lnTo>
                  <a:pt x="9868" y="8646"/>
                </a:lnTo>
                <a:lnTo>
                  <a:pt x="10063" y="8573"/>
                </a:lnTo>
                <a:lnTo>
                  <a:pt x="10283" y="8499"/>
                </a:lnTo>
                <a:lnTo>
                  <a:pt x="10503" y="8475"/>
                </a:lnTo>
                <a:lnTo>
                  <a:pt x="10698" y="8450"/>
                </a:lnTo>
                <a:lnTo>
                  <a:pt x="10967" y="8475"/>
                </a:lnTo>
                <a:lnTo>
                  <a:pt x="11211" y="8548"/>
                </a:lnTo>
                <a:lnTo>
                  <a:pt x="11455" y="8646"/>
                </a:lnTo>
                <a:lnTo>
                  <a:pt x="11651" y="8817"/>
                </a:lnTo>
                <a:lnTo>
                  <a:pt x="11822" y="9012"/>
                </a:lnTo>
                <a:lnTo>
                  <a:pt x="11944" y="9232"/>
                </a:lnTo>
                <a:lnTo>
                  <a:pt x="12017" y="9452"/>
                </a:lnTo>
                <a:lnTo>
                  <a:pt x="12090" y="9672"/>
                </a:lnTo>
                <a:lnTo>
                  <a:pt x="12139" y="9867"/>
                </a:lnTo>
                <a:lnTo>
                  <a:pt x="12212" y="10062"/>
                </a:lnTo>
                <a:lnTo>
                  <a:pt x="12310" y="10258"/>
                </a:lnTo>
                <a:lnTo>
                  <a:pt x="12457" y="10453"/>
                </a:lnTo>
                <a:lnTo>
                  <a:pt x="12603" y="10575"/>
                </a:lnTo>
                <a:lnTo>
                  <a:pt x="12750" y="10673"/>
                </a:lnTo>
                <a:lnTo>
                  <a:pt x="12896" y="10746"/>
                </a:lnTo>
                <a:lnTo>
                  <a:pt x="13043" y="10795"/>
                </a:lnTo>
                <a:lnTo>
                  <a:pt x="13214" y="10819"/>
                </a:lnTo>
                <a:lnTo>
                  <a:pt x="13360" y="10819"/>
                </a:lnTo>
                <a:lnTo>
                  <a:pt x="13507" y="10795"/>
                </a:lnTo>
                <a:lnTo>
                  <a:pt x="13653" y="10746"/>
                </a:lnTo>
                <a:lnTo>
                  <a:pt x="13824" y="10697"/>
                </a:lnTo>
                <a:lnTo>
                  <a:pt x="13971" y="10624"/>
                </a:lnTo>
                <a:lnTo>
                  <a:pt x="14264" y="10429"/>
                </a:lnTo>
                <a:lnTo>
                  <a:pt x="14557" y="10184"/>
                </a:lnTo>
                <a:lnTo>
                  <a:pt x="14826" y="9916"/>
                </a:lnTo>
                <a:lnTo>
                  <a:pt x="15094" y="9623"/>
                </a:lnTo>
                <a:lnTo>
                  <a:pt x="15314" y="9305"/>
                </a:lnTo>
                <a:lnTo>
                  <a:pt x="15534" y="9012"/>
                </a:lnTo>
                <a:lnTo>
                  <a:pt x="15705" y="8744"/>
                </a:lnTo>
                <a:lnTo>
                  <a:pt x="15973" y="8279"/>
                </a:lnTo>
                <a:lnTo>
                  <a:pt x="16047" y="8133"/>
                </a:lnTo>
                <a:lnTo>
                  <a:pt x="16071" y="8035"/>
                </a:lnTo>
                <a:lnTo>
                  <a:pt x="16047" y="7840"/>
                </a:lnTo>
                <a:lnTo>
                  <a:pt x="15998" y="7669"/>
                </a:lnTo>
                <a:lnTo>
                  <a:pt x="15900" y="7474"/>
                </a:lnTo>
                <a:lnTo>
                  <a:pt x="15778" y="7327"/>
                </a:lnTo>
                <a:lnTo>
                  <a:pt x="15485" y="7058"/>
                </a:lnTo>
                <a:lnTo>
                  <a:pt x="15192" y="6814"/>
                </a:lnTo>
                <a:lnTo>
                  <a:pt x="14655" y="6374"/>
                </a:lnTo>
                <a:lnTo>
                  <a:pt x="14166" y="6008"/>
                </a:lnTo>
                <a:lnTo>
                  <a:pt x="13971" y="5837"/>
                </a:lnTo>
                <a:lnTo>
                  <a:pt x="13775" y="5666"/>
                </a:lnTo>
                <a:lnTo>
                  <a:pt x="13653" y="5495"/>
                </a:lnTo>
                <a:lnTo>
                  <a:pt x="13531" y="5324"/>
                </a:lnTo>
                <a:lnTo>
                  <a:pt x="13482" y="5153"/>
                </a:lnTo>
                <a:lnTo>
                  <a:pt x="13482" y="4958"/>
                </a:lnTo>
                <a:lnTo>
                  <a:pt x="13531" y="4763"/>
                </a:lnTo>
                <a:lnTo>
                  <a:pt x="13629" y="4543"/>
                </a:lnTo>
                <a:lnTo>
                  <a:pt x="13800" y="4299"/>
                </a:lnTo>
                <a:lnTo>
                  <a:pt x="14068" y="4030"/>
                </a:lnTo>
                <a:lnTo>
                  <a:pt x="14239" y="3859"/>
                </a:lnTo>
                <a:lnTo>
                  <a:pt x="14435" y="3761"/>
                </a:lnTo>
                <a:lnTo>
                  <a:pt x="14655" y="3688"/>
                </a:lnTo>
                <a:lnTo>
                  <a:pt x="14850" y="3639"/>
                </a:lnTo>
                <a:lnTo>
                  <a:pt x="15070" y="3590"/>
                </a:lnTo>
                <a:lnTo>
                  <a:pt x="15290" y="3493"/>
                </a:lnTo>
                <a:lnTo>
                  <a:pt x="15485" y="3370"/>
                </a:lnTo>
                <a:lnTo>
                  <a:pt x="15705" y="3199"/>
                </a:lnTo>
                <a:lnTo>
                  <a:pt x="15876" y="3004"/>
                </a:lnTo>
                <a:lnTo>
                  <a:pt x="15973" y="2784"/>
                </a:lnTo>
                <a:lnTo>
                  <a:pt x="16047" y="2540"/>
                </a:lnTo>
                <a:lnTo>
                  <a:pt x="16071" y="2271"/>
                </a:lnTo>
                <a:lnTo>
                  <a:pt x="16047" y="2052"/>
                </a:lnTo>
                <a:lnTo>
                  <a:pt x="16022" y="1832"/>
                </a:lnTo>
                <a:lnTo>
                  <a:pt x="15949" y="1636"/>
                </a:lnTo>
                <a:lnTo>
                  <a:pt x="15851" y="1417"/>
                </a:lnTo>
                <a:lnTo>
                  <a:pt x="15754" y="1246"/>
                </a:lnTo>
                <a:lnTo>
                  <a:pt x="15632" y="1050"/>
                </a:lnTo>
                <a:lnTo>
                  <a:pt x="15509" y="879"/>
                </a:lnTo>
                <a:lnTo>
                  <a:pt x="15363" y="708"/>
                </a:lnTo>
                <a:lnTo>
                  <a:pt x="15192" y="562"/>
                </a:lnTo>
                <a:lnTo>
                  <a:pt x="15021" y="440"/>
                </a:lnTo>
                <a:lnTo>
                  <a:pt x="14826" y="318"/>
                </a:lnTo>
                <a:lnTo>
                  <a:pt x="14630" y="195"/>
                </a:lnTo>
                <a:lnTo>
                  <a:pt x="14435" y="122"/>
                </a:lnTo>
                <a:lnTo>
                  <a:pt x="14215" y="49"/>
                </a:lnTo>
                <a:lnTo>
                  <a:pt x="14020" y="24"/>
                </a:lnTo>
                <a:lnTo>
                  <a:pt x="13800" y="0"/>
                </a:lnTo>
                <a:lnTo>
                  <a:pt x="13531" y="24"/>
                </a:lnTo>
                <a:lnTo>
                  <a:pt x="13287" y="98"/>
                </a:lnTo>
                <a:lnTo>
                  <a:pt x="13067" y="195"/>
                </a:lnTo>
                <a:lnTo>
                  <a:pt x="12872" y="366"/>
                </a:lnTo>
                <a:lnTo>
                  <a:pt x="12701" y="562"/>
                </a:lnTo>
                <a:lnTo>
                  <a:pt x="12579" y="782"/>
                </a:lnTo>
                <a:lnTo>
                  <a:pt x="12505" y="977"/>
                </a:lnTo>
                <a:lnTo>
                  <a:pt x="12457" y="1197"/>
                </a:lnTo>
                <a:lnTo>
                  <a:pt x="12383" y="1417"/>
                </a:lnTo>
                <a:lnTo>
                  <a:pt x="12310" y="1612"/>
                </a:lnTo>
                <a:lnTo>
                  <a:pt x="12212" y="1832"/>
                </a:lnTo>
                <a:lnTo>
                  <a:pt x="12041" y="2003"/>
                </a:lnTo>
                <a:lnTo>
                  <a:pt x="11773" y="2271"/>
                </a:lnTo>
                <a:lnTo>
                  <a:pt x="11528" y="2442"/>
                </a:lnTo>
                <a:lnTo>
                  <a:pt x="11309" y="2540"/>
                </a:lnTo>
                <a:lnTo>
                  <a:pt x="11113" y="2589"/>
                </a:lnTo>
                <a:lnTo>
                  <a:pt x="10918" y="2589"/>
                </a:lnTo>
                <a:lnTo>
                  <a:pt x="10747" y="2540"/>
                </a:lnTo>
                <a:lnTo>
                  <a:pt x="10576" y="2418"/>
                </a:lnTo>
                <a:lnTo>
                  <a:pt x="10405" y="2296"/>
                </a:lnTo>
                <a:lnTo>
                  <a:pt x="10234" y="2100"/>
                </a:lnTo>
                <a:lnTo>
                  <a:pt x="10063" y="1905"/>
                </a:lnTo>
                <a:lnTo>
                  <a:pt x="9697" y="1417"/>
                </a:lnTo>
                <a:lnTo>
                  <a:pt x="9257" y="879"/>
                </a:lnTo>
                <a:lnTo>
                  <a:pt x="9013" y="586"/>
                </a:lnTo>
                <a:lnTo>
                  <a:pt x="8744" y="293"/>
                </a:lnTo>
                <a:lnTo>
                  <a:pt x="8598" y="171"/>
                </a:lnTo>
                <a:lnTo>
                  <a:pt x="8402" y="73"/>
                </a:lnTo>
                <a:lnTo>
                  <a:pt x="8231" y="24"/>
                </a:lnTo>
                <a:lnTo>
                  <a:pt x="803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69161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9"/>
                                        </p:tgtEl>
                                        <p:attrNameLst>
                                          <p:attrName>style.visibility</p:attrName>
                                        </p:attrNameLst>
                                      </p:cBhvr>
                                      <p:to>
                                        <p:strVal val="visible"/>
                                      </p:to>
                                    </p:set>
                                    <p:animEffect transition="in" filter="fade">
                                      <p:cBhvr>
                                        <p:cTn id="7" dur="1000"/>
                                        <p:tgtEl>
                                          <p:spTgt spid="139"/>
                                        </p:tgtEl>
                                      </p:cBhvr>
                                    </p:animEffect>
                                    <p:anim calcmode="lin" valueType="num">
                                      <p:cBhvr>
                                        <p:cTn id="8" dur="1000" fill="hold"/>
                                        <p:tgtEl>
                                          <p:spTgt spid="139"/>
                                        </p:tgtEl>
                                        <p:attrNameLst>
                                          <p:attrName>ppt_x</p:attrName>
                                        </p:attrNameLst>
                                      </p:cBhvr>
                                      <p:tavLst>
                                        <p:tav tm="0">
                                          <p:val>
                                            <p:strVal val="#ppt_x"/>
                                          </p:val>
                                        </p:tav>
                                        <p:tav tm="100000">
                                          <p:val>
                                            <p:strVal val="#ppt_x"/>
                                          </p:val>
                                        </p:tav>
                                      </p:tavLst>
                                    </p:anim>
                                    <p:anim calcmode="lin" valueType="num">
                                      <p:cBhvr>
                                        <p:cTn id="9" dur="1000" fill="hold"/>
                                        <p:tgtEl>
                                          <p:spTgt spid="13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0">
                                            <p:bg/>
                                          </p:spTgt>
                                        </p:tgtEl>
                                        <p:attrNameLst>
                                          <p:attrName>style.visibility</p:attrName>
                                        </p:attrNameLst>
                                      </p:cBhvr>
                                      <p:to>
                                        <p:strVal val="visible"/>
                                      </p:to>
                                    </p:set>
                                    <p:animEffect transition="in" filter="fade">
                                      <p:cBhvr>
                                        <p:cTn id="14" dur="1000"/>
                                        <p:tgtEl>
                                          <p:spTgt spid="140">
                                            <p:bg/>
                                          </p:spTgt>
                                        </p:tgtEl>
                                      </p:cBhvr>
                                    </p:animEffect>
                                    <p:anim calcmode="lin" valueType="num">
                                      <p:cBhvr>
                                        <p:cTn id="15" dur="1000" fill="hold"/>
                                        <p:tgtEl>
                                          <p:spTgt spid="140">
                                            <p:bg/>
                                          </p:spTgt>
                                        </p:tgtEl>
                                        <p:attrNameLst>
                                          <p:attrName>ppt_x</p:attrName>
                                        </p:attrNameLst>
                                      </p:cBhvr>
                                      <p:tavLst>
                                        <p:tav tm="0">
                                          <p:val>
                                            <p:strVal val="#ppt_x"/>
                                          </p:val>
                                        </p:tav>
                                        <p:tav tm="100000">
                                          <p:val>
                                            <p:strVal val="#ppt_x"/>
                                          </p:val>
                                        </p:tav>
                                      </p:tavLst>
                                    </p:anim>
                                    <p:anim calcmode="lin" valueType="num">
                                      <p:cBhvr>
                                        <p:cTn id="16" dur="1000" fill="hold"/>
                                        <p:tgtEl>
                                          <p:spTgt spid="140">
                                            <p:bg/>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40">
                                            <p:txEl>
                                              <p:pRg st="0" end="0"/>
                                            </p:txEl>
                                          </p:spTgt>
                                        </p:tgtEl>
                                        <p:attrNameLst>
                                          <p:attrName>style.visibility</p:attrName>
                                        </p:attrNameLst>
                                      </p:cBhvr>
                                      <p:to>
                                        <p:strVal val="visible"/>
                                      </p:to>
                                    </p:set>
                                    <p:animEffect transition="in" filter="fade">
                                      <p:cBhvr>
                                        <p:cTn id="19" dur="1000"/>
                                        <p:tgtEl>
                                          <p:spTgt spid="140">
                                            <p:txEl>
                                              <p:pRg st="0" end="0"/>
                                            </p:txEl>
                                          </p:spTgt>
                                        </p:tgtEl>
                                      </p:cBhvr>
                                    </p:animEffect>
                                    <p:anim calcmode="lin" valueType="num">
                                      <p:cBhvr>
                                        <p:cTn id="20" dur="1000" fill="hold"/>
                                        <p:tgtEl>
                                          <p:spTgt spid="140">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140">
                                            <p:txEl>
                                              <p:pRg st="0" end="0"/>
                                            </p:txEl>
                                          </p:spTgt>
                                        </p:tgtEl>
                                        <p:attrNameLst>
                                          <p:attrName>ppt_y</p:attrName>
                                        </p:attrNameLst>
                                      </p:cBhvr>
                                      <p:tavLst>
                                        <p:tav tm="0">
                                          <p:val>
                                            <p:strVal val="#ppt_y+.1"/>
                                          </p:val>
                                        </p:tav>
                                        <p:tav tm="100000">
                                          <p:val>
                                            <p:strVal val="#ppt_y"/>
                                          </p:val>
                                        </p:tav>
                                      </p:tavLst>
                                    </p:anim>
                                  </p:childTnLst>
                                </p:cTn>
                              </p:par>
                            </p:childTnLst>
                          </p:cTn>
                        </p:par>
                        <p:par>
                          <p:cTn id="22" fill="hold">
                            <p:stCondLst>
                              <p:cond delay="1000"/>
                            </p:stCondLst>
                            <p:childTnLst>
                              <p:par>
                                <p:cTn id="23" presetID="42" presetClass="entr" presetSubtype="0" fill="hold" grpId="0" nodeType="afterEffect">
                                  <p:stCondLst>
                                    <p:cond delay="0"/>
                                  </p:stCondLst>
                                  <p:childTnLst>
                                    <p:set>
                                      <p:cBhvr>
                                        <p:cTn id="24" dur="1" fill="hold">
                                          <p:stCondLst>
                                            <p:cond delay="0"/>
                                          </p:stCondLst>
                                        </p:cTn>
                                        <p:tgtEl>
                                          <p:spTgt spid="140">
                                            <p:txEl>
                                              <p:pRg st="1" end="1"/>
                                            </p:txEl>
                                          </p:spTgt>
                                        </p:tgtEl>
                                        <p:attrNameLst>
                                          <p:attrName>style.visibility</p:attrName>
                                        </p:attrNameLst>
                                      </p:cBhvr>
                                      <p:to>
                                        <p:strVal val="visible"/>
                                      </p:to>
                                    </p:set>
                                    <p:animEffect transition="in" filter="fade">
                                      <p:cBhvr>
                                        <p:cTn id="25" dur="1000"/>
                                        <p:tgtEl>
                                          <p:spTgt spid="140">
                                            <p:txEl>
                                              <p:pRg st="1" end="1"/>
                                            </p:txEl>
                                          </p:spTgt>
                                        </p:tgtEl>
                                      </p:cBhvr>
                                    </p:animEffect>
                                    <p:anim calcmode="lin" valueType="num">
                                      <p:cBhvr>
                                        <p:cTn id="26" dur="1000" fill="hold"/>
                                        <p:tgtEl>
                                          <p:spTgt spid="140">
                                            <p:txEl>
                                              <p:pRg st="1" end="1"/>
                                            </p:txEl>
                                          </p:spTgt>
                                        </p:tgtEl>
                                        <p:attrNameLst>
                                          <p:attrName>ppt_x</p:attrName>
                                        </p:attrNameLst>
                                      </p:cBhvr>
                                      <p:tavLst>
                                        <p:tav tm="0">
                                          <p:val>
                                            <p:strVal val="#ppt_x"/>
                                          </p:val>
                                        </p:tav>
                                        <p:tav tm="100000">
                                          <p:val>
                                            <p:strVal val="#ppt_x"/>
                                          </p:val>
                                        </p:tav>
                                      </p:tavLst>
                                    </p:anim>
                                    <p:anim calcmode="lin" valueType="num">
                                      <p:cBhvr>
                                        <p:cTn id="27" dur="1000" fill="hold"/>
                                        <p:tgtEl>
                                          <p:spTgt spid="140">
                                            <p:txEl>
                                              <p:pRg st="1" end="1"/>
                                            </p:txEl>
                                          </p:spTgt>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grpId="0" nodeType="afterEffect">
                                  <p:stCondLst>
                                    <p:cond delay="0"/>
                                  </p:stCondLst>
                                  <p:childTnLst>
                                    <p:set>
                                      <p:cBhvr>
                                        <p:cTn id="30" dur="1" fill="hold">
                                          <p:stCondLst>
                                            <p:cond delay="0"/>
                                          </p:stCondLst>
                                        </p:cTn>
                                        <p:tgtEl>
                                          <p:spTgt spid="140">
                                            <p:txEl>
                                              <p:pRg st="2" end="2"/>
                                            </p:txEl>
                                          </p:spTgt>
                                        </p:tgtEl>
                                        <p:attrNameLst>
                                          <p:attrName>style.visibility</p:attrName>
                                        </p:attrNameLst>
                                      </p:cBhvr>
                                      <p:to>
                                        <p:strVal val="visible"/>
                                      </p:to>
                                    </p:set>
                                    <p:animEffect transition="in" filter="fade">
                                      <p:cBhvr>
                                        <p:cTn id="31" dur="1000"/>
                                        <p:tgtEl>
                                          <p:spTgt spid="140">
                                            <p:txEl>
                                              <p:pRg st="2" end="2"/>
                                            </p:txEl>
                                          </p:spTgt>
                                        </p:tgtEl>
                                      </p:cBhvr>
                                    </p:animEffect>
                                    <p:anim calcmode="lin" valueType="num">
                                      <p:cBhvr>
                                        <p:cTn id="32" dur="1000" fill="hold"/>
                                        <p:tgtEl>
                                          <p:spTgt spid="140">
                                            <p:txEl>
                                              <p:pRg st="2" end="2"/>
                                            </p:txEl>
                                          </p:spTgt>
                                        </p:tgtEl>
                                        <p:attrNameLst>
                                          <p:attrName>ppt_x</p:attrName>
                                        </p:attrNameLst>
                                      </p:cBhvr>
                                      <p:tavLst>
                                        <p:tav tm="0">
                                          <p:val>
                                            <p:strVal val="#ppt_x"/>
                                          </p:val>
                                        </p:tav>
                                        <p:tav tm="100000">
                                          <p:val>
                                            <p:strVal val="#ppt_x"/>
                                          </p:val>
                                        </p:tav>
                                      </p:tavLst>
                                    </p:anim>
                                    <p:anim calcmode="lin" valueType="num">
                                      <p:cBhvr>
                                        <p:cTn id="33" dur="1000" fill="hold"/>
                                        <p:tgtEl>
                                          <p:spTgt spid="140">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 grpId="0" animBg="1"/>
      <p:bldP spid="140" grpId="0" uiExpand="1" build="p"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Picture1aa (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55498"/>
            <a:ext cx="8242300" cy="459285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white-board-wooden-frame-50a0x500 (2)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2349638"/>
            <a:ext cx="5181600" cy="2811409"/>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Bảng gỗ\bf84005075c14b36ce9c5ef0290567c1-wood-boards-vector.pn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9854" l="0" r="100000">
                        <a14:foregroundMark x1="69962" y1="65828" x2="71356" y2="87130"/>
                        <a14:backgroundMark x1="8250" y1="7445" x2="24875" y2="12847"/>
                        <a14:backgroundMark x1="36125" y1="3212" x2="14625" y2="21752"/>
                        <a14:backgroundMark x1="45750" y1="14745" x2="59750" y2="21460"/>
                        <a14:backgroundMark x1="52500" y1="9927" x2="45000" y2="21898"/>
                        <a14:backgroundMark x1="59875" y1="21460" x2="32125" y2="25547"/>
                        <a14:backgroundMark x1="62000" y1="3650" x2="87750" y2="9489"/>
                        <a14:backgroundMark x1="65625" y1="3504" x2="87375" y2="23504"/>
                      </a14:backgroundRemoval>
                    </a14:imgEffect>
                  </a14:imgLayer>
                </a14:imgProps>
              </a:ext>
              <a:ext uri="{28A0092B-C50C-407E-A947-70E740481C1C}">
                <a14:useLocalDpi xmlns:a14="http://schemas.microsoft.com/office/drawing/2010/main" val="0"/>
              </a:ext>
            </a:extLst>
          </a:blip>
          <a:srcRect/>
          <a:stretch>
            <a:fillRect/>
          </a:stretch>
        </p:blipFill>
        <p:spPr bwMode="auto">
          <a:xfrm>
            <a:off x="3962400" y="-599437"/>
            <a:ext cx="3276600" cy="280558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603156" y="3216733"/>
            <a:ext cx="3995088" cy="1077218"/>
          </a:xfrm>
          <a:prstGeom prst="rect">
            <a:avLst/>
          </a:prstGeom>
          <a:noFill/>
        </p:spPr>
        <p:txBody>
          <a:bodyPr wrap="square" rtlCol="0">
            <a:spAutoFit/>
          </a:bodyPr>
          <a:lstStyle/>
          <a:p>
            <a:pPr algn="ctr"/>
            <a:r>
              <a:rPr lang="en-US" sz="3200" dirty="0" err="1">
                <a:latin typeface="Times New Roman" panose="02020603050405020304" pitchFamily="18" charset="0"/>
                <a:cs typeface="Times New Roman" panose="02020603050405020304" pitchFamily="18" charset="0"/>
              </a:rPr>
              <a:t>Lý</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Uẩn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đô</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về</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Đại</a:t>
            </a:r>
            <a:r>
              <a:rPr lang="en-US" sz="3200" dirty="0">
                <a:latin typeface="Times New Roman" panose="02020603050405020304" pitchFamily="18" charset="0"/>
                <a:cs typeface="Times New Roman" panose="02020603050405020304" pitchFamily="18" charset="0"/>
              </a:rPr>
              <a:t> La </a:t>
            </a:r>
            <a:r>
              <a:rPr lang="en-US" sz="3200" dirty="0" err="1">
                <a:latin typeface="Times New Roman" panose="02020603050405020304" pitchFamily="18" charset="0"/>
                <a:cs typeface="Times New Roman" panose="02020603050405020304" pitchFamily="18" charset="0"/>
              </a:rPr>
              <a:t>khi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nào</a:t>
            </a:r>
            <a:r>
              <a:rPr lang="en-US" sz="3200" dirty="0">
                <a:latin typeface="Times New Roman" panose="02020603050405020304" pitchFamily="18" charset="0"/>
                <a:cs typeface="Times New Roman" panose="02020603050405020304" pitchFamily="18" charset="0"/>
              </a:rPr>
              <a:t>?</a:t>
            </a:r>
            <a:endParaRPr lang="en-US" sz="3200" dirty="0">
              <a:solidFill>
                <a:srgbClr val="0000FF"/>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4267200" y="488772"/>
            <a:ext cx="2693162" cy="1200329"/>
          </a:xfrm>
          <a:prstGeom prst="rect">
            <a:avLst/>
          </a:prstGeom>
          <a:noFill/>
        </p:spPr>
        <p:txBody>
          <a:bodyPr wrap="square" rtlCol="0">
            <a:spAutoFit/>
          </a:bodyPr>
          <a:lstStyle/>
          <a:p>
            <a:pPr algn="ctr"/>
            <a:r>
              <a:rPr lang="vi-VN" sz="2400" dirty="0">
                <a:latin typeface="Times New Roman" panose="02020603050405020304" pitchFamily="18" charset="0"/>
                <a:cs typeface="Times New Roman" panose="02020603050405020304" pitchFamily="18" charset="0"/>
              </a:rPr>
              <a:t>Năm 1010 Lý Công Uẩn dời đô từ Hoa Lư về Đại La.</a:t>
            </a:r>
            <a:endParaRPr lang="en-US" sz="3600" dirty="0">
              <a:solidFill>
                <a:srgbClr val="0000FF"/>
              </a:solidFill>
              <a:latin typeface="Times New Roman" panose="02020603050405020304" pitchFamily="18" charset="0"/>
              <a:cs typeface="Times New Roman" panose="02020603050405020304" pitchFamily="18" charset="0"/>
            </a:endParaRPr>
          </a:p>
        </p:txBody>
      </p:sp>
      <p:pic>
        <p:nvPicPr>
          <p:cNvPr id="1026" name="Picture 2" descr="C:\Users\ADMIN\Desktop\Tai nguyen thiet ke tro choi\Bảng gỗ\1a.pn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387431" y="11877"/>
            <a:ext cx="1680369" cy="791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8781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1029"/>
                                        </p:tgtEl>
                                        <p:attrNameLst>
                                          <p:attrName>style.visibility</p:attrName>
                                        </p:attrNameLst>
                                      </p:cBhvr>
                                      <p:to>
                                        <p:strVal val="visible"/>
                                      </p:to>
                                    </p:set>
                                    <p:anim calcmode="lin" valueType="num">
                                      <p:cBhvr additive="base">
                                        <p:cTn id="21" dur="500" fill="hold"/>
                                        <p:tgtEl>
                                          <p:spTgt spid="1029"/>
                                        </p:tgtEl>
                                        <p:attrNameLst>
                                          <p:attrName>ppt_x</p:attrName>
                                        </p:attrNameLst>
                                      </p:cBhvr>
                                      <p:tavLst>
                                        <p:tav tm="0">
                                          <p:val>
                                            <p:strVal val="#ppt_x"/>
                                          </p:val>
                                        </p:tav>
                                        <p:tav tm="100000">
                                          <p:val>
                                            <p:strVal val="#ppt_x"/>
                                          </p:val>
                                        </p:tav>
                                      </p:tavLst>
                                    </p:anim>
                                    <p:anim calcmode="lin" valueType="num">
                                      <p:cBhvr additive="base">
                                        <p:cTn id="22" dur="500" fill="hold"/>
                                        <p:tgtEl>
                                          <p:spTgt spid="102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Picture1aa (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55498"/>
            <a:ext cx="8242300" cy="459285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white-board-wooden-frame-50a0x500 (2)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2349638"/>
            <a:ext cx="5181600" cy="2811409"/>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Bảng gỗ\bf84005075c14b36ce9c5ef0290567c1-wood-boards-vector.pn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9854" l="0" r="100000">
                        <a14:foregroundMark x1="69962" y1="65828" x2="71356" y2="87130"/>
                        <a14:backgroundMark x1="8250" y1="7445" x2="24875" y2="12847"/>
                        <a14:backgroundMark x1="36125" y1="3212" x2="14625" y2="21752"/>
                        <a14:backgroundMark x1="45750" y1="14745" x2="59750" y2="21460"/>
                        <a14:backgroundMark x1="52500" y1="9927" x2="45000" y2="21898"/>
                        <a14:backgroundMark x1="59875" y1="21460" x2="32125" y2="25547"/>
                        <a14:backgroundMark x1="62000" y1="3650" x2="87750" y2="9489"/>
                        <a14:backgroundMark x1="65625" y1="3504" x2="87375" y2="23504"/>
                      </a14:backgroundRemoval>
                    </a14:imgEffect>
                  </a14:imgLayer>
                </a14:imgProps>
              </a:ext>
              <a:ext uri="{28A0092B-C50C-407E-A947-70E740481C1C}">
                <a14:useLocalDpi xmlns:a14="http://schemas.microsoft.com/office/drawing/2010/main" val="0"/>
              </a:ext>
            </a:extLst>
          </a:blip>
          <a:srcRect/>
          <a:stretch>
            <a:fillRect/>
          </a:stretch>
        </p:blipFill>
        <p:spPr bwMode="auto">
          <a:xfrm>
            <a:off x="3962400" y="-599437"/>
            <a:ext cx="3276600" cy="280558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276600" y="2599090"/>
            <a:ext cx="4495800" cy="2123658"/>
          </a:xfrm>
          <a:prstGeom prst="rect">
            <a:avLst/>
          </a:prstGeom>
          <a:noFill/>
        </p:spPr>
        <p:txBody>
          <a:bodyPr wrap="square" rtlCol="0">
            <a:spAutoFit/>
          </a:bodyPr>
          <a:lstStyle/>
          <a:p>
            <a:pPr algn="ctr"/>
            <a:r>
              <a:rPr lang="vi-VN" sz="4400" dirty="0">
                <a:solidFill>
                  <a:srgbClr val="0000FF"/>
                </a:solidFill>
                <a:latin typeface="Arial" panose="020B0604020202020204" pitchFamily="34" charset="0"/>
                <a:cs typeface="Arial" panose="020B0604020202020204" pitchFamily="34" charset="0"/>
              </a:rPr>
              <a:t>Sau khi dời đô về Đại La, đổi tên thành gì?</a:t>
            </a:r>
            <a:endParaRPr lang="en-US" sz="4400" dirty="0">
              <a:solidFill>
                <a:srgbClr val="0000FF"/>
              </a:solidFill>
              <a:latin typeface="Arial" panose="020B0604020202020204" pitchFamily="34" charset="0"/>
              <a:cs typeface="Arial" panose="020B0604020202020204" pitchFamily="34" charset="0"/>
            </a:endParaRPr>
          </a:p>
        </p:txBody>
      </p:sp>
      <p:sp>
        <p:nvSpPr>
          <p:cNvPr id="6" name="TextBox 5"/>
          <p:cNvSpPr txBox="1"/>
          <p:nvPr/>
        </p:nvSpPr>
        <p:spPr>
          <a:xfrm>
            <a:off x="4561157" y="881920"/>
            <a:ext cx="2106667" cy="523220"/>
          </a:xfrm>
          <a:prstGeom prst="rect">
            <a:avLst/>
          </a:prstGeom>
          <a:noFill/>
        </p:spPr>
        <p:txBody>
          <a:bodyPr wrap="none" rtlCol="0">
            <a:spAutoFit/>
          </a:bodyPr>
          <a:lstStyle/>
          <a:p>
            <a:pPr algn="ctr"/>
            <a:r>
              <a:rPr lang="vi-VN" sz="2800" dirty="0">
                <a:solidFill>
                  <a:srgbClr val="0000FF"/>
                </a:solidFill>
                <a:latin typeface="Arial" panose="020B0604020202020204" pitchFamily="34" charset="0"/>
                <a:cs typeface="Arial" panose="020B0604020202020204" pitchFamily="34" charset="0"/>
              </a:rPr>
              <a:t>Thăng Long</a:t>
            </a:r>
            <a:endParaRPr lang="en-US" sz="2800" dirty="0">
              <a:solidFill>
                <a:srgbClr val="0000FF"/>
              </a:solidFill>
              <a:latin typeface="Arial" panose="020B0604020202020204" pitchFamily="34" charset="0"/>
              <a:cs typeface="Arial" panose="020B0604020202020204" pitchFamily="34" charset="0"/>
            </a:endParaRPr>
          </a:p>
        </p:txBody>
      </p:sp>
      <p:pic>
        <p:nvPicPr>
          <p:cNvPr id="1026" name="Picture 2" descr="C:\Users\ADMIN\Desktop\Tai nguyen thiet ke tro choi\Bảng gỗ\1a.pn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387431" y="11877"/>
            <a:ext cx="1680369" cy="791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8781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1029"/>
                                        </p:tgtEl>
                                        <p:attrNameLst>
                                          <p:attrName>style.visibility</p:attrName>
                                        </p:attrNameLst>
                                      </p:cBhvr>
                                      <p:to>
                                        <p:strVal val="visible"/>
                                      </p:to>
                                    </p:set>
                                    <p:anim calcmode="lin" valueType="num">
                                      <p:cBhvr additive="base">
                                        <p:cTn id="21" dur="500" fill="hold"/>
                                        <p:tgtEl>
                                          <p:spTgt spid="1029"/>
                                        </p:tgtEl>
                                        <p:attrNameLst>
                                          <p:attrName>ppt_x</p:attrName>
                                        </p:attrNameLst>
                                      </p:cBhvr>
                                      <p:tavLst>
                                        <p:tav tm="0">
                                          <p:val>
                                            <p:strVal val="#ppt_x"/>
                                          </p:val>
                                        </p:tav>
                                        <p:tav tm="100000">
                                          <p:val>
                                            <p:strVal val="#ppt_x"/>
                                          </p:val>
                                        </p:tav>
                                      </p:tavLst>
                                    </p:anim>
                                    <p:anim calcmode="lin" valueType="num">
                                      <p:cBhvr additive="base">
                                        <p:cTn id="22" dur="500" fill="hold"/>
                                        <p:tgtEl>
                                          <p:spTgt spid="102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Picture1aa (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55498"/>
            <a:ext cx="8242300" cy="459285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white-board-wooden-frame-50a0x500 (2)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2349638"/>
            <a:ext cx="5181600" cy="2811409"/>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Bảng gỗ\bf84005075c14b36ce9c5ef0290567c1-wood-boards-vector.pn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9854" l="0" r="100000">
                        <a14:foregroundMark x1="69962" y1="65828" x2="71356" y2="87130"/>
                        <a14:backgroundMark x1="8250" y1="7445" x2="24875" y2="12847"/>
                        <a14:backgroundMark x1="36125" y1="3212" x2="14625" y2="21752"/>
                        <a14:backgroundMark x1="45750" y1="14745" x2="59750" y2="21460"/>
                        <a14:backgroundMark x1="52500" y1="9927" x2="45000" y2="21898"/>
                        <a14:backgroundMark x1="59875" y1="21460" x2="32125" y2="25547"/>
                        <a14:backgroundMark x1="62000" y1="3650" x2="87750" y2="9489"/>
                        <a14:backgroundMark x1="65625" y1="3504" x2="87375" y2="23504"/>
                      </a14:backgroundRemoval>
                    </a14:imgEffect>
                  </a14:imgLayer>
                </a14:imgProps>
              </a:ext>
              <a:ext uri="{28A0092B-C50C-407E-A947-70E740481C1C}">
                <a14:useLocalDpi xmlns:a14="http://schemas.microsoft.com/office/drawing/2010/main" val="0"/>
              </a:ext>
            </a:extLst>
          </a:blip>
          <a:srcRect/>
          <a:stretch>
            <a:fillRect/>
          </a:stretch>
        </p:blipFill>
        <p:spPr bwMode="auto">
          <a:xfrm>
            <a:off x="3962400" y="-599437"/>
            <a:ext cx="3276600" cy="280558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462930" y="3109011"/>
            <a:ext cx="4351740" cy="1569660"/>
          </a:xfrm>
          <a:prstGeom prst="rect">
            <a:avLst/>
          </a:prstGeom>
          <a:noFill/>
        </p:spPr>
        <p:txBody>
          <a:bodyPr wrap="square" rtlCol="0">
            <a:spAutoFit/>
          </a:bodyPr>
          <a:lstStyle/>
          <a:p>
            <a:pPr algn="ctr"/>
            <a:r>
              <a:rPr lang="en-US" sz="3200" dirty="0">
                <a:latin typeface="Times New Roman" panose="02020603050405020304" pitchFamily="18" charset="0"/>
                <a:cs typeface="Times New Roman" panose="02020603050405020304" pitchFamily="18" charset="0"/>
              </a:rPr>
              <a:t>Theo </a:t>
            </a:r>
            <a:r>
              <a:rPr lang="en-US" sz="3200" dirty="0" err="1">
                <a:latin typeface="Times New Roman" panose="02020603050405020304" pitchFamily="18" charset="0"/>
                <a:cs typeface="Times New Roman" panose="02020603050405020304" pitchFamily="18" charset="0"/>
              </a:rPr>
              <a:t>em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vì</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sao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Lý</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Uẩn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đổi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Đại</a:t>
            </a: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L</a:t>
            </a:r>
            <a:r>
              <a:rPr lang="en-US" sz="3200" dirty="0">
                <a:latin typeface="Times New Roman" panose="02020603050405020304" pitchFamily="18" charset="0"/>
                <a:cs typeface="Times New Roman" panose="02020603050405020304" pitchFamily="18" charset="0"/>
              </a:rPr>
              <a:t>a </a:t>
            </a:r>
            <a:r>
              <a:rPr lang="en-US" sz="3200" dirty="0" err="1">
                <a:latin typeface="Times New Roman" panose="02020603050405020304" pitchFamily="18" charset="0"/>
                <a:cs typeface="Times New Roman" panose="02020603050405020304" pitchFamily="18" charset="0"/>
              </a:rPr>
              <a:t>thành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Thăng</a:t>
            </a:r>
            <a:r>
              <a:rPr lang="en-US" sz="3200" dirty="0">
                <a:latin typeface="Times New Roman" panose="02020603050405020304" pitchFamily="18" charset="0"/>
                <a:cs typeface="Times New Roman" panose="02020603050405020304" pitchFamily="18" charset="0"/>
              </a:rPr>
              <a:t> Long?</a:t>
            </a:r>
            <a:endParaRPr lang="en-US" sz="3200" dirty="0">
              <a:solidFill>
                <a:srgbClr val="0000FF"/>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4231084" y="374835"/>
            <a:ext cx="2815431" cy="1569660"/>
          </a:xfrm>
          <a:prstGeom prst="rect">
            <a:avLst/>
          </a:prstGeom>
          <a:noFill/>
        </p:spPr>
        <p:txBody>
          <a:bodyPr wrap="square" rtlCol="0">
            <a:spAutoFit/>
          </a:bodyPr>
          <a:lstStyle/>
          <a:p>
            <a:pPr algn="ctr"/>
            <a:r>
              <a:rPr lang="vi-VN" sz="2400" i="1" dirty="0">
                <a:latin typeface="Times New Roman" panose="02020603050405020304" pitchFamily="18" charset="0"/>
                <a:cs typeface="Times New Roman" panose="02020603050405020304" pitchFamily="18" charset="0"/>
              </a:rPr>
              <a:t>Vua thấy một đám mây nơi chân thành hình dáng một con rồng vàng bay lên.</a:t>
            </a:r>
            <a:endParaRPr lang="en-US" sz="2400" dirty="0">
              <a:solidFill>
                <a:srgbClr val="0000FF"/>
              </a:solidFill>
              <a:latin typeface="Times New Roman" panose="02020603050405020304" pitchFamily="18" charset="0"/>
              <a:cs typeface="Times New Roman" panose="02020603050405020304" pitchFamily="18" charset="0"/>
            </a:endParaRPr>
          </a:p>
        </p:txBody>
      </p:sp>
      <p:pic>
        <p:nvPicPr>
          <p:cNvPr id="1026" name="Picture 2" descr="C:\Users\ADMIN\Desktop\Tai nguyen thiet ke tro choi\Bảng gỗ\1a.png">
            <a:hlinkClick r:id="rId7" action="ppaction://hlinksldjump"/>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387431" y="11877"/>
            <a:ext cx="1680369" cy="791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8781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1029"/>
                                        </p:tgtEl>
                                        <p:attrNameLst>
                                          <p:attrName>style.visibility</p:attrName>
                                        </p:attrNameLst>
                                      </p:cBhvr>
                                      <p:to>
                                        <p:strVal val="visible"/>
                                      </p:to>
                                    </p:set>
                                    <p:anim calcmode="lin" valueType="num">
                                      <p:cBhvr additive="base">
                                        <p:cTn id="21" dur="500" fill="hold"/>
                                        <p:tgtEl>
                                          <p:spTgt spid="1029"/>
                                        </p:tgtEl>
                                        <p:attrNameLst>
                                          <p:attrName>ppt_x</p:attrName>
                                        </p:attrNameLst>
                                      </p:cBhvr>
                                      <p:tavLst>
                                        <p:tav tm="0">
                                          <p:val>
                                            <p:strVal val="#ppt_x"/>
                                          </p:val>
                                        </p:tav>
                                        <p:tav tm="100000">
                                          <p:val>
                                            <p:strVal val="#ppt_x"/>
                                          </p:val>
                                        </p:tav>
                                      </p:tavLst>
                                    </p:anim>
                                    <p:anim calcmode="lin" valueType="num">
                                      <p:cBhvr additive="base">
                                        <p:cTn id="22" dur="500" fill="hold"/>
                                        <p:tgtEl>
                                          <p:spTgt spid="102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Picture1aa (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55498"/>
            <a:ext cx="8242300" cy="459285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white-board-wooden-frame-50a0x500 (2)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2349638"/>
            <a:ext cx="5181600" cy="2811409"/>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Bảng gỗ\bf84005075c14b36ce9c5ef0290567c1-wood-boards-vector.pn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9854" l="0" r="100000">
                        <a14:foregroundMark x1="69962" y1="65828" x2="71356" y2="87130"/>
                        <a14:backgroundMark x1="8250" y1="7445" x2="24875" y2="12847"/>
                        <a14:backgroundMark x1="36125" y1="3212" x2="14625" y2="21752"/>
                        <a14:backgroundMark x1="45750" y1="14745" x2="59750" y2="21460"/>
                        <a14:backgroundMark x1="52500" y1="9927" x2="45000" y2="21898"/>
                        <a14:backgroundMark x1="59875" y1="21460" x2="32125" y2="25547"/>
                        <a14:backgroundMark x1="62000" y1="3650" x2="87750" y2="9489"/>
                        <a14:backgroundMark x1="65625" y1="3504" x2="87375" y2="23504"/>
                      </a14:backgroundRemoval>
                    </a14:imgEffect>
                  </a14:imgLayer>
                </a14:imgProps>
              </a:ext>
              <a:ext uri="{28A0092B-C50C-407E-A947-70E740481C1C}">
                <a14:useLocalDpi xmlns:a14="http://schemas.microsoft.com/office/drawing/2010/main" val="0"/>
              </a:ext>
            </a:extLst>
          </a:blip>
          <a:srcRect/>
          <a:stretch>
            <a:fillRect/>
          </a:stretch>
        </p:blipFill>
        <p:spPr bwMode="auto">
          <a:xfrm>
            <a:off x="3962400" y="-599437"/>
            <a:ext cx="3276600" cy="280558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603567" y="2910807"/>
            <a:ext cx="3783864" cy="1569660"/>
          </a:xfrm>
          <a:prstGeom prst="rect">
            <a:avLst/>
          </a:prstGeom>
          <a:noFill/>
        </p:spPr>
        <p:txBody>
          <a:bodyPr wrap="square" rtlCol="0">
            <a:spAutoFit/>
          </a:bodyPr>
          <a:lstStyle/>
          <a:p>
            <a:pPr algn="ctr"/>
            <a:r>
              <a:rPr lang="vi-VN" sz="3200" dirty="0">
                <a:latin typeface="Times New Roman" panose="02020603050405020304" pitchFamily="18" charset="0"/>
                <a:cs typeface="Times New Roman" panose="02020603050405020304" pitchFamily="18" charset="0"/>
              </a:rPr>
              <a:t>Đóng đô ở vị trí như vậy có thuận lợi gì để phát triển kinh đô?</a:t>
            </a:r>
            <a:endParaRPr lang="en-US" sz="3200" dirty="0">
              <a:solidFill>
                <a:srgbClr val="0000FF"/>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4518942" y="713304"/>
            <a:ext cx="2239716" cy="523220"/>
          </a:xfrm>
          <a:prstGeom prst="rect">
            <a:avLst/>
          </a:prstGeom>
          <a:noFill/>
        </p:spPr>
        <p:txBody>
          <a:bodyPr wrap="none" rtlCol="0">
            <a:spAutoFit/>
          </a:bodyPr>
          <a:lstStyle/>
          <a:p>
            <a:pPr algn="ctr"/>
            <a:r>
              <a:rPr lang="vi-VN" sz="2800">
                <a:solidFill>
                  <a:srgbClr val="0000FF"/>
                </a:solidFill>
                <a:latin typeface="Arial" panose="020B0604020202020204" pitchFamily="34" charset="0"/>
                <a:cs typeface="Arial" panose="020B0604020202020204" pitchFamily="34" charset="0"/>
              </a:rPr>
              <a:t>Rất thuận lợi</a:t>
            </a:r>
            <a:endParaRPr lang="en-US" sz="2800" dirty="0">
              <a:solidFill>
                <a:srgbClr val="0000FF"/>
              </a:solidFill>
              <a:latin typeface="Arial" panose="020B0604020202020204" pitchFamily="34" charset="0"/>
              <a:cs typeface="Arial" panose="020B0604020202020204" pitchFamily="34" charset="0"/>
            </a:endParaRPr>
          </a:p>
        </p:txBody>
      </p:sp>
      <p:pic>
        <p:nvPicPr>
          <p:cNvPr id="1026" name="Picture 2" descr="C:\Users\ADMIN\Desktop\Tai nguyen thiet ke tro choi\Bảng gỗ\1a.pn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387431" y="11877"/>
            <a:ext cx="1680369" cy="791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8781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1029"/>
                                        </p:tgtEl>
                                        <p:attrNameLst>
                                          <p:attrName>style.visibility</p:attrName>
                                        </p:attrNameLst>
                                      </p:cBhvr>
                                      <p:to>
                                        <p:strVal val="visible"/>
                                      </p:to>
                                    </p:set>
                                    <p:anim calcmode="lin" valueType="num">
                                      <p:cBhvr additive="base">
                                        <p:cTn id="21" dur="500" fill="hold"/>
                                        <p:tgtEl>
                                          <p:spTgt spid="1029"/>
                                        </p:tgtEl>
                                        <p:attrNameLst>
                                          <p:attrName>ppt_x</p:attrName>
                                        </p:attrNameLst>
                                      </p:cBhvr>
                                      <p:tavLst>
                                        <p:tav tm="0">
                                          <p:val>
                                            <p:strVal val="#ppt_x"/>
                                          </p:val>
                                        </p:tav>
                                        <p:tav tm="100000">
                                          <p:val>
                                            <p:strVal val="#ppt_x"/>
                                          </p:val>
                                        </p:tav>
                                      </p:tavLst>
                                    </p:anim>
                                    <p:anim calcmode="lin" valueType="num">
                                      <p:cBhvr additive="base">
                                        <p:cTn id="22" dur="500" fill="hold"/>
                                        <p:tgtEl>
                                          <p:spTgt spid="102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Picture1aa (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55498"/>
            <a:ext cx="8242300" cy="459285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white-board-wooden-frame-50a0x500 (2)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2349638"/>
            <a:ext cx="5181600" cy="2811409"/>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Bảng gỗ\bf84005075c14b36ce9c5ef0290567c1-wood-boards-vector.pn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9854" l="0" r="100000">
                        <a14:foregroundMark x1="69962" y1="65828" x2="71356" y2="87130"/>
                        <a14:backgroundMark x1="8250" y1="7445" x2="24875" y2="12847"/>
                        <a14:backgroundMark x1="36125" y1="3212" x2="14625" y2="21752"/>
                        <a14:backgroundMark x1="45750" y1="14745" x2="59750" y2="21460"/>
                        <a14:backgroundMark x1="52500" y1="9927" x2="45000" y2="21898"/>
                        <a14:backgroundMark x1="59875" y1="21460" x2="32125" y2="25547"/>
                        <a14:backgroundMark x1="62000" y1="3650" x2="87750" y2="9489"/>
                        <a14:backgroundMark x1="65625" y1="3504" x2="87375" y2="23504"/>
                      </a14:backgroundRemoval>
                    </a14:imgEffect>
                  </a14:imgLayer>
                </a14:imgProps>
              </a:ext>
              <a:ext uri="{28A0092B-C50C-407E-A947-70E740481C1C}">
                <a14:useLocalDpi xmlns:a14="http://schemas.microsoft.com/office/drawing/2010/main" val="0"/>
              </a:ext>
            </a:extLst>
          </a:blip>
          <a:srcRect/>
          <a:stretch>
            <a:fillRect/>
          </a:stretch>
        </p:blipFill>
        <p:spPr bwMode="auto">
          <a:xfrm>
            <a:off x="3200400" y="-599437"/>
            <a:ext cx="4038600" cy="280558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440518" y="3028950"/>
            <a:ext cx="4320363" cy="1938992"/>
          </a:xfrm>
          <a:prstGeom prst="rect">
            <a:avLst/>
          </a:prstGeom>
          <a:noFill/>
        </p:spPr>
        <p:txBody>
          <a:bodyPr wrap="square" rtlCol="0">
            <a:spAutoFit/>
          </a:bodyPr>
          <a:lstStyle/>
          <a:p>
            <a:pPr algn="ctr"/>
            <a:r>
              <a:rPr lang="vi-VN" sz="2400" dirty="0">
                <a:latin typeface="Times New Roman" panose="02020603050405020304" pitchFamily="18" charset="0"/>
                <a:cs typeface="Times New Roman" panose="02020603050405020304" pitchFamily="18" charset="0"/>
              </a:rPr>
              <a:t>Bốn di tích của kinh thành Thăng Long là nơi thờ bốn vị thần trấn giữ 4 phương của kinh thành, còn được gọi là “Thăng Long tứ trấn” gồm những di tích nào?</a:t>
            </a:r>
            <a:endParaRPr lang="en-US" sz="5400" dirty="0">
              <a:solidFill>
                <a:srgbClr val="0000FF"/>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3410942" y="475414"/>
            <a:ext cx="3617515" cy="1569660"/>
          </a:xfrm>
          <a:prstGeom prst="rect">
            <a:avLst/>
          </a:prstGeom>
          <a:noFill/>
        </p:spPr>
        <p:txBody>
          <a:bodyPr wrap="square" rtlCol="0">
            <a:spAutoFit/>
          </a:bodyPr>
          <a:lstStyle/>
          <a:p>
            <a:pPr algn="ctr"/>
            <a:r>
              <a:rPr lang="en-US" sz="2400" dirty="0" err="1">
                <a:latin typeface="Times New Roman" panose="02020603050405020304" pitchFamily="18" charset="0"/>
                <a:cs typeface="Times New Roman" panose="02020603050405020304" pitchFamily="18" charset="0"/>
              </a:rPr>
              <a:t>Quán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Trấn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Vũ</a:t>
            </a:r>
            <a:r>
              <a:rPr lang="en-US" sz="2400" dirty="0">
                <a:latin typeface="Times New Roman" panose="02020603050405020304" pitchFamily="18" charset="0"/>
                <a:cs typeface="Times New Roman" panose="02020603050405020304" pitchFamily="18" charset="0"/>
              </a:rPr>
              <a:t> (nay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Đền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Thánh</a:t>
            </a:r>
            <a:r>
              <a:rPr lang="en-US" sz="2400" dirty="0">
                <a:latin typeface="Times New Roman" panose="02020603050405020304" pitchFamily="18" charset="0"/>
                <a:cs typeface="Times New Roman" panose="02020603050405020304" pitchFamily="18" charset="0"/>
              </a:rPr>
              <a:t>) , </a:t>
            </a:r>
            <a:r>
              <a:rPr lang="en-US" sz="2400" dirty="0" err="1">
                <a:latin typeface="Times New Roman" panose="02020603050405020304" pitchFamily="18" charset="0"/>
                <a:cs typeface="Times New Roman" panose="02020603050405020304" pitchFamily="18" charset="0"/>
              </a:rPr>
              <a:t>Đền-Đình</a:t>
            </a:r>
            <a:r>
              <a:rPr lang="en-US" sz="2400" dirty="0">
                <a:latin typeface="Times New Roman" panose="02020603050405020304" pitchFamily="18" charset="0"/>
                <a:cs typeface="Times New Roman" panose="02020603050405020304" pitchFamily="18" charset="0"/>
              </a:rPr>
              <a:t> Kim </a:t>
            </a:r>
            <a:r>
              <a:rPr lang="en-US" sz="2400" dirty="0" err="1">
                <a:latin typeface="Times New Roman" panose="02020603050405020304" pitchFamily="18" charset="0"/>
                <a:cs typeface="Times New Roman" panose="02020603050405020304" pitchFamily="18" charset="0"/>
              </a:rPr>
              <a:t>Liên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Đền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Đền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Voi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Phục</a:t>
            </a:r>
            <a:r>
              <a:rPr lang="en-US" sz="2400" dirty="0">
                <a:latin typeface="Times New Roman" panose="02020603050405020304" pitchFamily="18" charset="0"/>
                <a:cs typeface="Times New Roman" panose="02020603050405020304" pitchFamily="18" charset="0"/>
              </a:rPr>
              <a:t>.</a:t>
            </a:r>
            <a:endParaRPr lang="en-US" sz="3600" dirty="0">
              <a:solidFill>
                <a:srgbClr val="0000FF"/>
              </a:solidFill>
              <a:latin typeface="Times New Roman" panose="02020603050405020304" pitchFamily="18" charset="0"/>
              <a:cs typeface="Times New Roman" panose="02020603050405020304" pitchFamily="18" charset="0"/>
            </a:endParaRPr>
          </a:p>
        </p:txBody>
      </p:sp>
      <p:pic>
        <p:nvPicPr>
          <p:cNvPr id="1026" name="Picture 2" descr="C:\Users\ADMIN\Desktop\Tai nguyen thiet ke tro choi\Bảng gỗ\1a.pn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387431" y="11877"/>
            <a:ext cx="1680369" cy="791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8781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1029"/>
                                        </p:tgtEl>
                                        <p:attrNameLst>
                                          <p:attrName>style.visibility</p:attrName>
                                        </p:attrNameLst>
                                      </p:cBhvr>
                                      <p:to>
                                        <p:strVal val="visible"/>
                                      </p:to>
                                    </p:set>
                                    <p:anim calcmode="lin" valueType="num">
                                      <p:cBhvr additive="base">
                                        <p:cTn id="21" dur="500" fill="hold"/>
                                        <p:tgtEl>
                                          <p:spTgt spid="1029"/>
                                        </p:tgtEl>
                                        <p:attrNameLst>
                                          <p:attrName>ppt_x</p:attrName>
                                        </p:attrNameLst>
                                      </p:cBhvr>
                                      <p:tavLst>
                                        <p:tav tm="0">
                                          <p:val>
                                            <p:strVal val="#ppt_x"/>
                                          </p:val>
                                        </p:tav>
                                        <p:tav tm="100000">
                                          <p:val>
                                            <p:strVal val="#ppt_x"/>
                                          </p:val>
                                        </p:tav>
                                      </p:tavLst>
                                    </p:anim>
                                    <p:anim calcmode="lin" valueType="num">
                                      <p:cBhvr additive="base">
                                        <p:cTn id="22" dur="500" fill="hold"/>
                                        <p:tgtEl>
                                          <p:spTgt spid="102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Hữu cơ">
  <a:themeElements>
    <a:clrScheme name="Hữu cơ">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Hữu cơ">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Hữu cơ">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Organic</Template>
  <TotalTime>4050</TotalTime>
  <Words>2752</Words>
  <Application>Microsoft Office PowerPoint</Application>
  <PresentationFormat>On-screen Show (16:9)</PresentationFormat>
  <Paragraphs>125</Paragraphs>
  <Slides>46</Slides>
  <Notes>12</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46</vt:i4>
      </vt:variant>
    </vt:vector>
  </HeadingPairs>
  <TitlesOfParts>
    <vt:vector size="60" baseType="lpstr">
      <vt:lpstr>Arial-BoldItalicMT</vt:lpstr>
      <vt:lpstr>Arial-BoldMT</vt:lpstr>
      <vt:lpstr>Arial-ItalicMT</vt:lpstr>
      <vt:lpstr>ArialMT</vt:lpstr>
      <vt:lpstr>.VnArial</vt:lpstr>
      <vt:lpstr>.VnBook-AntiquaH</vt:lpstr>
      <vt:lpstr>.VnTime</vt:lpstr>
      <vt:lpstr>Arial</vt:lpstr>
      <vt:lpstr>Calibri</vt:lpstr>
      <vt:lpstr>Garamond</vt:lpstr>
      <vt:lpstr>Noto Serif</vt:lpstr>
      <vt:lpstr>Raleway ExtraBold</vt:lpstr>
      <vt:lpstr>Times New Roman</vt:lpstr>
      <vt:lpstr>Hữu cơ</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Chủ đề 1  Lịch sử Hà Nội từ thế kỉ XI đến thế kỉ XVI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Transition headline</vt:lpstr>
      <vt:lpstr>– Thành thăng Long chia làm hai khu: khu Hoàng thành và khu dân sự + Khu Hoàng thành: Là nơi thiết triều =&gt;Nơi quyết định những vấn đề về chính trị của kinh thành. + Khu dân sự: nơi ở của dân, nơi sản xuất nông nghiệp, thủ công nghiệp và buôn bán =&gt; Nơi quyết những vấn đề về kinh tế. – Bao quanh kinh thành là La Thành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Quân sự, giáo dục, văn hoá Thăng Long thời Lý</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Phương</cp:lastModifiedBy>
  <cp:revision>57</cp:revision>
  <dcterms:created xsi:type="dcterms:W3CDTF">2018-01-02T14:41:22Z</dcterms:created>
  <dcterms:modified xsi:type="dcterms:W3CDTF">2024-01-03T05:42:47Z</dcterms:modified>
</cp:coreProperties>
</file>