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</p:sldMasterIdLst>
  <p:notesMasterIdLst>
    <p:notesMasterId r:id="rId27"/>
  </p:notesMasterIdLst>
  <p:sldIdLst>
    <p:sldId id="256" r:id="rId3"/>
    <p:sldId id="264" r:id="rId4"/>
    <p:sldId id="266" r:id="rId5"/>
    <p:sldId id="294" r:id="rId6"/>
    <p:sldId id="301" r:id="rId7"/>
    <p:sldId id="302" r:id="rId8"/>
    <p:sldId id="305" r:id="rId9"/>
    <p:sldId id="303" r:id="rId10"/>
    <p:sldId id="304" r:id="rId11"/>
    <p:sldId id="263" r:id="rId12"/>
    <p:sldId id="265" r:id="rId13"/>
    <p:sldId id="268" r:id="rId14"/>
    <p:sldId id="283" r:id="rId15"/>
    <p:sldId id="270" r:id="rId16"/>
    <p:sldId id="295" r:id="rId17"/>
    <p:sldId id="297" r:id="rId18"/>
    <p:sldId id="275" r:id="rId19"/>
    <p:sldId id="276" r:id="rId20"/>
    <p:sldId id="288" r:id="rId21"/>
    <p:sldId id="298" r:id="rId22"/>
    <p:sldId id="300" r:id="rId23"/>
    <p:sldId id="269" r:id="rId24"/>
    <p:sldId id="290" r:id="rId25"/>
    <p:sldId id="28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FE6F7F-0ABF-4940-8CDC-AA4A57573D2C}">
  <a:tblStyle styleId="{7CFE6F7F-0ABF-4940-8CDC-AA4A57573D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3531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g92fb8ba398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4" name="Google Shape;3544;g92fb8ba398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96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a91abd1cd8_0_147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a91abd1cd8_0_147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a80cf2c36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a80cf2c36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ga91abd1cd8_0_147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2" name="Google Shape;3832;ga91abd1cd8_0_147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ga91abd1cd8_0_147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2" name="Google Shape;3832;ga91abd1cd8_0_147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594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92fb8ba398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92fb8ba398_1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056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a80cf2c36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a80cf2c36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a91abd1cd8_0_74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3" name="Google Shape;3893;ga91abd1cd8_0_74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ga80cf2c36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9" name="Google Shape;3249;ga80cf2c364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0ae22a1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0ae22a1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a80cf2c36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a80cf2c36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2fb8ba398_1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2fb8ba398_1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Các</a:t>
            </a:r>
            <a:r>
              <a:rPr lang="vi-VN" baseline="0" dirty="0"/>
              <a:t> thầy cô kick vào hình tròn để chuyển tới các câu hỏi tương ứng.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05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b0ae22a193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b0ae22a193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b0ae22a193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0" name="Google Shape;2480;gb0ae22a193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a91abd1cd8_0_148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a91abd1cd8_0_148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80cf2c36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80cf2c36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35200" y="3617400"/>
            <a:ext cx="5308680" cy="1526057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724" y="0"/>
            <a:ext cx="4953404" cy="1790987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5577" y="1013346"/>
            <a:ext cx="3811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05577" y="3341271"/>
            <a:ext cx="2911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46800" y="-60100"/>
            <a:ext cx="725875" cy="709300"/>
            <a:chOff x="703175" y="3286325"/>
            <a:chExt cx="725875" cy="709300"/>
          </a:xfrm>
        </p:grpSpPr>
        <p:sp>
          <p:nvSpPr>
            <p:cNvPr id="14" name="Google Shape;14;p2"/>
            <p:cNvSpPr/>
            <p:nvPr/>
          </p:nvSpPr>
          <p:spPr>
            <a:xfrm>
              <a:off x="1048975" y="3589325"/>
              <a:ext cx="51950" cy="52525"/>
            </a:xfrm>
            <a:custGeom>
              <a:avLst/>
              <a:gdLst/>
              <a:ahLst/>
              <a:cxnLst/>
              <a:rect l="l" t="t" r="r" b="b"/>
              <a:pathLst>
                <a:path w="2078" h="2101" extrusionOk="0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06175" y="3486050"/>
              <a:ext cx="46825" cy="49075"/>
            </a:xfrm>
            <a:custGeom>
              <a:avLst/>
              <a:gdLst/>
              <a:ahLst/>
              <a:cxnLst/>
              <a:rect l="l" t="t" r="r" b="b"/>
              <a:pathLst>
                <a:path w="1873" h="1963" extrusionOk="0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5725" y="3567650"/>
              <a:ext cx="49675" cy="47375"/>
            </a:xfrm>
            <a:custGeom>
              <a:avLst/>
              <a:gdLst/>
              <a:ahLst/>
              <a:cxnLst/>
              <a:rect l="l" t="t" r="r" b="b"/>
              <a:pathLst>
                <a:path w="1987" h="1895" extrusionOk="0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46850" y="3693750"/>
              <a:ext cx="43375" cy="51675"/>
            </a:xfrm>
            <a:custGeom>
              <a:avLst/>
              <a:gdLst/>
              <a:ahLst/>
              <a:cxnLst/>
              <a:rect l="l" t="t" r="r" b="b"/>
              <a:pathLst>
                <a:path w="1735" h="2067" extrusionOk="0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70675" y="3739125"/>
              <a:ext cx="41675" cy="49350"/>
            </a:xfrm>
            <a:custGeom>
              <a:avLst/>
              <a:gdLst/>
              <a:ahLst/>
              <a:cxnLst/>
              <a:rect l="l" t="t" r="r" b="b"/>
              <a:pathLst>
                <a:path w="1667" h="1974" extrusionOk="0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57400" y="3674925"/>
              <a:ext cx="44525" cy="41675"/>
            </a:xfrm>
            <a:custGeom>
              <a:avLst/>
              <a:gdLst/>
              <a:ahLst/>
              <a:cxnLst/>
              <a:rect l="l" t="t" r="r" b="b"/>
              <a:pathLst>
                <a:path w="1781" h="1667" extrusionOk="0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3950" y="3534550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07175" y="3440400"/>
              <a:ext cx="41700" cy="48175"/>
            </a:xfrm>
            <a:custGeom>
              <a:avLst/>
              <a:gdLst/>
              <a:ahLst/>
              <a:cxnLst/>
              <a:rect l="l" t="t" r="r" b="b"/>
              <a:pathLst>
                <a:path w="1668" h="1927" extrusionOk="0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77650" y="3383475"/>
              <a:ext cx="50825" cy="51225"/>
            </a:xfrm>
            <a:custGeom>
              <a:avLst/>
              <a:gdLst/>
              <a:ahLst/>
              <a:cxnLst/>
              <a:rect l="l" t="t" r="r" b="b"/>
              <a:pathLst>
                <a:path w="2033" h="2049" extrusionOk="0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1225" y="3473475"/>
              <a:ext cx="46800" cy="47825"/>
            </a:xfrm>
            <a:custGeom>
              <a:avLst/>
              <a:gdLst/>
              <a:ahLst/>
              <a:cxnLst/>
              <a:rect l="l" t="t" r="r" b="b"/>
              <a:pathLst>
                <a:path w="1872" h="1913" extrusionOk="0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575" y="3607200"/>
              <a:ext cx="45125" cy="49900"/>
            </a:xfrm>
            <a:custGeom>
              <a:avLst/>
              <a:gdLst/>
              <a:ahLst/>
              <a:cxnLst/>
              <a:rect l="l" t="t" r="r" b="b"/>
              <a:pathLst>
                <a:path w="1805" h="1996" extrusionOk="0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5525" y="3754800"/>
              <a:ext cx="41700" cy="49675"/>
            </a:xfrm>
            <a:custGeom>
              <a:avLst/>
              <a:gdLst/>
              <a:ahLst/>
              <a:cxnLst/>
              <a:rect l="l" t="t" r="r" b="b"/>
              <a:pathLst>
                <a:path w="1668" h="1987" extrusionOk="0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900" y="3859000"/>
              <a:ext cx="49100" cy="46850"/>
            </a:xfrm>
            <a:custGeom>
              <a:avLst/>
              <a:gdLst/>
              <a:ahLst/>
              <a:cxnLst/>
              <a:rect l="l" t="t" r="r" b="b"/>
              <a:pathLst>
                <a:path w="1964" h="1874" extrusionOk="0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81375" y="3800650"/>
              <a:ext cx="47375" cy="53000"/>
            </a:xfrm>
            <a:custGeom>
              <a:avLst/>
              <a:gdLst/>
              <a:ahLst/>
              <a:cxnLst/>
              <a:rect l="l" t="t" r="r" b="b"/>
              <a:pathLst>
                <a:path w="1895" h="2120" extrusionOk="0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73250" y="3659075"/>
              <a:ext cx="48525" cy="51250"/>
            </a:xfrm>
            <a:custGeom>
              <a:avLst/>
              <a:gdLst/>
              <a:ahLst/>
              <a:cxnLst/>
              <a:rect l="l" t="t" r="r" b="b"/>
              <a:pathLst>
                <a:path w="1941" h="2050" extrusionOk="0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4650" y="3505575"/>
              <a:ext cx="45100" cy="53250"/>
            </a:xfrm>
            <a:custGeom>
              <a:avLst/>
              <a:gdLst/>
              <a:ahLst/>
              <a:cxnLst/>
              <a:rect l="l" t="t" r="r" b="b"/>
              <a:pathLst>
                <a:path w="1804" h="2130" extrusionOk="0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49850" y="339492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3050" y="3383325"/>
              <a:ext cx="49675" cy="42825"/>
            </a:xfrm>
            <a:custGeom>
              <a:avLst/>
              <a:gdLst/>
              <a:ahLst/>
              <a:cxnLst/>
              <a:rect l="l" t="t" r="r" b="b"/>
              <a:pathLst>
                <a:path w="1987" h="1713" extrusionOk="0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3225" y="3300150"/>
              <a:ext cx="43950" cy="42550"/>
            </a:xfrm>
            <a:custGeom>
              <a:avLst/>
              <a:gdLst/>
              <a:ahLst/>
              <a:cxnLst/>
              <a:rect l="l" t="t" r="r" b="b"/>
              <a:pathLst>
                <a:path w="1758" h="1702" extrusionOk="0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2925" y="3315425"/>
              <a:ext cx="46825" cy="48525"/>
            </a:xfrm>
            <a:custGeom>
              <a:avLst/>
              <a:gdLst/>
              <a:ahLst/>
              <a:cxnLst/>
              <a:rect l="l" t="t" r="r" b="b"/>
              <a:pathLst>
                <a:path w="1873" h="1941" extrusionOk="0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8500" y="3442100"/>
              <a:ext cx="41675" cy="44750"/>
            </a:xfrm>
            <a:custGeom>
              <a:avLst/>
              <a:gdLst/>
              <a:ahLst/>
              <a:cxnLst/>
              <a:rect l="l" t="t" r="r" b="b"/>
              <a:pathLst>
                <a:path w="1667" h="1790" extrusionOk="0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3175" y="3628400"/>
              <a:ext cx="42825" cy="40825"/>
            </a:xfrm>
            <a:custGeom>
              <a:avLst/>
              <a:gdLst/>
              <a:ahLst/>
              <a:cxnLst/>
              <a:rect l="l" t="t" r="r" b="b"/>
              <a:pathLst>
                <a:path w="1713" h="1633" extrusionOk="0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9400" y="379987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extrusionOk="0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88075" y="3920575"/>
              <a:ext cx="43375" cy="44475"/>
            </a:xfrm>
            <a:custGeom>
              <a:avLst/>
              <a:gdLst/>
              <a:ahLst/>
              <a:cxnLst/>
              <a:rect l="l" t="t" r="r" b="b"/>
              <a:pathLst>
                <a:path w="1735" h="1779" extrusionOk="0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0675" y="3952375"/>
              <a:ext cx="43375" cy="43250"/>
            </a:xfrm>
            <a:custGeom>
              <a:avLst/>
              <a:gdLst/>
              <a:ahLst/>
              <a:cxnLst/>
              <a:rect l="l" t="t" r="r" b="b"/>
              <a:pathLst>
                <a:path w="1735" h="1730" extrusionOk="0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62400" y="3871225"/>
              <a:ext cx="41100" cy="47800"/>
            </a:xfrm>
            <a:custGeom>
              <a:avLst/>
              <a:gdLst/>
              <a:ahLst/>
              <a:cxnLst/>
              <a:rect l="l" t="t" r="r" b="b"/>
              <a:pathLst>
                <a:path w="1644" h="1912" extrusionOk="0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2325" y="3765075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2800" y="3611000"/>
              <a:ext cx="46250" cy="51950"/>
            </a:xfrm>
            <a:custGeom>
              <a:avLst/>
              <a:gdLst/>
              <a:ahLst/>
              <a:cxnLst/>
              <a:rect l="l" t="t" r="r" b="b"/>
              <a:pathLst>
                <a:path w="1850" h="2078" extrusionOk="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51425" y="3407600"/>
              <a:ext cx="43375" cy="47650"/>
            </a:xfrm>
            <a:custGeom>
              <a:avLst/>
              <a:gdLst/>
              <a:ahLst/>
              <a:cxnLst/>
              <a:rect l="l" t="t" r="r" b="b"/>
              <a:pathLst>
                <a:path w="1735" h="1906" extrusionOk="0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40150" y="3286325"/>
              <a:ext cx="45100" cy="44375"/>
            </a:xfrm>
            <a:custGeom>
              <a:avLst/>
              <a:gdLst/>
              <a:ahLst/>
              <a:cxnLst/>
              <a:rect l="l" t="t" r="r" b="b"/>
              <a:pathLst>
                <a:path w="1804" h="1775" extrusionOk="0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456106" y="902930"/>
            <a:ext cx="679575" cy="655229"/>
            <a:chOff x="493750" y="169525"/>
            <a:chExt cx="1067675" cy="1029425"/>
          </a:xfrm>
        </p:grpSpPr>
        <p:sp>
          <p:nvSpPr>
            <p:cNvPr id="45" name="Google Shape;45;p2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667925" y="4654500"/>
            <a:ext cx="446250" cy="453375"/>
            <a:chOff x="4350100" y="1147775"/>
            <a:chExt cx="446250" cy="453375"/>
          </a:xfrm>
        </p:grpSpPr>
        <p:sp>
          <p:nvSpPr>
            <p:cNvPr id="53" name="Google Shape;53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667925" y="3535200"/>
            <a:ext cx="572925" cy="787025"/>
            <a:chOff x="3127800" y="2228675"/>
            <a:chExt cx="572925" cy="787025"/>
          </a:xfrm>
        </p:grpSpPr>
        <p:sp>
          <p:nvSpPr>
            <p:cNvPr id="57" name="Google Shape;57;p2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-7481383">
            <a:off x="1162903" y="-100174"/>
            <a:ext cx="446225" cy="453350"/>
            <a:chOff x="4350100" y="1147775"/>
            <a:chExt cx="446250" cy="453375"/>
          </a:xfrm>
        </p:grpSpPr>
        <p:sp>
          <p:nvSpPr>
            <p:cNvPr id="72" name="Google Shape;72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5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4"/>
          <p:cNvSpPr/>
          <p:nvPr/>
        </p:nvSpPr>
        <p:spPr>
          <a:xfrm flipH="1">
            <a:off x="2819875" y="-30100"/>
            <a:ext cx="6362600" cy="1372375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4"/>
          <p:cNvSpPr/>
          <p:nvPr/>
        </p:nvSpPr>
        <p:spPr>
          <a:xfrm rot="-9974670" flipH="1">
            <a:off x="-589236" y="3912604"/>
            <a:ext cx="4845471" cy="1754573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24"/>
          <p:cNvGrpSpPr/>
          <p:nvPr/>
        </p:nvGrpSpPr>
        <p:grpSpPr>
          <a:xfrm>
            <a:off x="-105925" y="4040213"/>
            <a:ext cx="999200" cy="990975"/>
            <a:chOff x="3102700" y="494350"/>
            <a:chExt cx="999200" cy="990975"/>
          </a:xfrm>
        </p:grpSpPr>
        <p:sp>
          <p:nvSpPr>
            <p:cNvPr id="1135" name="Google Shape;1135;p24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24"/>
          <p:cNvSpPr/>
          <p:nvPr/>
        </p:nvSpPr>
        <p:spPr>
          <a:xfrm rot="1584986">
            <a:off x="8001004" y="-41975"/>
            <a:ext cx="1223197" cy="348156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title"/>
          </p:nvPr>
        </p:nvSpPr>
        <p:spPr>
          <a:xfrm>
            <a:off x="773556" y="3354500"/>
            <a:ext cx="1790400" cy="6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title" idx="2"/>
          </p:nvPr>
        </p:nvSpPr>
        <p:spPr>
          <a:xfrm>
            <a:off x="773550" y="2688600"/>
            <a:ext cx="17904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title" idx="3"/>
          </p:nvPr>
        </p:nvSpPr>
        <p:spPr>
          <a:xfrm>
            <a:off x="2709056" y="3354500"/>
            <a:ext cx="1790400" cy="6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title" idx="4"/>
          </p:nvPr>
        </p:nvSpPr>
        <p:spPr>
          <a:xfrm>
            <a:off x="2709050" y="2688600"/>
            <a:ext cx="17904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2" name="Google Shape;1172;p24"/>
          <p:cNvSpPr txBox="1">
            <a:spLocks noGrp="1"/>
          </p:cNvSpPr>
          <p:nvPr>
            <p:ph type="title" idx="5"/>
          </p:nvPr>
        </p:nvSpPr>
        <p:spPr>
          <a:xfrm>
            <a:off x="4644556" y="3354500"/>
            <a:ext cx="1790400" cy="6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3" name="Google Shape;1173;p24"/>
          <p:cNvSpPr txBox="1">
            <a:spLocks noGrp="1"/>
          </p:cNvSpPr>
          <p:nvPr>
            <p:ph type="title" idx="6"/>
          </p:nvPr>
        </p:nvSpPr>
        <p:spPr>
          <a:xfrm>
            <a:off x="4644550" y="2688600"/>
            <a:ext cx="17904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4" name="Google Shape;1174;p24"/>
          <p:cNvSpPr txBox="1">
            <a:spLocks noGrp="1"/>
          </p:cNvSpPr>
          <p:nvPr>
            <p:ph type="title" idx="7"/>
          </p:nvPr>
        </p:nvSpPr>
        <p:spPr>
          <a:xfrm>
            <a:off x="6580056" y="3354500"/>
            <a:ext cx="1790400" cy="6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5" name="Google Shape;1175;p24"/>
          <p:cNvSpPr txBox="1">
            <a:spLocks noGrp="1"/>
          </p:cNvSpPr>
          <p:nvPr>
            <p:ph type="title" idx="8"/>
          </p:nvPr>
        </p:nvSpPr>
        <p:spPr>
          <a:xfrm>
            <a:off x="6580050" y="2688600"/>
            <a:ext cx="17904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sz="18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1176" name="Google Shape;1176;p24"/>
          <p:cNvSpPr txBox="1">
            <a:spLocks noGrp="1"/>
          </p:cNvSpPr>
          <p:nvPr>
            <p:ph type="title" idx="9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6"/>
          <p:cNvSpPr/>
          <p:nvPr/>
        </p:nvSpPr>
        <p:spPr>
          <a:xfrm>
            <a:off x="-29550" y="-31650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6"/>
          <p:cNvSpPr/>
          <p:nvPr/>
        </p:nvSpPr>
        <p:spPr>
          <a:xfrm rot="10800000">
            <a:off x="5833266" y="4651603"/>
            <a:ext cx="3340365" cy="720497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26"/>
          <p:cNvGrpSpPr/>
          <p:nvPr/>
        </p:nvGrpSpPr>
        <p:grpSpPr>
          <a:xfrm flipH="1">
            <a:off x="-279144" y="-170450"/>
            <a:ext cx="1067675" cy="1029425"/>
            <a:chOff x="493750" y="169525"/>
            <a:chExt cx="1067675" cy="1029425"/>
          </a:xfrm>
        </p:grpSpPr>
        <p:sp>
          <p:nvSpPr>
            <p:cNvPr id="1237" name="Google Shape;1237;p26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6"/>
          <p:cNvGrpSpPr/>
          <p:nvPr/>
        </p:nvGrpSpPr>
        <p:grpSpPr>
          <a:xfrm rot="2335426" flipH="1">
            <a:off x="8160336" y="3961016"/>
            <a:ext cx="1084249" cy="1583336"/>
            <a:chOff x="6208650" y="2186900"/>
            <a:chExt cx="1084225" cy="1583300"/>
          </a:xfrm>
        </p:grpSpPr>
        <p:grpSp>
          <p:nvGrpSpPr>
            <p:cNvPr id="1245" name="Google Shape;1245;p26"/>
            <p:cNvGrpSpPr/>
            <p:nvPr/>
          </p:nvGrpSpPr>
          <p:grpSpPr>
            <a:xfrm>
              <a:off x="6693675" y="2186900"/>
              <a:ext cx="465675" cy="498700"/>
              <a:chOff x="6693675" y="2186900"/>
              <a:chExt cx="465675" cy="498700"/>
            </a:xfrm>
          </p:grpSpPr>
          <p:sp>
            <p:nvSpPr>
              <p:cNvPr id="1246" name="Google Shape;1246;p26"/>
              <p:cNvSpPr/>
              <p:nvPr/>
            </p:nvSpPr>
            <p:spPr>
              <a:xfrm>
                <a:off x="6693675" y="2571325"/>
                <a:ext cx="71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941" extrusionOk="0">
                    <a:moveTo>
                      <a:pt x="2205" y="0"/>
                    </a:moveTo>
                    <a:cubicBezTo>
                      <a:pt x="2108" y="0"/>
                      <a:pt x="2009" y="23"/>
                      <a:pt x="1918" y="69"/>
                    </a:cubicBezTo>
                    <a:cubicBezTo>
                      <a:pt x="1393" y="343"/>
                      <a:pt x="891" y="616"/>
                      <a:pt x="366" y="890"/>
                    </a:cubicBezTo>
                    <a:cubicBezTo>
                      <a:pt x="115" y="1027"/>
                      <a:pt x="1" y="1415"/>
                      <a:pt x="160" y="1666"/>
                    </a:cubicBezTo>
                    <a:cubicBezTo>
                      <a:pt x="282" y="1849"/>
                      <a:pt x="465" y="1940"/>
                      <a:pt x="661" y="1940"/>
                    </a:cubicBezTo>
                    <a:cubicBezTo>
                      <a:pt x="759" y="1940"/>
                      <a:pt x="860" y="1917"/>
                      <a:pt x="959" y="1872"/>
                    </a:cubicBezTo>
                    <a:cubicBezTo>
                      <a:pt x="1462" y="1598"/>
                      <a:pt x="1986" y="1324"/>
                      <a:pt x="2489" y="1050"/>
                    </a:cubicBezTo>
                    <a:cubicBezTo>
                      <a:pt x="2763" y="913"/>
                      <a:pt x="2854" y="525"/>
                      <a:pt x="2694" y="274"/>
                    </a:cubicBezTo>
                    <a:cubicBezTo>
                      <a:pt x="2588" y="91"/>
                      <a:pt x="2400" y="0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6"/>
              <p:cNvSpPr/>
              <p:nvPr/>
            </p:nvSpPr>
            <p:spPr>
              <a:xfrm>
                <a:off x="6814650" y="2499725"/>
                <a:ext cx="7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162" extrusionOk="0">
                    <a:moveTo>
                      <a:pt x="2399" y="1"/>
                    </a:moveTo>
                    <a:cubicBezTo>
                      <a:pt x="2301" y="1"/>
                      <a:pt x="2199" y="26"/>
                      <a:pt x="2101" y="79"/>
                    </a:cubicBezTo>
                    <a:cubicBezTo>
                      <a:pt x="1530" y="422"/>
                      <a:pt x="959" y="764"/>
                      <a:pt x="366" y="1107"/>
                    </a:cubicBezTo>
                    <a:cubicBezTo>
                      <a:pt x="115" y="1244"/>
                      <a:pt x="1" y="1632"/>
                      <a:pt x="160" y="1883"/>
                    </a:cubicBezTo>
                    <a:cubicBezTo>
                      <a:pt x="270" y="2054"/>
                      <a:pt x="464" y="2162"/>
                      <a:pt x="664" y="2162"/>
                    </a:cubicBezTo>
                    <a:cubicBezTo>
                      <a:pt x="756" y="2162"/>
                      <a:pt x="850" y="2139"/>
                      <a:pt x="936" y="2088"/>
                    </a:cubicBezTo>
                    <a:cubicBezTo>
                      <a:pt x="1530" y="1746"/>
                      <a:pt x="2101" y="1403"/>
                      <a:pt x="2694" y="1061"/>
                    </a:cubicBezTo>
                    <a:cubicBezTo>
                      <a:pt x="2945" y="901"/>
                      <a:pt x="3059" y="536"/>
                      <a:pt x="2899" y="285"/>
                    </a:cubicBezTo>
                    <a:cubicBezTo>
                      <a:pt x="2778" y="102"/>
                      <a:pt x="2595" y="1"/>
                      <a:pt x="23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6"/>
              <p:cNvSpPr/>
              <p:nvPr/>
            </p:nvSpPr>
            <p:spPr>
              <a:xfrm>
                <a:off x="6921925" y="2420000"/>
                <a:ext cx="645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470" extrusionOk="0">
                    <a:moveTo>
                      <a:pt x="2053" y="1"/>
                    </a:moveTo>
                    <a:cubicBezTo>
                      <a:pt x="2039" y="1"/>
                      <a:pt x="2024" y="2"/>
                      <a:pt x="2009" y="4"/>
                    </a:cubicBezTo>
                    <a:cubicBezTo>
                      <a:pt x="1850" y="4"/>
                      <a:pt x="1713" y="50"/>
                      <a:pt x="1599" y="164"/>
                    </a:cubicBezTo>
                    <a:cubicBezTo>
                      <a:pt x="1165" y="644"/>
                      <a:pt x="686" y="1100"/>
                      <a:pt x="161" y="1511"/>
                    </a:cubicBezTo>
                    <a:cubicBezTo>
                      <a:pt x="46" y="1579"/>
                      <a:pt x="1" y="1785"/>
                      <a:pt x="1" y="1899"/>
                    </a:cubicBezTo>
                    <a:cubicBezTo>
                      <a:pt x="1" y="2036"/>
                      <a:pt x="69" y="2218"/>
                      <a:pt x="161" y="2310"/>
                    </a:cubicBezTo>
                    <a:cubicBezTo>
                      <a:pt x="275" y="2401"/>
                      <a:pt x="412" y="2470"/>
                      <a:pt x="571" y="2470"/>
                    </a:cubicBezTo>
                    <a:cubicBezTo>
                      <a:pt x="617" y="2470"/>
                      <a:pt x="663" y="2470"/>
                      <a:pt x="708" y="2447"/>
                    </a:cubicBezTo>
                    <a:cubicBezTo>
                      <a:pt x="823" y="2424"/>
                      <a:pt x="891" y="2378"/>
                      <a:pt x="982" y="2310"/>
                    </a:cubicBezTo>
                    <a:cubicBezTo>
                      <a:pt x="1484" y="1899"/>
                      <a:pt x="1964" y="1465"/>
                      <a:pt x="2397" y="963"/>
                    </a:cubicBezTo>
                    <a:cubicBezTo>
                      <a:pt x="2512" y="872"/>
                      <a:pt x="2580" y="735"/>
                      <a:pt x="2580" y="575"/>
                    </a:cubicBezTo>
                    <a:cubicBezTo>
                      <a:pt x="2580" y="438"/>
                      <a:pt x="2512" y="256"/>
                      <a:pt x="2397" y="164"/>
                    </a:cubicBezTo>
                    <a:cubicBezTo>
                      <a:pt x="2316" y="83"/>
                      <a:pt x="2179" y="1"/>
                      <a:pt x="2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6"/>
              <p:cNvSpPr/>
              <p:nvPr/>
            </p:nvSpPr>
            <p:spPr>
              <a:xfrm>
                <a:off x="7018950" y="2307550"/>
                <a:ext cx="508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865" extrusionOk="0">
                    <a:moveTo>
                      <a:pt x="1413" y="1"/>
                    </a:moveTo>
                    <a:cubicBezTo>
                      <a:pt x="1219" y="1"/>
                      <a:pt x="1025" y="87"/>
                      <a:pt x="936" y="280"/>
                    </a:cubicBezTo>
                    <a:cubicBezTo>
                      <a:pt x="662" y="850"/>
                      <a:pt x="388" y="1444"/>
                      <a:pt x="91" y="2014"/>
                    </a:cubicBezTo>
                    <a:cubicBezTo>
                      <a:pt x="23" y="2151"/>
                      <a:pt x="0" y="2311"/>
                      <a:pt x="46" y="2448"/>
                    </a:cubicBezTo>
                    <a:cubicBezTo>
                      <a:pt x="91" y="2585"/>
                      <a:pt x="183" y="2722"/>
                      <a:pt x="297" y="2791"/>
                    </a:cubicBezTo>
                    <a:cubicBezTo>
                      <a:pt x="393" y="2839"/>
                      <a:pt x="504" y="2864"/>
                      <a:pt x="612" y="2864"/>
                    </a:cubicBezTo>
                    <a:cubicBezTo>
                      <a:pt x="813" y="2864"/>
                      <a:pt x="1007" y="2777"/>
                      <a:pt x="1096" y="2585"/>
                    </a:cubicBezTo>
                    <a:cubicBezTo>
                      <a:pt x="1370" y="2014"/>
                      <a:pt x="1644" y="1444"/>
                      <a:pt x="1917" y="850"/>
                    </a:cubicBezTo>
                    <a:cubicBezTo>
                      <a:pt x="1986" y="713"/>
                      <a:pt x="2032" y="576"/>
                      <a:pt x="1986" y="417"/>
                    </a:cubicBezTo>
                    <a:cubicBezTo>
                      <a:pt x="1940" y="280"/>
                      <a:pt x="1849" y="143"/>
                      <a:pt x="1712" y="74"/>
                    </a:cubicBezTo>
                    <a:cubicBezTo>
                      <a:pt x="1624" y="26"/>
                      <a:pt x="1518" y="1"/>
                      <a:pt x="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6"/>
              <p:cNvSpPr/>
              <p:nvPr/>
            </p:nvSpPr>
            <p:spPr>
              <a:xfrm>
                <a:off x="7068575" y="2186900"/>
                <a:ext cx="428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068" extrusionOk="0">
                    <a:moveTo>
                      <a:pt x="1116" y="0"/>
                    </a:moveTo>
                    <a:cubicBezTo>
                      <a:pt x="860" y="0"/>
                      <a:pt x="607" y="153"/>
                      <a:pt x="549" y="404"/>
                    </a:cubicBezTo>
                    <a:cubicBezTo>
                      <a:pt x="389" y="1066"/>
                      <a:pt x="229" y="1705"/>
                      <a:pt x="69" y="2344"/>
                    </a:cubicBezTo>
                    <a:cubicBezTo>
                      <a:pt x="1" y="2641"/>
                      <a:pt x="161" y="2983"/>
                      <a:pt x="480" y="3051"/>
                    </a:cubicBezTo>
                    <a:cubicBezTo>
                      <a:pt x="526" y="3062"/>
                      <a:pt x="573" y="3067"/>
                      <a:pt x="619" y="3067"/>
                    </a:cubicBezTo>
                    <a:cubicBezTo>
                      <a:pt x="870" y="3067"/>
                      <a:pt x="1111" y="2914"/>
                      <a:pt x="1188" y="2663"/>
                    </a:cubicBezTo>
                    <a:lnTo>
                      <a:pt x="1644" y="723"/>
                    </a:lnTo>
                    <a:cubicBezTo>
                      <a:pt x="1713" y="427"/>
                      <a:pt x="1553" y="84"/>
                      <a:pt x="1256" y="16"/>
                    </a:cubicBezTo>
                    <a:cubicBezTo>
                      <a:pt x="1210" y="5"/>
                      <a:pt x="1163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6"/>
              <p:cNvSpPr/>
              <p:nvPr/>
            </p:nvSpPr>
            <p:spPr>
              <a:xfrm>
                <a:off x="7097125" y="2266025"/>
                <a:ext cx="45100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3179" extrusionOk="0">
                    <a:moveTo>
                      <a:pt x="1210" y="1"/>
                    </a:moveTo>
                    <a:cubicBezTo>
                      <a:pt x="890" y="23"/>
                      <a:pt x="662" y="252"/>
                      <a:pt x="639" y="571"/>
                    </a:cubicBezTo>
                    <a:cubicBezTo>
                      <a:pt x="639" y="640"/>
                      <a:pt x="639" y="708"/>
                      <a:pt x="616" y="777"/>
                    </a:cubicBezTo>
                    <a:cubicBezTo>
                      <a:pt x="571" y="1051"/>
                      <a:pt x="525" y="1324"/>
                      <a:pt x="434" y="1598"/>
                    </a:cubicBezTo>
                    <a:cubicBezTo>
                      <a:pt x="388" y="1735"/>
                      <a:pt x="343" y="1872"/>
                      <a:pt x="297" y="2009"/>
                    </a:cubicBezTo>
                    <a:cubicBezTo>
                      <a:pt x="274" y="2055"/>
                      <a:pt x="251" y="2078"/>
                      <a:pt x="251" y="2123"/>
                    </a:cubicBezTo>
                    <a:cubicBezTo>
                      <a:pt x="206" y="2192"/>
                      <a:pt x="183" y="2260"/>
                      <a:pt x="137" y="2329"/>
                    </a:cubicBezTo>
                    <a:cubicBezTo>
                      <a:pt x="0" y="2603"/>
                      <a:pt x="69" y="2968"/>
                      <a:pt x="343" y="3105"/>
                    </a:cubicBezTo>
                    <a:cubicBezTo>
                      <a:pt x="431" y="3153"/>
                      <a:pt x="536" y="3179"/>
                      <a:pt x="642" y="3179"/>
                    </a:cubicBezTo>
                    <a:cubicBezTo>
                      <a:pt x="836" y="3179"/>
                      <a:pt x="1030" y="3092"/>
                      <a:pt x="1119" y="2899"/>
                    </a:cubicBezTo>
                    <a:cubicBezTo>
                      <a:pt x="1507" y="2169"/>
                      <a:pt x="1712" y="1393"/>
                      <a:pt x="1781" y="571"/>
                    </a:cubicBezTo>
                    <a:cubicBezTo>
                      <a:pt x="1803" y="275"/>
                      <a:pt x="1507" y="1"/>
                      <a:pt x="1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6"/>
              <p:cNvSpPr/>
              <p:nvPr/>
            </p:nvSpPr>
            <p:spPr>
              <a:xfrm>
                <a:off x="7011525" y="2425225"/>
                <a:ext cx="588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586" extrusionOk="0">
                    <a:moveTo>
                      <a:pt x="1686" y="0"/>
                    </a:moveTo>
                    <a:cubicBezTo>
                      <a:pt x="1438" y="0"/>
                      <a:pt x="1236" y="167"/>
                      <a:pt x="1142" y="412"/>
                    </a:cubicBezTo>
                    <a:cubicBezTo>
                      <a:pt x="1142" y="457"/>
                      <a:pt x="1119" y="503"/>
                      <a:pt x="1096" y="549"/>
                    </a:cubicBezTo>
                    <a:cubicBezTo>
                      <a:pt x="1028" y="708"/>
                      <a:pt x="936" y="868"/>
                      <a:pt x="822" y="1028"/>
                    </a:cubicBezTo>
                    <a:cubicBezTo>
                      <a:pt x="708" y="1165"/>
                      <a:pt x="571" y="1302"/>
                      <a:pt x="411" y="1416"/>
                    </a:cubicBezTo>
                    <a:cubicBezTo>
                      <a:pt x="388" y="1462"/>
                      <a:pt x="343" y="1485"/>
                      <a:pt x="297" y="1507"/>
                    </a:cubicBezTo>
                    <a:cubicBezTo>
                      <a:pt x="160" y="1599"/>
                      <a:pt x="69" y="1713"/>
                      <a:pt x="23" y="1850"/>
                    </a:cubicBezTo>
                    <a:cubicBezTo>
                      <a:pt x="0" y="1987"/>
                      <a:pt x="0" y="2169"/>
                      <a:pt x="92" y="2306"/>
                    </a:cubicBezTo>
                    <a:cubicBezTo>
                      <a:pt x="201" y="2478"/>
                      <a:pt x="395" y="2585"/>
                      <a:pt x="595" y="2585"/>
                    </a:cubicBezTo>
                    <a:cubicBezTo>
                      <a:pt x="687" y="2585"/>
                      <a:pt x="781" y="2562"/>
                      <a:pt x="868" y="2512"/>
                    </a:cubicBezTo>
                    <a:cubicBezTo>
                      <a:pt x="1530" y="2078"/>
                      <a:pt x="2009" y="1462"/>
                      <a:pt x="2260" y="708"/>
                    </a:cubicBezTo>
                    <a:cubicBezTo>
                      <a:pt x="2351" y="435"/>
                      <a:pt x="2146" y="92"/>
                      <a:pt x="1849" y="24"/>
                    </a:cubicBezTo>
                    <a:cubicBezTo>
                      <a:pt x="1793" y="8"/>
                      <a:pt x="1738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6"/>
              <p:cNvSpPr/>
              <p:nvPr/>
            </p:nvSpPr>
            <p:spPr>
              <a:xfrm>
                <a:off x="6885400" y="2530500"/>
                <a:ext cx="77075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547" extrusionOk="0">
                    <a:moveTo>
                      <a:pt x="2433" y="1"/>
                    </a:moveTo>
                    <a:cubicBezTo>
                      <a:pt x="2292" y="1"/>
                      <a:pt x="2153" y="53"/>
                      <a:pt x="2055" y="172"/>
                    </a:cubicBezTo>
                    <a:cubicBezTo>
                      <a:pt x="1918" y="309"/>
                      <a:pt x="1781" y="446"/>
                      <a:pt x="1644" y="583"/>
                    </a:cubicBezTo>
                    <a:cubicBezTo>
                      <a:pt x="1576" y="652"/>
                      <a:pt x="1507" y="697"/>
                      <a:pt x="1439" y="766"/>
                    </a:cubicBezTo>
                    <a:cubicBezTo>
                      <a:pt x="1393" y="811"/>
                      <a:pt x="1348" y="834"/>
                      <a:pt x="1302" y="857"/>
                    </a:cubicBezTo>
                    <a:cubicBezTo>
                      <a:pt x="1302" y="880"/>
                      <a:pt x="1302" y="880"/>
                      <a:pt x="1302" y="880"/>
                    </a:cubicBezTo>
                    <a:lnTo>
                      <a:pt x="1279" y="880"/>
                    </a:lnTo>
                    <a:cubicBezTo>
                      <a:pt x="982" y="1108"/>
                      <a:pt x="640" y="1314"/>
                      <a:pt x="298" y="1473"/>
                    </a:cubicBezTo>
                    <a:cubicBezTo>
                      <a:pt x="161" y="1542"/>
                      <a:pt x="69" y="1702"/>
                      <a:pt x="24" y="1816"/>
                    </a:cubicBezTo>
                    <a:cubicBezTo>
                      <a:pt x="1" y="1953"/>
                      <a:pt x="1" y="2135"/>
                      <a:pt x="92" y="2272"/>
                    </a:cubicBezTo>
                    <a:cubicBezTo>
                      <a:pt x="214" y="2455"/>
                      <a:pt x="386" y="2546"/>
                      <a:pt x="576" y="2546"/>
                    </a:cubicBezTo>
                    <a:cubicBezTo>
                      <a:pt x="671" y="2546"/>
                      <a:pt x="769" y="2523"/>
                      <a:pt x="868" y="2478"/>
                    </a:cubicBezTo>
                    <a:cubicBezTo>
                      <a:pt x="1622" y="2112"/>
                      <a:pt x="2306" y="1587"/>
                      <a:pt x="2854" y="971"/>
                    </a:cubicBezTo>
                    <a:cubicBezTo>
                      <a:pt x="3060" y="743"/>
                      <a:pt x="3082" y="378"/>
                      <a:pt x="2854" y="172"/>
                    </a:cubicBezTo>
                    <a:cubicBezTo>
                      <a:pt x="2746" y="65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6"/>
              <p:cNvSpPr/>
              <p:nvPr/>
            </p:nvSpPr>
            <p:spPr>
              <a:xfrm>
                <a:off x="6777575" y="2605100"/>
                <a:ext cx="6850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50" extrusionOk="0">
                    <a:moveTo>
                      <a:pt x="2119" y="0"/>
                    </a:moveTo>
                    <a:cubicBezTo>
                      <a:pt x="2075" y="0"/>
                      <a:pt x="2030" y="6"/>
                      <a:pt x="1986" y="19"/>
                    </a:cubicBezTo>
                    <a:cubicBezTo>
                      <a:pt x="1484" y="224"/>
                      <a:pt x="959" y="430"/>
                      <a:pt x="457" y="635"/>
                    </a:cubicBezTo>
                    <a:cubicBezTo>
                      <a:pt x="297" y="681"/>
                      <a:pt x="183" y="749"/>
                      <a:pt x="114" y="886"/>
                    </a:cubicBezTo>
                    <a:cubicBezTo>
                      <a:pt x="46" y="1023"/>
                      <a:pt x="0" y="1206"/>
                      <a:pt x="46" y="1343"/>
                    </a:cubicBezTo>
                    <a:cubicBezTo>
                      <a:pt x="91" y="1479"/>
                      <a:pt x="183" y="1594"/>
                      <a:pt x="320" y="1685"/>
                    </a:cubicBezTo>
                    <a:cubicBezTo>
                      <a:pt x="400" y="1717"/>
                      <a:pt x="515" y="1749"/>
                      <a:pt x="624" y="1749"/>
                    </a:cubicBezTo>
                    <a:cubicBezTo>
                      <a:pt x="669" y="1749"/>
                      <a:pt x="713" y="1744"/>
                      <a:pt x="753" y="1731"/>
                    </a:cubicBezTo>
                    <a:cubicBezTo>
                      <a:pt x="1278" y="1525"/>
                      <a:pt x="1780" y="1320"/>
                      <a:pt x="2305" y="1137"/>
                    </a:cubicBezTo>
                    <a:cubicBezTo>
                      <a:pt x="2442" y="1069"/>
                      <a:pt x="2556" y="1000"/>
                      <a:pt x="2648" y="863"/>
                    </a:cubicBezTo>
                    <a:cubicBezTo>
                      <a:pt x="2716" y="749"/>
                      <a:pt x="2739" y="566"/>
                      <a:pt x="2693" y="430"/>
                    </a:cubicBezTo>
                    <a:cubicBezTo>
                      <a:pt x="2648" y="293"/>
                      <a:pt x="2556" y="156"/>
                      <a:pt x="2442" y="87"/>
                    </a:cubicBezTo>
                    <a:cubicBezTo>
                      <a:pt x="2344" y="38"/>
                      <a:pt x="2233" y="0"/>
                      <a:pt x="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6"/>
              <p:cNvSpPr/>
              <p:nvPr/>
            </p:nvSpPr>
            <p:spPr>
              <a:xfrm>
                <a:off x="6858600" y="2627675"/>
                <a:ext cx="787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317" extrusionOk="0">
                    <a:moveTo>
                      <a:pt x="2464" y="1"/>
                    </a:moveTo>
                    <a:cubicBezTo>
                      <a:pt x="2372" y="1"/>
                      <a:pt x="2278" y="24"/>
                      <a:pt x="2191" y="74"/>
                    </a:cubicBezTo>
                    <a:lnTo>
                      <a:pt x="388" y="1238"/>
                    </a:lnTo>
                    <a:cubicBezTo>
                      <a:pt x="137" y="1421"/>
                      <a:pt x="0" y="1763"/>
                      <a:pt x="183" y="2037"/>
                    </a:cubicBezTo>
                    <a:cubicBezTo>
                      <a:pt x="292" y="2209"/>
                      <a:pt x="486" y="2316"/>
                      <a:pt x="686" y="2316"/>
                    </a:cubicBezTo>
                    <a:cubicBezTo>
                      <a:pt x="778" y="2316"/>
                      <a:pt x="872" y="2293"/>
                      <a:pt x="959" y="2243"/>
                    </a:cubicBezTo>
                    <a:lnTo>
                      <a:pt x="2762" y="1056"/>
                    </a:lnTo>
                    <a:cubicBezTo>
                      <a:pt x="3013" y="896"/>
                      <a:pt x="3150" y="554"/>
                      <a:pt x="2968" y="280"/>
                    </a:cubicBezTo>
                    <a:cubicBezTo>
                      <a:pt x="2858" y="108"/>
                      <a:pt x="2664" y="1"/>
                      <a:pt x="2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6"/>
              <p:cNvSpPr/>
              <p:nvPr/>
            </p:nvSpPr>
            <p:spPr>
              <a:xfrm>
                <a:off x="6997825" y="2522725"/>
                <a:ext cx="6565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792" extrusionOk="0">
                    <a:moveTo>
                      <a:pt x="2099" y="0"/>
                    </a:moveTo>
                    <a:cubicBezTo>
                      <a:pt x="2084" y="0"/>
                      <a:pt x="2069" y="2"/>
                      <a:pt x="2055" y="4"/>
                    </a:cubicBezTo>
                    <a:cubicBezTo>
                      <a:pt x="1918" y="4"/>
                      <a:pt x="1735" y="50"/>
                      <a:pt x="1644" y="164"/>
                    </a:cubicBezTo>
                    <a:cubicBezTo>
                      <a:pt x="1188" y="734"/>
                      <a:pt x="731" y="1282"/>
                      <a:pt x="229" y="1830"/>
                    </a:cubicBezTo>
                    <a:cubicBezTo>
                      <a:pt x="23" y="2035"/>
                      <a:pt x="1" y="2423"/>
                      <a:pt x="229" y="2629"/>
                    </a:cubicBezTo>
                    <a:cubicBezTo>
                      <a:pt x="346" y="2734"/>
                      <a:pt x="499" y="2792"/>
                      <a:pt x="648" y="2792"/>
                    </a:cubicBezTo>
                    <a:cubicBezTo>
                      <a:pt x="790" y="2792"/>
                      <a:pt x="928" y="2740"/>
                      <a:pt x="1028" y="2629"/>
                    </a:cubicBezTo>
                    <a:cubicBezTo>
                      <a:pt x="1530" y="2104"/>
                      <a:pt x="2009" y="1533"/>
                      <a:pt x="2443" y="963"/>
                    </a:cubicBezTo>
                    <a:cubicBezTo>
                      <a:pt x="2557" y="849"/>
                      <a:pt x="2625" y="734"/>
                      <a:pt x="2625" y="575"/>
                    </a:cubicBezTo>
                    <a:cubicBezTo>
                      <a:pt x="2625" y="415"/>
                      <a:pt x="2557" y="255"/>
                      <a:pt x="2443" y="164"/>
                    </a:cubicBezTo>
                    <a:cubicBezTo>
                      <a:pt x="2361" y="82"/>
                      <a:pt x="2225" y="0"/>
                      <a:pt x="2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6"/>
              <p:cNvSpPr/>
              <p:nvPr/>
            </p:nvSpPr>
            <p:spPr>
              <a:xfrm>
                <a:off x="7096550" y="2366250"/>
                <a:ext cx="62800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3679" extrusionOk="0">
                    <a:moveTo>
                      <a:pt x="1948" y="0"/>
                    </a:moveTo>
                    <a:cubicBezTo>
                      <a:pt x="1694" y="0"/>
                      <a:pt x="1407" y="140"/>
                      <a:pt x="1347" y="420"/>
                    </a:cubicBezTo>
                    <a:cubicBezTo>
                      <a:pt x="1301" y="648"/>
                      <a:pt x="1256" y="853"/>
                      <a:pt x="1164" y="1082"/>
                    </a:cubicBezTo>
                    <a:cubicBezTo>
                      <a:pt x="1164" y="1127"/>
                      <a:pt x="1142" y="1196"/>
                      <a:pt x="1119" y="1241"/>
                    </a:cubicBezTo>
                    <a:cubicBezTo>
                      <a:pt x="1096" y="1264"/>
                      <a:pt x="1096" y="1333"/>
                      <a:pt x="1073" y="1378"/>
                    </a:cubicBezTo>
                    <a:cubicBezTo>
                      <a:pt x="1073" y="1365"/>
                      <a:pt x="1073" y="1352"/>
                      <a:pt x="1069" y="1352"/>
                    </a:cubicBezTo>
                    <a:cubicBezTo>
                      <a:pt x="1066" y="1352"/>
                      <a:pt x="1060" y="1359"/>
                      <a:pt x="1050" y="1378"/>
                    </a:cubicBezTo>
                    <a:cubicBezTo>
                      <a:pt x="1050" y="1401"/>
                      <a:pt x="1028" y="1424"/>
                      <a:pt x="1028" y="1470"/>
                    </a:cubicBezTo>
                    <a:cubicBezTo>
                      <a:pt x="1005" y="1515"/>
                      <a:pt x="959" y="1584"/>
                      <a:pt x="936" y="1629"/>
                    </a:cubicBezTo>
                    <a:cubicBezTo>
                      <a:pt x="845" y="1835"/>
                      <a:pt x="731" y="2040"/>
                      <a:pt x="594" y="2223"/>
                    </a:cubicBezTo>
                    <a:cubicBezTo>
                      <a:pt x="525" y="2314"/>
                      <a:pt x="480" y="2406"/>
                      <a:pt x="411" y="2497"/>
                    </a:cubicBezTo>
                    <a:cubicBezTo>
                      <a:pt x="402" y="2506"/>
                      <a:pt x="389" y="2523"/>
                      <a:pt x="380" y="2536"/>
                    </a:cubicBezTo>
                    <a:lnTo>
                      <a:pt x="380" y="2536"/>
                    </a:lnTo>
                    <a:cubicBezTo>
                      <a:pt x="372" y="2547"/>
                      <a:pt x="366" y="2558"/>
                      <a:pt x="366" y="2565"/>
                    </a:cubicBezTo>
                    <a:cubicBezTo>
                      <a:pt x="320" y="2611"/>
                      <a:pt x="274" y="2657"/>
                      <a:pt x="229" y="2702"/>
                    </a:cubicBezTo>
                    <a:cubicBezTo>
                      <a:pt x="46" y="2931"/>
                      <a:pt x="0" y="3296"/>
                      <a:pt x="229" y="3524"/>
                    </a:cubicBezTo>
                    <a:cubicBezTo>
                      <a:pt x="349" y="3620"/>
                      <a:pt x="514" y="3679"/>
                      <a:pt x="673" y="3679"/>
                    </a:cubicBezTo>
                    <a:cubicBezTo>
                      <a:pt x="815" y="3679"/>
                      <a:pt x="953" y="3632"/>
                      <a:pt x="1050" y="3524"/>
                    </a:cubicBezTo>
                    <a:cubicBezTo>
                      <a:pt x="1735" y="2725"/>
                      <a:pt x="2237" y="1766"/>
                      <a:pt x="2465" y="716"/>
                    </a:cubicBezTo>
                    <a:cubicBezTo>
                      <a:pt x="2511" y="420"/>
                      <a:pt x="2374" y="100"/>
                      <a:pt x="2055" y="9"/>
                    </a:cubicBezTo>
                    <a:cubicBezTo>
                      <a:pt x="2020" y="3"/>
                      <a:pt x="1985" y="0"/>
                      <a:pt x="1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26"/>
            <p:cNvGrpSpPr/>
            <p:nvPr/>
          </p:nvGrpSpPr>
          <p:grpSpPr>
            <a:xfrm>
              <a:off x="6958450" y="3653900"/>
              <a:ext cx="334425" cy="116300"/>
              <a:chOff x="6958450" y="3653900"/>
              <a:chExt cx="334425" cy="116300"/>
            </a:xfrm>
          </p:grpSpPr>
          <p:sp>
            <p:nvSpPr>
              <p:cNvPr id="1259" name="Google Shape;1259;p26"/>
              <p:cNvSpPr/>
              <p:nvPr/>
            </p:nvSpPr>
            <p:spPr>
              <a:xfrm>
                <a:off x="6958450" y="3674500"/>
                <a:ext cx="690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250" extrusionOk="0">
                    <a:moveTo>
                      <a:pt x="637" y="0"/>
                    </a:moveTo>
                    <a:cubicBezTo>
                      <a:pt x="486" y="0"/>
                      <a:pt x="332" y="51"/>
                      <a:pt x="229" y="154"/>
                    </a:cubicBezTo>
                    <a:cubicBezTo>
                      <a:pt x="1" y="405"/>
                      <a:pt x="23" y="725"/>
                      <a:pt x="229" y="976"/>
                    </a:cubicBezTo>
                    <a:cubicBezTo>
                      <a:pt x="480" y="1250"/>
                      <a:pt x="754" y="1501"/>
                      <a:pt x="1051" y="1706"/>
                    </a:cubicBezTo>
                    <a:cubicBezTo>
                      <a:pt x="1370" y="1935"/>
                      <a:pt x="1690" y="2094"/>
                      <a:pt x="2032" y="2231"/>
                    </a:cubicBezTo>
                    <a:cubicBezTo>
                      <a:pt x="2070" y="2244"/>
                      <a:pt x="2112" y="2250"/>
                      <a:pt x="2155" y="2250"/>
                    </a:cubicBezTo>
                    <a:cubicBezTo>
                      <a:pt x="2266" y="2250"/>
                      <a:pt x="2384" y="2212"/>
                      <a:pt x="2466" y="2163"/>
                    </a:cubicBezTo>
                    <a:cubicBezTo>
                      <a:pt x="2580" y="2094"/>
                      <a:pt x="2694" y="1957"/>
                      <a:pt x="2740" y="1843"/>
                    </a:cubicBezTo>
                    <a:cubicBezTo>
                      <a:pt x="2763" y="1683"/>
                      <a:pt x="2763" y="1524"/>
                      <a:pt x="2671" y="1387"/>
                    </a:cubicBezTo>
                    <a:lnTo>
                      <a:pt x="2580" y="1273"/>
                    </a:lnTo>
                    <a:cubicBezTo>
                      <a:pt x="2557" y="1227"/>
                      <a:pt x="2489" y="1204"/>
                      <a:pt x="2443" y="1181"/>
                    </a:cubicBezTo>
                    <a:cubicBezTo>
                      <a:pt x="2123" y="1044"/>
                      <a:pt x="1827" y="862"/>
                      <a:pt x="1553" y="656"/>
                    </a:cubicBezTo>
                    <a:cubicBezTo>
                      <a:pt x="1370" y="519"/>
                      <a:pt x="1188" y="337"/>
                      <a:pt x="1028" y="154"/>
                    </a:cubicBezTo>
                    <a:cubicBezTo>
                      <a:pt x="936" y="51"/>
                      <a:pt x="788" y="0"/>
                      <a:pt x="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6"/>
              <p:cNvSpPr/>
              <p:nvPr/>
            </p:nvSpPr>
            <p:spPr>
              <a:xfrm>
                <a:off x="7077725" y="3736650"/>
                <a:ext cx="770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342" extrusionOk="0">
                    <a:moveTo>
                      <a:pt x="608" y="1"/>
                    </a:moveTo>
                    <a:cubicBezTo>
                      <a:pt x="497" y="1"/>
                      <a:pt x="379" y="38"/>
                      <a:pt x="297" y="88"/>
                    </a:cubicBezTo>
                    <a:cubicBezTo>
                      <a:pt x="160" y="156"/>
                      <a:pt x="46" y="293"/>
                      <a:pt x="23" y="430"/>
                    </a:cubicBezTo>
                    <a:cubicBezTo>
                      <a:pt x="0" y="567"/>
                      <a:pt x="0" y="750"/>
                      <a:pt x="91" y="864"/>
                    </a:cubicBezTo>
                    <a:cubicBezTo>
                      <a:pt x="160" y="1001"/>
                      <a:pt x="274" y="1069"/>
                      <a:pt x="411" y="1138"/>
                    </a:cubicBezTo>
                    <a:cubicBezTo>
                      <a:pt x="778" y="1272"/>
                      <a:pt x="1177" y="1341"/>
                      <a:pt x="1578" y="1341"/>
                    </a:cubicBezTo>
                    <a:cubicBezTo>
                      <a:pt x="1925" y="1341"/>
                      <a:pt x="2274" y="1289"/>
                      <a:pt x="2602" y="1183"/>
                    </a:cubicBezTo>
                    <a:cubicBezTo>
                      <a:pt x="2876" y="1092"/>
                      <a:pt x="3082" y="772"/>
                      <a:pt x="2990" y="476"/>
                    </a:cubicBezTo>
                    <a:cubicBezTo>
                      <a:pt x="2915" y="251"/>
                      <a:pt x="2703" y="58"/>
                      <a:pt x="2453" y="58"/>
                    </a:cubicBezTo>
                    <a:cubicBezTo>
                      <a:pt x="2397" y="58"/>
                      <a:pt x="2340" y="67"/>
                      <a:pt x="2283" y="88"/>
                    </a:cubicBezTo>
                    <a:cubicBezTo>
                      <a:pt x="2146" y="133"/>
                      <a:pt x="2009" y="156"/>
                      <a:pt x="1872" y="179"/>
                    </a:cubicBezTo>
                    <a:cubicBezTo>
                      <a:pt x="1769" y="190"/>
                      <a:pt x="1672" y="196"/>
                      <a:pt x="1575" y="196"/>
                    </a:cubicBezTo>
                    <a:cubicBezTo>
                      <a:pt x="1478" y="196"/>
                      <a:pt x="1381" y="190"/>
                      <a:pt x="1278" y="179"/>
                    </a:cubicBezTo>
                    <a:cubicBezTo>
                      <a:pt x="1096" y="156"/>
                      <a:pt x="913" y="110"/>
                      <a:pt x="731" y="19"/>
                    </a:cubicBezTo>
                    <a:cubicBezTo>
                      <a:pt x="692" y="6"/>
                      <a:pt x="650" y="1"/>
                      <a:pt x="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6"/>
              <p:cNvSpPr/>
              <p:nvPr/>
            </p:nvSpPr>
            <p:spPr>
              <a:xfrm>
                <a:off x="7207250" y="3699750"/>
                <a:ext cx="856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272" extrusionOk="0">
                    <a:moveTo>
                      <a:pt x="2797" y="0"/>
                    </a:moveTo>
                    <a:cubicBezTo>
                      <a:pt x="2654" y="0"/>
                      <a:pt x="2511" y="57"/>
                      <a:pt x="2397" y="171"/>
                    </a:cubicBezTo>
                    <a:cubicBezTo>
                      <a:pt x="2329" y="240"/>
                      <a:pt x="2237" y="308"/>
                      <a:pt x="2169" y="354"/>
                    </a:cubicBezTo>
                    <a:cubicBezTo>
                      <a:pt x="2146" y="377"/>
                      <a:pt x="2146" y="377"/>
                      <a:pt x="2123" y="400"/>
                    </a:cubicBezTo>
                    <a:cubicBezTo>
                      <a:pt x="2100" y="422"/>
                      <a:pt x="2055" y="445"/>
                      <a:pt x="2032" y="468"/>
                    </a:cubicBezTo>
                    <a:cubicBezTo>
                      <a:pt x="1849" y="582"/>
                      <a:pt x="1690" y="696"/>
                      <a:pt x="1507" y="788"/>
                    </a:cubicBezTo>
                    <a:cubicBezTo>
                      <a:pt x="1416" y="833"/>
                      <a:pt x="1347" y="879"/>
                      <a:pt x="1256" y="902"/>
                    </a:cubicBezTo>
                    <a:lnTo>
                      <a:pt x="1210" y="925"/>
                    </a:lnTo>
                    <a:cubicBezTo>
                      <a:pt x="1165" y="947"/>
                      <a:pt x="1119" y="970"/>
                      <a:pt x="1073" y="993"/>
                    </a:cubicBezTo>
                    <a:cubicBezTo>
                      <a:pt x="891" y="1061"/>
                      <a:pt x="685" y="1107"/>
                      <a:pt x="503" y="1153"/>
                    </a:cubicBezTo>
                    <a:cubicBezTo>
                      <a:pt x="206" y="1221"/>
                      <a:pt x="0" y="1564"/>
                      <a:pt x="92" y="1860"/>
                    </a:cubicBezTo>
                    <a:cubicBezTo>
                      <a:pt x="167" y="2105"/>
                      <a:pt x="382" y="2272"/>
                      <a:pt x="634" y="2272"/>
                    </a:cubicBezTo>
                    <a:cubicBezTo>
                      <a:pt x="688" y="2272"/>
                      <a:pt x="743" y="2264"/>
                      <a:pt x="799" y="2248"/>
                    </a:cubicBezTo>
                    <a:cubicBezTo>
                      <a:pt x="1690" y="2043"/>
                      <a:pt x="2534" y="1586"/>
                      <a:pt x="3196" y="970"/>
                    </a:cubicBezTo>
                    <a:cubicBezTo>
                      <a:pt x="3424" y="765"/>
                      <a:pt x="3424" y="377"/>
                      <a:pt x="3196" y="171"/>
                    </a:cubicBezTo>
                    <a:cubicBezTo>
                      <a:pt x="3082" y="57"/>
                      <a:pt x="2939" y="0"/>
                      <a:pt x="2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7141625" y="3658950"/>
                <a:ext cx="799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744" extrusionOk="0">
                    <a:moveTo>
                      <a:pt x="2558" y="0"/>
                    </a:moveTo>
                    <a:cubicBezTo>
                      <a:pt x="2461" y="0"/>
                      <a:pt x="2359" y="23"/>
                      <a:pt x="2260" y="69"/>
                    </a:cubicBezTo>
                    <a:cubicBezTo>
                      <a:pt x="2192" y="114"/>
                      <a:pt x="2123" y="137"/>
                      <a:pt x="2032" y="183"/>
                    </a:cubicBezTo>
                    <a:cubicBezTo>
                      <a:pt x="2009" y="206"/>
                      <a:pt x="1986" y="206"/>
                      <a:pt x="1941" y="228"/>
                    </a:cubicBezTo>
                    <a:lnTo>
                      <a:pt x="1918" y="228"/>
                    </a:lnTo>
                    <a:cubicBezTo>
                      <a:pt x="1758" y="297"/>
                      <a:pt x="1598" y="365"/>
                      <a:pt x="1439" y="411"/>
                    </a:cubicBezTo>
                    <a:cubicBezTo>
                      <a:pt x="1119" y="502"/>
                      <a:pt x="777" y="571"/>
                      <a:pt x="457" y="616"/>
                    </a:cubicBezTo>
                    <a:cubicBezTo>
                      <a:pt x="320" y="639"/>
                      <a:pt x="183" y="776"/>
                      <a:pt x="115" y="890"/>
                    </a:cubicBezTo>
                    <a:cubicBezTo>
                      <a:pt x="46" y="1004"/>
                      <a:pt x="1" y="1187"/>
                      <a:pt x="46" y="1324"/>
                    </a:cubicBezTo>
                    <a:cubicBezTo>
                      <a:pt x="92" y="1461"/>
                      <a:pt x="183" y="1598"/>
                      <a:pt x="320" y="1666"/>
                    </a:cubicBezTo>
                    <a:cubicBezTo>
                      <a:pt x="423" y="1718"/>
                      <a:pt x="526" y="1743"/>
                      <a:pt x="638" y="1743"/>
                    </a:cubicBezTo>
                    <a:cubicBezTo>
                      <a:pt x="675" y="1743"/>
                      <a:pt x="714" y="1741"/>
                      <a:pt x="754" y="1735"/>
                    </a:cubicBezTo>
                    <a:cubicBezTo>
                      <a:pt x="1484" y="1621"/>
                      <a:pt x="2192" y="1392"/>
                      <a:pt x="2831" y="1050"/>
                    </a:cubicBezTo>
                    <a:cubicBezTo>
                      <a:pt x="3105" y="913"/>
                      <a:pt x="3196" y="525"/>
                      <a:pt x="3036" y="274"/>
                    </a:cubicBezTo>
                    <a:cubicBezTo>
                      <a:pt x="2930" y="91"/>
                      <a:pt x="2752" y="0"/>
                      <a:pt x="2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6"/>
              <p:cNvSpPr/>
              <p:nvPr/>
            </p:nvSpPr>
            <p:spPr>
              <a:xfrm>
                <a:off x="7029200" y="3653900"/>
                <a:ext cx="627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436" extrusionOk="0">
                    <a:moveTo>
                      <a:pt x="602" y="1"/>
                    </a:moveTo>
                    <a:cubicBezTo>
                      <a:pt x="493" y="1"/>
                      <a:pt x="378" y="33"/>
                      <a:pt x="298" y="65"/>
                    </a:cubicBezTo>
                    <a:cubicBezTo>
                      <a:pt x="184" y="156"/>
                      <a:pt x="69" y="271"/>
                      <a:pt x="24" y="408"/>
                    </a:cubicBezTo>
                    <a:cubicBezTo>
                      <a:pt x="1" y="567"/>
                      <a:pt x="1" y="727"/>
                      <a:pt x="92" y="864"/>
                    </a:cubicBezTo>
                    <a:cubicBezTo>
                      <a:pt x="115" y="887"/>
                      <a:pt x="138" y="932"/>
                      <a:pt x="184" y="978"/>
                    </a:cubicBezTo>
                    <a:cubicBezTo>
                      <a:pt x="252" y="1047"/>
                      <a:pt x="343" y="1092"/>
                      <a:pt x="435" y="1115"/>
                    </a:cubicBezTo>
                    <a:cubicBezTo>
                      <a:pt x="891" y="1321"/>
                      <a:pt x="1416" y="1412"/>
                      <a:pt x="1918" y="1435"/>
                    </a:cubicBezTo>
                    <a:cubicBezTo>
                      <a:pt x="1929" y="1435"/>
                      <a:pt x="1940" y="1436"/>
                      <a:pt x="1951" y="1436"/>
                    </a:cubicBezTo>
                    <a:cubicBezTo>
                      <a:pt x="2236" y="1436"/>
                      <a:pt x="2511" y="1150"/>
                      <a:pt x="2489" y="864"/>
                    </a:cubicBezTo>
                    <a:cubicBezTo>
                      <a:pt x="2466" y="544"/>
                      <a:pt x="2238" y="316"/>
                      <a:pt x="1918" y="293"/>
                    </a:cubicBezTo>
                    <a:cubicBezTo>
                      <a:pt x="1827" y="293"/>
                      <a:pt x="1759" y="293"/>
                      <a:pt x="1667" y="271"/>
                    </a:cubicBezTo>
                    <a:cubicBezTo>
                      <a:pt x="1348" y="225"/>
                      <a:pt x="1028" y="134"/>
                      <a:pt x="731" y="19"/>
                    </a:cubicBezTo>
                    <a:cubicBezTo>
                      <a:pt x="691" y="6"/>
                      <a:pt x="647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4" name="Google Shape;1264;p26"/>
            <p:cNvGrpSpPr/>
            <p:nvPr/>
          </p:nvGrpSpPr>
          <p:grpSpPr>
            <a:xfrm>
              <a:off x="6208650" y="2868925"/>
              <a:ext cx="204300" cy="433525"/>
              <a:chOff x="6208650" y="2868925"/>
              <a:chExt cx="204300" cy="433525"/>
            </a:xfrm>
          </p:grpSpPr>
          <p:sp>
            <p:nvSpPr>
              <p:cNvPr id="1265" name="Google Shape;1265;p26"/>
              <p:cNvSpPr/>
              <p:nvPr/>
            </p:nvSpPr>
            <p:spPr>
              <a:xfrm>
                <a:off x="6213225" y="2978950"/>
                <a:ext cx="416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190" extrusionOk="0">
                    <a:moveTo>
                      <a:pt x="1031" y="1"/>
                    </a:moveTo>
                    <a:cubicBezTo>
                      <a:pt x="770" y="1"/>
                      <a:pt x="554" y="171"/>
                      <a:pt x="456" y="426"/>
                    </a:cubicBezTo>
                    <a:cubicBezTo>
                      <a:pt x="228" y="1134"/>
                      <a:pt x="91" y="1887"/>
                      <a:pt x="23" y="2617"/>
                    </a:cubicBezTo>
                    <a:cubicBezTo>
                      <a:pt x="1" y="2903"/>
                      <a:pt x="275" y="3189"/>
                      <a:pt x="561" y="3189"/>
                    </a:cubicBezTo>
                    <a:cubicBezTo>
                      <a:pt x="572" y="3189"/>
                      <a:pt x="582" y="3189"/>
                      <a:pt x="593" y="3188"/>
                    </a:cubicBezTo>
                    <a:cubicBezTo>
                      <a:pt x="913" y="3188"/>
                      <a:pt x="1141" y="2937"/>
                      <a:pt x="1164" y="2617"/>
                    </a:cubicBezTo>
                    <a:cubicBezTo>
                      <a:pt x="1164" y="2480"/>
                      <a:pt x="1187" y="2366"/>
                      <a:pt x="1210" y="2229"/>
                    </a:cubicBezTo>
                    <a:cubicBezTo>
                      <a:pt x="1278" y="1704"/>
                      <a:pt x="1392" y="1225"/>
                      <a:pt x="1575" y="723"/>
                    </a:cubicBezTo>
                    <a:cubicBezTo>
                      <a:pt x="1666" y="449"/>
                      <a:pt x="1461" y="84"/>
                      <a:pt x="1164" y="15"/>
                    </a:cubicBezTo>
                    <a:cubicBezTo>
                      <a:pt x="1119" y="5"/>
                      <a:pt x="1074" y="1"/>
                      <a:pt x="1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6"/>
              <p:cNvSpPr/>
              <p:nvPr/>
            </p:nvSpPr>
            <p:spPr>
              <a:xfrm>
                <a:off x="6208650" y="3112275"/>
                <a:ext cx="354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196" extrusionOk="0">
                    <a:moveTo>
                      <a:pt x="571" y="0"/>
                    </a:moveTo>
                    <a:cubicBezTo>
                      <a:pt x="274" y="23"/>
                      <a:pt x="0" y="252"/>
                      <a:pt x="0" y="571"/>
                    </a:cubicBezTo>
                    <a:cubicBezTo>
                      <a:pt x="0" y="1324"/>
                      <a:pt x="91" y="2055"/>
                      <a:pt x="251" y="2785"/>
                    </a:cubicBezTo>
                    <a:cubicBezTo>
                      <a:pt x="308" y="3014"/>
                      <a:pt x="557" y="3195"/>
                      <a:pt x="810" y="3195"/>
                    </a:cubicBezTo>
                    <a:cubicBezTo>
                      <a:pt x="860" y="3195"/>
                      <a:pt x="910" y="3188"/>
                      <a:pt x="959" y="3173"/>
                    </a:cubicBezTo>
                    <a:cubicBezTo>
                      <a:pt x="1256" y="3082"/>
                      <a:pt x="1415" y="2785"/>
                      <a:pt x="1347" y="2466"/>
                    </a:cubicBezTo>
                    <a:cubicBezTo>
                      <a:pt x="1301" y="2215"/>
                      <a:pt x="1256" y="1963"/>
                      <a:pt x="1210" y="1712"/>
                    </a:cubicBezTo>
                    <a:cubicBezTo>
                      <a:pt x="1164" y="1347"/>
                      <a:pt x="1141" y="959"/>
                      <a:pt x="1141" y="571"/>
                    </a:cubicBezTo>
                    <a:cubicBezTo>
                      <a:pt x="1141" y="274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6"/>
              <p:cNvSpPr/>
              <p:nvPr/>
            </p:nvSpPr>
            <p:spPr>
              <a:xfrm>
                <a:off x="6255425" y="3235500"/>
                <a:ext cx="75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78" extrusionOk="0">
                    <a:moveTo>
                      <a:pt x="664" y="1"/>
                    </a:moveTo>
                    <a:cubicBezTo>
                      <a:pt x="562" y="1"/>
                      <a:pt x="454" y="26"/>
                      <a:pt x="366" y="70"/>
                    </a:cubicBezTo>
                    <a:cubicBezTo>
                      <a:pt x="115" y="230"/>
                      <a:pt x="1" y="595"/>
                      <a:pt x="161" y="846"/>
                    </a:cubicBezTo>
                    <a:cubicBezTo>
                      <a:pt x="663" y="1600"/>
                      <a:pt x="1325" y="2216"/>
                      <a:pt x="2101" y="2604"/>
                    </a:cubicBezTo>
                    <a:cubicBezTo>
                      <a:pt x="2197" y="2652"/>
                      <a:pt x="2305" y="2678"/>
                      <a:pt x="2411" y="2678"/>
                    </a:cubicBezTo>
                    <a:cubicBezTo>
                      <a:pt x="2606" y="2678"/>
                      <a:pt x="2796" y="2591"/>
                      <a:pt x="2900" y="2398"/>
                    </a:cubicBezTo>
                    <a:cubicBezTo>
                      <a:pt x="3037" y="2147"/>
                      <a:pt x="2968" y="1759"/>
                      <a:pt x="2694" y="1622"/>
                    </a:cubicBezTo>
                    <a:cubicBezTo>
                      <a:pt x="2466" y="1508"/>
                      <a:pt x="2238" y="1371"/>
                      <a:pt x="2032" y="1211"/>
                    </a:cubicBezTo>
                    <a:cubicBezTo>
                      <a:pt x="1758" y="983"/>
                      <a:pt x="1507" y="732"/>
                      <a:pt x="1279" y="458"/>
                    </a:cubicBezTo>
                    <a:cubicBezTo>
                      <a:pt x="1233" y="413"/>
                      <a:pt x="1188" y="344"/>
                      <a:pt x="1165" y="276"/>
                    </a:cubicBezTo>
                    <a:cubicBezTo>
                      <a:pt x="1074" y="162"/>
                      <a:pt x="960" y="70"/>
                      <a:pt x="823" y="25"/>
                    </a:cubicBezTo>
                    <a:cubicBezTo>
                      <a:pt x="774" y="8"/>
                      <a:pt x="720" y="1"/>
                      <a:pt x="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6"/>
              <p:cNvSpPr/>
              <p:nvPr/>
            </p:nvSpPr>
            <p:spPr>
              <a:xfrm>
                <a:off x="6293100" y="3148225"/>
                <a:ext cx="496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580" extrusionOk="0">
                    <a:moveTo>
                      <a:pt x="582" y="0"/>
                    </a:moveTo>
                    <a:cubicBezTo>
                      <a:pt x="530" y="0"/>
                      <a:pt x="480" y="8"/>
                      <a:pt x="434" y="23"/>
                    </a:cubicBezTo>
                    <a:cubicBezTo>
                      <a:pt x="297" y="69"/>
                      <a:pt x="160" y="160"/>
                      <a:pt x="92" y="297"/>
                    </a:cubicBezTo>
                    <a:cubicBezTo>
                      <a:pt x="23" y="434"/>
                      <a:pt x="0" y="571"/>
                      <a:pt x="23" y="731"/>
                    </a:cubicBezTo>
                    <a:cubicBezTo>
                      <a:pt x="160" y="1370"/>
                      <a:pt x="502" y="1986"/>
                      <a:pt x="1005" y="2420"/>
                    </a:cubicBezTo>
                    <a:cubicBezTo>
                      <a:pt x="1119" y="2511"/>
                      <a:pt x="1256" y="2580"/>
                      <a:pt x="1415" y="2580"/>
                    </a:cubicBezTo>
                    <a:cubicBezTo>
                      <a:pt x="1552" y="2580"/>
                      <a:pt x="1712" y="2534"/>
                      <a:pt x="1804" y="2420"/>
                    </a:cubicBezTo>
                    <a:cubicBezTo>
                      <a:pt x="1918" y="2306"/>
                      <a:pt x="1986" y="2169"/>
                      <a:pt x="1986" y="2009"/>
                    </a:cubicBezTo>
                    <a:cubicBezTo>
                      <a:pt x="1963" y="1872"/>
                      <a:pt x="1918" y="1712"/>
                      <a:pt x="1804" y="1621"/>
                    </a:cubicBezTo>
                    <a:cubicBezTo>
                      <a:pt x="1689" y="1507"/>
                      <a:pt x="1598" y="1416"/>
                      <a:pt x="1507" y="1279"/>
                    </a:cubicBezTo>
                    <a:cubicBezTo>
                      <a:pt x="1415" y="1165"/>
                      <a:pt x="1324" y="1028"/>
                      <a:pt x="1256" y="868"/>
                    </a:cubicBezTo>
                    <a:cubicBezTo>
                      <a:pt x="1210" y="731"/>
                      <a:pt x="1164" y="571"/>
                      <a:pt x="1142" y="434"/>
                    </a:cubicBezTo>
                    <a:cubicBezTo>
                      <a:pt x="1119" y="297"/>
                      <a:pt x="982" y="160"/>
                      <a:pt x="868" y="92"/>
                    </a:cubicBezTo>
                    <a:cubicBezTo>
                      <a:pt x="792" y="31"/>
                      <a:pt x="685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6"/>
              <p:cNvSpPr/>
              <p:nvPr/>
            </p:nvSpPr>
            <p:spPr>
              <a:xfrm>
                <a:off x="6284525" y="3005000"/>
                <a:ext cx="359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2672" extrusionOk="0">
                    <a:moveTo>
                      <a:pt x="837" y="0"/>
                    </a:moveTo>
                    <a:cubicBezTo>
                      <a:pt x="638" y="0"/>
                      <a:pt x="435" y="92"/>
                      <a:pt x="343" y="274"/>
                    </a:cubicBezTo>
                    <a:cubicBezTo>
                      <a:pt x="206" y="571"/>
                      <a:pt x="92" y="868"/>
                      <a:pt x="47" y="1187"/>
                    </a:cubicBezTo>
                    <a:cubicBezTo>
                      <a:pt x="24" y="1347"/>
                      <a:pt x="1" y="1530"/>
                      <a:pt x="1" y="1712"/>
                    </a:cubicBezTo>
                    <a:cubicBezTo>
                      <a:pt x="1" y="1895"/>
                      <a:pt x="24" y="2077"/>
                      <a:pt x="47" y="2260"/>
                    </a:cubicBezTo>
                    <a:cubicBezTo>
                      <a:pt x="47" y="2397"/>
                      <a:pt x="184" y="2534"/>
                      <a:pt x="298" y="2602"/>
                    </a:cubicBezTo>
                    <a:cubicBezTo>
                      <a:pt x="371" y="2647"/>
                      <a:pt x="474" y="2672"/>
                      <a:pt x="574" y="2672"/>
                    </a:cubicBezTo>
                    <a:cubicBezTo>
                      <a:pt x="629" y="2672"/>
                      <a:pt x="683" y="2664"/>
                      <a:pt x="731" y="2648"/>
                    </a:cubicBezTo>
                    <a:cubicBezTo>
                      <a:pt x="868" y="2602"/>
                      <a:pt x="1005" y="2534"/>
                      <a:pt x="1074" y="2397"/>
                    </a:cubicBezTo>
                    <a:cubicBezTo>
                      <a:pt x="1097" y="2351"/>
                      <a:pt x="1119" y="2306"/>
                      <a:pt x="1142" y="2260"/>
                    </a:cubicBezTo>
                    <a:cubicBezTo>
                      <a:pt x="1165" y="2192"/>
                      <a:pt x="1165" y="2123"/>
                      <a:pt x="1165" y="2077"/>
                    </a:cubicBezTo>
                    <a:cubicBezTo>
                      <a:pt x="1119" y="1872"/>
                      <a:pt x="1119" y="1667"/>
                      <a:pt x="1142" y="1461"/>
                    </a:cubicBezTo>
                    <a:cubicBezTo>
                      <a:pt x="1188" y="1279"/>
                      <a:pt x="1234" y="1096"/>
                      <a:pt x="1302" y="913"/>
                    </a:cubicBezTo>
                    <a:cubicBezTo>
                      <a:pt x="1302" y="891"/>
                      <a:pt x="1325" y="868"/>
                      <a:pt x="1325" y="845"/>
                    </a:cubicBezTo>
                    <a:cubicBezTo>
                      <a:pt x="1393" y="708"/>
                      <a:pt x="1439" y="571"/>
                      <a:pt x="1393" y="411"/>
                    </a:cubicBezTo>
                    <a:cubicBezTo>
                      <a:pt x="1348" y="274"/>
                      <a:pt x="1256" y="137"/>
                      <a:pt x="1119" y="69"/>
                    </a:cubicBezTo>
                    <a:cubicBezTo>
                      <a:pt x="1036" y="23"/>
                      <a:pt x="937" y="0"/>
                      <a:pt x="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6"/>
              <p:cNvSpPr/>
              <p:nvPr/>
            </p:nvSpPr>
            <p:spPr>
              <a:xfrm>
                <a:off x="6345025" y="3061100"/>
                <a:ext cx="434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194" extrusionOk="0">
                    <a:moveTo>
                      <a:pt x="1403" y="2025"/>
                    </a:moveTo>
                    <a:cubicBezTo>
                      <a:pt x="1419" y="2063"/>
                      <a:pt x="1424" y="2077"/>
                      <a:pt x="1423" y="2077"/>
                    </a:cubicBezTo>
                    <a:cubicBezTo>
                      <a:pt x="1422" y="2077"/>
                      <a:pt x="1411" y="2052"/>
                      <a:pt x="1403" y="2025"/>
                    </a:cubicBezTo>
                    <a:close/>
                    <a:moveTo>
                      <a:pt x="735" y="0"/>
                    </a:moveTo>
                    <a:cubicBezTo>
                      <a:pt x="488" y="0"/>
                      <a:pt x="218" y="153"/>
                      <a:pt x="160" y="404"/>
                    </a:cubicBezTo>
                    <a:cubicBezTo>
                      <a:pt x="0" y="1271"/>
                      <a:pt x="115" y="2162"/>
                      <a:pt x="571" y="2915"/>
                    </a:cubicBezTo>
                    <a:cubicBezTo>
                      <a:pt x="680" y="3086"/>
                      <a:pt x="885" y="3194"/>
                      <a:pt x="1092" y="3194"/>
                    </a:cubicBezTo>
                    <a:cubicBezTo>
                      <a:pt x="1187" y="3194"/>
                      <a:pt x="1283" y="3171"/>
                      <a:pt x="1370" y="3120"/>
                    </a:cubicBezTo>
                    <a:cubicBezTo>
                      <a:pt x="1621" y="2960"/>
                      <a:pt x="1735" y="2618"/>
                      <a:pt x="1575" y="2344"/>
                    </a:cubicBezTo>
                    <a:cubicBezTo>
                      <a:pt x="1530" y="2253"/>
                      <a:pt x="1484" y="2184"/>
                      <a:pt x="1438" y="2093"/>
                    </a:cubicBezTo>
                    <a:cubicBezTo>
                      <a:pt x="1417" y="2072"/>
                      <a:pt x="1416" y="2031"/>
                      <a:pt x="1397" y="2007"/>
                    </a:cubicBezTo>
                    <a:lnTo>
                      <a:pt x="1397" y="2007"/>
                    </a:lnTo>
                    <a:cubicBezTo>
                      <a:pt x="1395" y="1996"/>
                      <a:pt x="1393" y="1986"/>
                      <a:pt x="1393" y="1979"/>
                    </a:cubicBezTo>
                    <a:cubicBezTo>
                      <a:pt x="1324" y="1819"/>
                      <a:pt x="1279" y="1659"/>
                      <a:pt x="1256" y="1500"/>
                    </a:cubicBezTo>
                    <a:cubicBezTo>
                      <a:pt x="1256" y="1477"/>
                      <a:pt x="1256" y="1477"/>
                      <a:pt x="1256" y="1454"/>
                    </a:cubicBezTo>
                    <a:cubicBezTo>
                      <a:pt x="1256" y="1431"/>
                      <a:pt x="1233" y="1386"/>
                      <a:pt x="1233" y="1363"/>
                    </a:cubicBezTo>
                    <a:cubicBezTo>
                      <a:pt x="1233" y="1271"/>
                      <a:pt x="1233" y="1180"/>
                      <a:pt x="1233" y="1112"/>
                    </a:cubicBezTo>
                    <a:cubicBezTo>
                      <a:pt x="1233" y="1020"/>
                      <a:pt x="1233" y="952"/>
                      <a:pt x="1233" y="861"/>
                    </a:cubicBezTo>
                    <a:lnTo>
                      <a:pt x="1256" y="861"/>
                    </a:lnTo>
                    <a:cubicBezTo>
                      <a:pt x="1256" y="815"/>
                      <a:pt x="1256" y="769"/>
                      <a:pt x="1279" y="724"/>
                    </a:cubicBezTo>
                    <a:cubicBezTo>
                      <a:pt x="1324" y="427"/>
                      <a:pt x="1187" y="85"/>
                      <a:pt x="868" y="16"/>
                    </a:cubicBezTo>
                    <a:cubicBezTo>
                      <a:pt x="825" y="5"/>
                      <a:pt x="781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6"/>
              <p:cNvSpPr/>
              <p:nvPr/>
            </p:nvSpPr>
            <p:spPr>
              <a:xfrm>
                <a:off x="6360425" y="2925100"/>
                <a:ext cx="5252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984" extrusionOk="0">
                    <a:moveTo>
                      <a:pt x="1471" y="1"/>
                    </a:moveTo>
                    <a:cubicBezTo>
                      <a:pt x="1276" y="1"/>
                      <a:pt x="1089" y="92"/>
                      <a:pt x="982" y="275"/>
                    </a:cubicBezTo>
                    <a:cubicBezTo>
                      <a:pt x="640" y="914"/>
                      <a:pt x="343" y="1576"/>
                      <a:pt x="92" y="2260"/>
                    </a:cubicBezTo>
                    <a:cubicBezTo>
                      <a:pt x="1" y="2534"/>
                      <a:pt x="206" y="2900"/>
                      <a:pt x="480" y="2968"/>
                    </a:cubicBezTo>
                    <a:cubicBezTo>
                      <a:pt x="533" y="2979"/>
                      <a:pt x="584" y="2984"/>
                      <a:pt x="632" y="2984"/>
                    </a:cubicBezTo>
                    <a:cubicBezTo>
                      <a:pt x="902" y="2984"/>
                      <a:pt x="1110" y="2828"/>
                      <a:pt x="1188" y="2557"/>
                    </a:cubicBezTo>
                    <a:cubicBezTo>
                      <a:pt x="1256" y="2352"/>
                      <a:pt x="1347" y="2169"/>
                      <a:pt x="1439" y="1964"/>
                    </a:cubicBezTo>
                    <a:cubicBezTo>
                      <a:pt x="1598" y="1576"/>
                      <a:pt x="1758" y="1211"/>
                      <a:pt x="1964" y="845"/>
                    </a:cubicBezTo>
                    <a:cubicBezTo>
                      <a:pt x="2101" y="594"/>
                      <a:pt x="2032" y="229"/>
                      <a:pt x="1758" y="69"/>
                    </a:cubicBezTo>
                    <a:cubicBezTo>
                      <a:pt x="1667" y="24"/>
                      <a:pt x="1568" y="1"/>
                      <a:pt x="1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6"/>
              <p:cNvSpPr/>
              <p:nvPr/>
            </p:nvSpPr>
            <p:spPr>
              <a:xfrm>
                <a:off x="6315925" y="2868925"/>
                <a:ext cx="4910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674" extrusionOk="0">
                    <a:moveTo>
                      <a:pt x="1316" y="1"/>
                    </a:moveTo>
                    <a:cubicBezTo>
                      <a:pt x="1126" y="1"/>
                      <a:pt x="944" y="102"/>
                      <a:pt x="822" y="285"/>
                    </a:cubicBezTo>
                    <a:cubicBezTo>
                      <a:pt x="502" y="810"/>
                      <a:pt x="251" y="1358"/>
                      <a:pt x="46" y="1951"/>
                    </a:cubicBezTo>
                    <a:cubicBezTo>
                      <a:pt x="0" y="2088"/>
                      <a:pt x="23" y="2271"/>
                      <a:pt x="92" y="2385"/>
                    </a:cubicBezTo>
                    <a:cubicBezTo>
                      <a:pt x="160" y="2499"/>
                      <a:pt x="297" y="2613"/>
                      <a:pt x="434" y="2659"/>
                    </a:cubicBezTo>
                    <a:cubicBezTo>
                      <a:pt x="479" y="2668"/>
                      <a:pt x="524" y="2673"/>
                      <a:pt x="567" y="2673"/>
                    </a:cubicBezTo>
                    <a:cubicBezTo>
                      <a:pt x="828" y="2673"/>
                      <a:pt x="1044" y="2502"/>
                      <a:pt x="1142" y="2248"/>
                    </a:cubicBezTo>
                    <a:cubicBezTo>
                      <a:pt x="1187" y="2111"/>
                      <a:pt x="1233" y="1997"/>
                      <a:pt x="1279" y="1860"/>
                    </a:cubicBezTo>
                    <a:cubicBezTo>
                      <a:pt x="1438" y="1517"/>
                      <a:pt x="1621" y="1175"/>
                      <a:pt x="1804" y="855"/>
                    </a:cubicBezTo>
                    <a:cubicBezTo>
                      <a:pt x="1963" y="604"/>
                      <a:pt x="1872" y="216"/>
                      <a:pt x="1598" y="79"/>
                    </a:cubicBezTo>
                    <a:cubicBezTo>
                      <a:pt x="1507" y="26"/>
                      <a:pt x="1410" y="1"/>
                      <a:pt x="1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3" name="Google Shape;1273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3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8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74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8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51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55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0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36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flipH="1">
            <a:off x="0" y="3770350"/>
            <a:ext cx="5946200" cy="1373150"/>
          </a:xfrm>
          <a:custGeom>
            <a:avLst/>
            <a:gdLst/>
            <a:ahLst/>
            <a:cxnLst/>
            <a:rect l="l" t="t" r="r" b="b"/>
            <a:pathLst>
              <a:path w="237848" h="54926" extrusionOk="0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825063" flipH="1">
            <a:off x="627008" y="-959787"/>
            <a:ext cx="8990661" cy="3255571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8076200" y="44013"/>
            <a:ext cx="999200" cy="990975"/>
            <a:chOff x="3102700" y="494350"/>
            <a:chExt cx="999200" cy="990975"/>
          </a:xfrm>
        </p:grpSpPr>
        <p:sp>
          <p:nvSpPr>
            <p:cNvPr id="82" name="Google Shape;82;p3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913838" y="2052350"/>
            <a:ext cx="499325" cy="491150"/>
            <a:chOff x="5045125" y="935250"/>
            <a:chExt cx="499325" cy="491150"/>
          </a:xfrm>
        </p:grpSpPr>
        <p:sp>
          <p:nvSpPr>
            <p:cNvPr id="115" name="Google Shape;115;p3"/>
            <p:cNvSpPr/>
            <p:nvPr/>
          </p:nvSpPr>
          <p:spPr>
            <a:xfrm>
              <a:off x="5045125" y="935250"/>
              <a:ext cx="499325" cy="491150"/>
            </a:xfrm>
            <a:custGeom>
              <a:avLst/>
              <a:gdLst/>
              <a:ahLst/>
              <a:cxnLst/>
              <a:rect l="l" t="t" r="r" b="b"/>
              <a:pathLst>
                <a:path w="19973" h="19646" extrusionOk="0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10175" y="1017625"/>
              <a:ext cx="366375" cy="339850"/>
            </a:xfrm>
            <a:custGeom>
              <a:avLst/>
              <a:gdLst/>
              <a:ahLst/>
              <a:cxnLst/>
              <a:rect l="l" t="t" r="r" b="b"/>
              <a:pathLst>
                <a:path w="14655" h="13594" extrusionOk="0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224300" y="1133125"/>
              <a:ext cx="132400" cy="128250"/>
            </a:xfrm>
            <a:custGeom>
              <a:avLst/>
              <a:gdLst/>
              <a:ahLst/>
              <a:cxnLst/>
              <a:rect l="l" t="t" r="r" b="b"/>
              <a:pathLst>
                <a:path w="5296" h="5130" extrusionOk="0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19825" y="4317150"/>
            <a:ext cx="572925" cy="787025"/>
            <a:chOff x="3127800" y="2228675"/>
            <a:chExt cx="572925" cy="787025"/>
          </a:xfrm>
        </p:grpSpPr>
        <p:sp>
          <p:nvSpPr>
            <p:cNvPr id="119" name="Google Shape;119;p3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 rot="972023">
            <a:off x="1146342" y="4795538"/>
            <a:ext cx="1223185" cy="348153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6800525" y="-129850"/>
            <a:ext cx="465675" cy="498700"/>
            <a:chOff x="6693675" y="2186900"/>
            <a:chExt cx="465675" cy="498700"/>
          </a:xfrm>
        </p:grpSpPr>
        <p:sp>
          <p:nvSpPr>
            <p:cNvPr id="135" name="Google Shape;135;p3"/>
            <p:cNvSpPr/>
            <p:nvPr/>
          </p:nvSpPr>
          <p:spPr>
            <a:xfrm>
              <a:off x="6693675" y="2571325"/>
              <a:ext cx="71350" cy="48525"/>
            </a:xfrm>
            <a:custGeom>
              <a:avLst/>
              <a:gdLst/>
              <a:ahLst/>
              <a:cxnLst/>
              <a:rect l="l" t="t" r="r" b="b"/>
              <a:pathLst>
                <a:path w="2854" h="1941" extrusionOk="0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14650" y="2499725"/>
              <a:ext cx="76500" cy="54050"/>
            </a:xfrm>
            <a:custGeom>
              <a:avLst/>
              <a:gdLst/>
              <a:ahLst/>
              <a:cxnLst/>
              <a:rect l="l" t="t" r="r" b="b"/>
              <a:pathLst>
                <a:path w="3060" h="2162" extrusionOk="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921925" y="2420000"/>
              <a:ext cx="64525" cy="61750"/>
            </a:xfrm>
            <a:custGeom>
              <a:avLst/>
              <a:gdLst/>
              <a:ahLst/>
              <a:cxnLst/>
              <a:rect l="l" t="t" r="r" b="b"/>
              <a:pathLst>
                <a:path w="2581" h="2470" extrusionOk="0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18950" y="2307550"/>
              <a:ext cx="50800" cy="71625"/>
            </a:xfrm>
            <a:custGeom>
              <a:avLst/>
              <a:gdLst/>
              <a:ahLst/>
              <a:cxnLst/>
              <a:rect l="l" t="t" r="r" b="b"/>
              <a:pathLst>
                <a:path w="2032" h="2865" extrusionOk="0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068575" y="2186900"/>
              <a:ext cx="42825" cy="76700"/>
            </a:xfrm>
            <a:custGeom>
              <a:avLst/>
              <a:gdLst/>
              <a:ahLst/>
              <a:cxnLst/>
              <a:rect l="l" t="t" r="r" b="b"/>
              <a:pathLst>
                <a:path w="1713" h="3068" extrusionOk="0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097125" y="2266025"/>
              <a:ext cx="45100" cy="79475"/>
            </a:xfrm>
            <a:custGeom>
              <a:avLst/>
              <a:gdLst/>
              <a:ahLst/>
              <a:cxnLst/>
              <a:rect l="l" t="t" r="r" b="b"/>
              <a:pathLst>
                <a:path w="1804" h="3179" extrusionOk="0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11525" y="2425225"/>
              <a:ext cx="58800" cy="64650"/>
            </a:xfrm>
            <a:custGeom>
              <a:avLst/>
              <a:gdLst/>
              <a:ahLst/>
              <a:cxnLst/>
              <a:rect l="l" t="t" r="r" b="b"/>
              <a:pathLst>
                <a:path w="2352" h="2586" extrusionOk="0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885400" y="2530500"/>
              <a:ext cx="77075" cy="63675"/>
            </a:xfrm>
            <a:custGeom>
              <a:avLst/>
              <a:gdLst/>
              <a:ahLst/>
              <a:cxnLst/>
              <a:rect l="l" t="t" r="r" b="b"/>
              <a:pathLst>
                <a:path w="3083" h="2547" extrusionOk="0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777575" y="2605100"/>
              <a:ext cx="68500" cy="43750"/>
            </a:xfrm>
            <a:custGeom>
              <a:avLst/>
              <a:gdLst/>
              <a:ahLst/>
              <a:cxnLst/>
              <a:rect l="l" t="t" r="r" b="b"/>
              <a:pathLst>
                <a:path w="2740" h="1750" extrusionOk="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8600" y="2627675"/>
              <a:ext cx="78775" cy="57925"/>
            </a:xfrm>
            <a:custGeom>
              <a:avLst/>
              <a:gdLst/>
              <a:ahLst/>
              <a:cxnLst/>
              <a:rect l="l" t="t" r="r" b="b"/>
              <a:pathLst>
                <a:path w="3151" h="2317" extrusionOk="0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997825" y="2522725"/>
              <a:ext cx="65650" cy="69800"/>
            </a:xfrm>
            <a:custGeom>
              <a:avLst/>
              <a:gdLst/>
              <a:ahLst/>
              <a:cxnLst/>
              <a:rect l="l" t="t" r="r" b="b"/>
              <a:pathLst>
                <a:path w="2626" h="2792" extrusionOk="0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096550" y="2366250"/>
              <a:ext cx="62800" cy="91975"/>
            </a:xfrm>
            <a:custGeom>
              <a:avLst/>
              <a:gdLst/>
              <a:ahLst/>
              <a:cxnLst/>
              <a:rect l="l" t="t" r="r" b="b"/>
              <a:pathLst>
                <a:path w="2512" h="3679" extrusionOk="0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6775" y="3383375"/>
            <a:ext cx="416575" cy="426150"/>
            <a:chOff x="5045125" y="2936525"/>
            <a:chExt cx="416575" cy="426150"/>
          </a:xfrm>
        </p:grpSpPr>
        <p:sp>
          <p:nvSpPr>
            <p:cNvPr id="148" name="Google Shape;148;p3"/>
            <p:cNvSpPr/>
            <p:nvPr/>
          </p:nvSpPr>
          <p:spPr>
            <a:xfrm>
              <a:off x="5045125" y="3118075"/>
              <a:ext cx="292750" cy="244600"/>
            </a:xfrm>
            <a:custGeom>
              <a:avLst/>
              <a:gdLst/>
              <a:ahLst/>
              <a:cxnLst/>
              <a:rect l="l" t="t" r="r" b="b"/>
              <a:pathLst>
                <a:path w="11710" h="9784" extrusionOk="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271100" y="2936525"/>
              <a:ext cx="190600" cy="157350"/>
            </a:xfrm>
            <a:custGeom>
              <a:avLst/>
              <a:gdLst/>
              <a:ahLst/>
              <a:cxnLst/>
              <a:rect l="l" t="t" r="r" b="b"/>
              <a:pathLst>
                <a:path w="7624" h="6294" extrusionOk="0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3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231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56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3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/>
          <p:nvPr/>
        </p:nvSpPr>
        <p:spPr>
          <a:xfrm>
            <a:off x="-10415" y="-45225"/>
            <a:ext cx="5421127" cy="1960100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6035050" y="4238577"/>
            <a:ext cx="3147959" cy="904926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6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231" name="Google Shape;231;p6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6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246" name="Google Shape;246;p6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6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250" name="Google Shape;250;p6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/>
          <p:nvPr/>
        </p:nvSpPr>
        <p:spPr>
          <a:xfrm flipH="1">
            <a:off x="2819875" y="-30100"/>
            <a:ext cx="6362600" cy="1372375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 rot="-9974670" flipH="1">
            <a:off x="-589236" y="3912604"/>
            <a:ext cx="4845471" cy="1754573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subTitle" idx="1"/>
          </p:nvPr>
        </p:nvSpPr>
        <p:spPr>
          <a:xfrm>
            <a:off x="893281" y="1855175"/>
            <a:ext cx="33498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2"/>
          </p:nvPr>
        </p:nvSpPr>
        <p:spPr>
          <a:xfrm>
            <a:off x="893281" y="2891500"/>
            <a:ext cx="3349800" cy="2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"/>
          <p:cNvSpPr txBox="1">
            <a:spLocks noGrp="1"/>
          </p:cNvSpPr>
          <p:nvPr>
            <p:ph type="subTitle" idx="3"/>
          </p:nvPr>
        </p:nvSpPr>
        <p:spPr>
          <a:xfrm>
            <a:off x="893281" y="3165226"/>
            <a:ext cx="33498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4" name="Google Shape;264;p7"/>
          <p:cNvGrpSpPr/>
          <p:nvPr/>
        </p:nvGrpSpPr>
        <p:grpSpPr>
          <a:xfrm>
            <a:off x="-105925" y="4040213"/>
            <a:ext cx="999200" cy="990975"/>
            <a:chOff x="3102700" y="494350"/>
            <a:chExt cx="999200" cy="990975"/>
          </a:xfrm>
        </p:grpSpPr>
        <p:sp>
          <p:nvSpPr>
            <p:cNvPr id="265" name="Google Shape;265;p7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7"/>
          <p:cNvSpPr/>
          <p:nvPr/>
        </p:nvSpPr>
        <p:spPr>
          <a:xfrm rot="1584986">
            <a:off x="8001004" y="-41975"/>
            <a:ext cx="1223197" cy="348156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5"/>
          <p:cNvSpPr txBox="1">
            <a:spLocks noGrp="1"/>
          </p:cNvSpPr>
          <p:nvPr>
            <p:ph type="title"/>
          </p:nvPr>
        </p:nvSpPr>
        <p:spPr>
          <a:xfrm>
            <a:off x="2581963" y="1830450"/>
            <a:ext cx="5448600" cy="1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2" name="Google Shape;662;p15"/>
          <p:cNvSpPr txBox="1">
            <a:spLocks noGrp="1"/>
          </p:cNvSpPr>
          <p:nvPr>
            <p:ph type="title" idx="2" hasCustomPrompt="1"/>
          </p:nvPr>
        </p:nvSpPr>
        <p:spPr>
          <a:xfrm>
            <a:off x="1180788" y="2057100"/>
            <a:ext cx="10839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3" name="Google Shape;663;p15"/>
          <p:cNvSpPr txBox="1">
            <a:spLocks noGrp="1"/>
          </p:cNvSpPr>
          <p:nvPr>
            <p:ph type="subTitle" idx="1"/>
          </p:nvPr>
        </p:nvSpPr>
        <p:spPr>
          <a:xfrm>
            <a:off x="2581975" y="3226299"/>
            <a:ext cx="49473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5"/>
          <p:cNvSpPr/>
          <p:nvPr/>
        </p:nvSpPr>
        <p:spPr>
          <a:xfrm rot="10800000" flipH="1">
            <a:off x="0" y="3148289"/>
            <a:ext cx="5518235" cy="1995211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"/>
          <p:cNvSpPr/>
          <p:nvPr/>
        </p:nvSpPr>
        <p:spPr>
          <a:xfrm flipH="1">
            <a:off x="3015573" y="-15825"/>
            <a:ext cx="6163451" cy="1329420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15"/>
          <p:cNvGrpSpPr/>
          <p:nvPr/>
        </p:nvGrpSpPr>
        <p:grpSpPr>
          <a:xfrm>
            <a:off x="3848625" y="4351475"/>
            <a:ext cx="446250" cy="453375"/>
            <a:chOff x="4350100" y="1147775"/>
            <a:chExt cx="446250" cy="453375"/>
          </a:xfrm>
        </p:grpSpPr>
        <p:sp>
          <p:nvSpPr>
            <p:cNvPr id="667" name="Google Shape;667;p15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5"/>
          <p:cNvGrpSpPr/>
          <p:nvPr/>
        </p:nvGrpSpPr>
        <p:grpSpPr>
          <a:xfrm>
            <a:off x="4428450" y="255600"/>
            <a:ext cx="725875" cy="709300"/>
            <a:chOff x="703175" y="3286325"/>
            <a:chExt cx="725875" cy="709300"/>
          </a:xfrm>
        </p:grpSpPr>
        <p:sp>
          <p:nvSpPr>
            <p:cNvPr id="671" name="Google Shape;671;p15"/>
            <p:cNvSpPr/>
            <p:nvPr/>
          </p:nvSpPr>
          <p:spPr>
            <a:xfrm>
              <a:off x="1048975" y="3589325"/>
              <a:ext cx="51950" cy="52525"/>
            </a:xfrm>
            <a:custGeom>
              <a:avLst/>
              <a:gdLst/>
              <a:ahLst/>
              <a:cxnLst/>
              <a:rect l="l" t="t" r="r" b="b"/>
              <a:pathLst>
                <a:path w="2078" h="2101" extrusionOk="0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006175" y="3486050"/>
              <a:ext cx="46825" cy="49075"/>
            </a:xfrm>
            <a:custGeom>
              <a:avLst/>
              <a:gdLst/>
              <a:ahLst/>
              <a:cxnLst/>
              <a:rect l="l" t="t" r="r" b="b"/>
              <a:pathLst>
                <a:path w="1873" h="1963" extrusionOk="0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925725" y="3567650"/>
              <a:ext cx="49675" cy="47375"/>
            </a:xfrm>
            <a:custGeom>
              <a:avLst/>
              <a:gdLst/>
              <a:ahLst/>
              <a:cxnLst/>
              <a:rect l="l" t="t" r="r" b="b"/>
              <a:pathLst>
                <a:path w="1987" h="1895" extrusionOk="0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946850" y="3693750"/>
              <a:ext cx="43375" cy="51675"/>
            </a:xfrm>
            <a:custGeom>
              <a:avLst/>
              <a:gdLst/>
              <a:ahLst/>
              <a:cxnLst/>
              <a:rect l="l" t="t" r="r" b="b"/>
              <a:pathLst>
                <a:path w="1735" h="2067" extrusionOk="0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070675" y="3739125"/>
              <a:ext cx="41675" cy="49350"/>
            </a:xfrm>
            <a:custGeom>
              <a:avLst/>
              <a:gdLst/>
              <a:ahLst/>
              <a:cxnLst/>
              <a:rect l="l" t="t" r="r" b="b"/>
              <a:pathLst>
                <a:path w="1667" h="1974" extrusionOk="0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157400" y="3674925"/>
              <a:ext cx="44525" cy="41675"/>
            </a:xfrm>
            <a:custGeom>
              <a:avLst/>
              <a:gdLst/>
              <a:ahLst/>
              <a:cxnLst/>
              <a:rect l="l" t="t" r="r" b="b"/>
              <a:pathLst>
                <a:path w="1781" h="1667" extrusionOk="0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173950" y="3534550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107175" y="3440400"/>
              <a:ext cx="41700" cy="48175"/>
            </a:xfrm>
            <a:custGeom>
              <a:avLst/>
              <a:gdLst/>
              <a:ahLst/>
              <a:cxnLst/>
              <a:rect l="l" t="t" r="r" b="b"/>
              <a:pathLst>
                <a:path w="1668" h="1927" extrusionOk="0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977650" y="3383475"/>
              <a:ext cx="50825" cy="51225"/>
            </a:xfrm>
            <a:custGeom>
              <a:avLst/>
              <a:gdLst/>
              <a:ahLst/>
              <a:cxnLst/>
              <a:rect l="l" t="t" r="r" b="b"/>
              <a:pathLst>
                <a:path w="2033" h="2049" extrusionOk="0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81225" y="3473475"/>
              <a:ext cx="46800" cy="47825"/>
            </a:xfrm>
            <a:custGeom>
              <a:avLst/>
              <a:gdLst/>
              <a:ahLst/>
              <a:cxnLst/>
              <a:rect l="l" t="t" r="r" b="b"/>
              <a:pathLst>
                <a:path w="1872" h="1913" extrusionOk="0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19575" y="3607200"/>
              <a:ext cx="45125" cy="49900"/>
            </a:xfrm>
            <a:custGeom>
              <a:avLst/>
              <a:gdLst/>
              <a:ahLst/>
              <a:cxnLst/>
              <a:rect l="l" t="t" r="r" b="b"/>
              <a:pathLst>
                <a:path w="1805" h="1996" extrusionOk="0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855525" y="3754800"/>
              <a:ext cx="41700" cy="49675"/>
            </a:xfrm>
            <a:custGeom>
              <a:avLst/>
              <a:gdLst/>
              <a:ahLst/>
              <a:cxnLst/>
              <a:rect l="l" t="t" r="r" b="b"/>
              <a:pathLst>
                <a:path w="1668" h="1987" extrusionOk="0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003900" y="3859000"/>
              <a:ext cx="49100" cy="46850"/>
            </a:xfrm>
            <a:custGeom>
              <a:avLst/>
              <a:gdLst/>
              <a:ahLst/>
              <a:cxnLst/>
              <a:rect l="l" t="t" r="r" b="b"/>
              <a:pathLst>
                <a:path w="1964" h="1874" extrusionOk="0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181375" y="3800650"/>
              <a:ext cx="47375" cy="53000"/>
            </a:xfrm>
            <a:custGeom>
              <a:avLst/>
              <a:gdLst/>
              <a:ahLst/>
              <a:cxnLst/>
              <a:rect l="l" t="t" r="r" b="b"/>
              <a:pathLst>
                <a:path w="1895" h="2120" extrusionOk="0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273250" y="3659075"/>
              <a:ext cx="48525" cy="51250"/>
            </a:xfrm>
            <a:custGeom>
              <a:avLst/>
              <a:gdLst/>
              <a:ahLst/>
              <a:cxnLst/>
              <a:rect l="l" t="t" r="r" b="b"/>
              <a:pathLst>
                <a:path w="1941" h="2050" extrusionOk="0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284650" y="3505575"/>
              <a:ext cx="45100" cy="53250"/>
            </a:xfrm>
            <a:custGeom>
              <a:avLst/>
              <a:gdLst/>
              <a:ahLst/>
              <a:cxnLst/>
              <a:rect l="l" t="t" r="r" b="b"/>
              <a:pathLst>
                <a:path w="1804" h="2130" extrusionOk="0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249850" y="339492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203050" y="3383325"/>
              <a:ext cx="49675" cy="42825"/>
            </a:xfrm>
            <a:custGeom>
              <a:avLst/>
              <a:gdLst/>
              <a:ahLst/>
              <a:cxnLst/>
              <a:rect l="l" t="t" r="r" b="b"/>
              <a:pathLst>
                <a:path w="1987" h="1713" extrusionOk="0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083225" y="3300150"/>
              <a:ext cx="43950" cy="42550"/>
            </a:xfrm>
            <a:custGeom>
              <a:avLst/>
              <a:gdLst/>
              <a:ahLst/>
              <a:cxnLst/>
              <a:rect l="l" t="t" r="r" b="b"/>
              <a:pathLst>
                <a:path w="1758" h="1702" extrusionOk="0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82925" y="3315425"/>
              <a:ext cx="46825" cy="48525"/>
            </a:xfrm>
            <a:custGeom>
              <a:avLst/>
              <a:gdLst/>
              <a:ahLst/>
              <a:cxnLst/>
              <a:rect l="l" t="t" r="r" b="b"/>
              <a:pathLst>
                <a:path w="1873" h="1941" extrusionOk="0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78500" y="3442100"/>
              <a:ext cx="41675" cy="44750"/>
            </a:xfrm>
            <a:custGeom>
              <a:avLst/>
              <a:gdLst/>
              <a:ahLst/>
              <a:cxnLst/>
              <a:rect l="l" t="t" r="r" b="b"/>
              <a:pathLst>
                <a:path w="1667" h="1790" extrusionOk="0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703175" y="3628400"/>
              <a:ext cx="42825" cy="40825"/>
            </a:xfrm>
            <a:custGeom>
              <a:avLst/>
              <a:gdLst/>
              <a:ahLst/>
              <a:cxnLst/>
              <a:rect l="l" t="t" r="r" b="b"/>
              <a:pathLst>
                <a:path w="1713" h="1633" extrusionOk="0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749400" y="379987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extrusionOk="0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888075" y="3920575"/>
              <a:ext cx="43375" cy="44475"/>
            </a:xfrm>
            <a:custGeom>
              <a:avLst/>
              <a:gdLst/>
              <a:ahLst/>
              <a:cxnLst/>
              <a:rect l="l" t="t" r="r" b="b"/>
              <a:pathLst>
                <a:path w="1735" h="1779" extrusionOk="0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070675" y="3952375"/>
              <a:ext cx="43375" cy="43250"/>
            </a:xfrm>
            <a:custGeom>
              <a:avLst/>
              <a:gdLst/>
              <a:ahLst/>
              <a:cxnLst/>
              <a:rect l="l" t="t" r="r" b="b"/>
              <a:pathLst>
                <a:path w="1735" h="1730" extrusionOk="0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262400" y="3871225"/>
              <a:ext cx="41100" cy="47800"/>
            </a:xfrm>
            <a:custGeom>
              <a:avLst/>
              <a:gdLst/>
              <a:ahLst/>
              <a:cxnLst/>
              <a:rect l="l" t="t" r="r" b="b"/>
              <a:pathLst>
                <a:path w="1644" h="1912" extrusionOk="0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322325" y="3765075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382800" y="3611000"/>
              <a:ext cx="46250" cy="51950"/>
            </a:xfrm>
            <a:custGeom>
              <a:avLst/>
              <a:gdLst/>
              <a:ahLst/>
              <a:cxnLst/>
              <a:rect l="l" t="t" r="r" b="b"/>
              <a:pathLst>
                <a:path w="1850" h="2078" extrusionOk="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351425" y="3407600"/>
              <a:ext cx="43375" cy="47650"/>
            </a:xfrm>
            <a:custGeom>
              <a:avLst/>
              <a:gdLst/>
              <a:ahLst/>
              <a:cxnLst/>
              <a:rect l="l" t="t" r="r" b="b"/>
              <a:pathLst>
                <a:path w="1735" h="1906" extrusionOk="0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240150" y="3286325"/>
              <a:ext cx="45100" cy="44375"/>
            </a:xfrm>
            <a:custGeom>
              <a:avLst/>
              <a:gdLst/>
              <a:ahLst/>
              <a:cxnLst/>
              <a:rect l="l" t="t" r="r" b="b"/>
              <a:pathLst>
                <a:path w="1804" h="1775" extrusionOk="0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ONLY_2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0"/>
          <p:cNvSpPr/>
          <p:nvPr/>
        </p:nvSpPr>
        <p:spPr>
          <a:xfrm>
            <a:off x="-10415" y="-45225"/>
            <a:ext cx="5421127" cy="1960100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0"/>
          <p:cNvSpPr/>
          <p:nvPr/>
        </p:nvSpPr>
        <p:spPr>
          <a:xfrm>
            <a:off x="6035050" y="4238577"/>
            <a:ext cx="3147959" cy="904926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20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889" name="Google Shape;889;p20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0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904" name="Google Shape;904;p20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20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908" name="Google Shape;908;p20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6167450" y="1365551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6167450" y="1602026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167452" y="2427425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6167450" y="2663900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6167449" y="3485775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6167450" y="3722250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title" idx="7" hasCustomPrompt="1"/>
          </p:nvPr>
        </p:nvSpPr>
        <p:spPr>
          <a:xfrm>
            <a:off x="5704199" y="1442128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22" name="Google Shape;922;p20"/>
          <p:cNvSpPr txBox="1">
            <a:spLocks noGrp="1"/>
          </p:cNvSpPr>
          <p:nvPr>
            <p:ph type="title" idx="8" hasCustomPrompt="1"/>
          </p:nvPr>
        </p:nvSpPr>
        <p:spPr>
          <a:xfrm>
            <a:off x="5704199" y="2506982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 idx="9" hasCustomPrompt="1"/>
          </p:nvPr>
        </p:nvSpPr>
        <p:spPr>
          <a:xfrm>
            <a:off x="5704199" y="3562104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ONE_COLUMN_TEXT_1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1"/>
          <p:cNvSpPr/>
          <p:nvPr/>
        </p:nvSpPr>
        <p:spPr>
          <a:xfrm>
            <a:off x="-28407" y="-29142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1"/>
          <p:cNvSpPr/>
          <p:nvPr/>
        </p:nvSpPr>
        <p:spPr>
          <a:xfrm>
            <a:off x="5475850" y="4089025"/>
            <a:ext cx="3668077" cy="1054442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1"/>
          <p:cNvSpPr txBox="1">
            <a:spLocks noGrp="1"/>
          </p:cNvSpPr>
          <p:nvPr>
            <p:ph type="subTitle" idx="1"/>
          </p:nvPr>
        </p:nvSpPr>
        <p:spPr>
          <a:xfrm>
            <a:off x="713225" y="2865656"/>
            <a:ext cx="1798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928" name="Google Shape;928;p21"/>
          <p:cNvSpPr txBox="1">
            <a:spLocks noGrp="1"/>
          </p:cNvSpPr>
          <p:nvPr>
            <p:ph type="subTitle" idx="2"/>
          </p:nvPr>
        </p:nvSpPr>
        <p:spPr>
          <a:xfrm>
            <a:off x="713225" y="3299885"/>
            <a:ext cx="17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9" name="Google Shape;929;p21"/>
          <p:cNvSpPr txBox="1">
            <a:spLocks noGrp="1"/>
          </p:cNvSpPr>
          <p:nvPr>
            <p:ph type="subTitle" idx="3"/>
          </p:nvPr>
        </p:nvSpPr>
        <p:spPr>
          <a:xfrm>
            <a:off x="2684392" y="2865643"/>
            <a:ext cx="1798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930" name="Google Shape;930;p21"/>
          <p:cNvSpPr txBox="1">
            <a:spLocks noGrp="1"/>
          </p:cNvSpPr>
          <p:nvPr>
            <p:ph type="subTitle" idx="4"/>
          </p:nvPr>
        </p:nvSpPr>
        <p:spPr>
          <a:xfrm>
            <a:off x="2684392" y="3299880"/>
            <a:ext cx="17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1" name="Google Shape;931;p21"/>
          <p:cNvSpPr txBox="1">
            <a:spLocks noGrp="1"/>
          </p:cNvSpPr>
          <p:nvPr>
            <p:ph type="subTitle" idx="5"/>
          </p:nvPr>
        </p:nvSpPr>
        <p:spPr>
          <a:xfrm>
            <a:off x="4660152" y="2865656"/>
            <a:ext cx="1798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932" name="Google Shape;932;p21"/>
          <p:cNvSpPr txBox="1">
            <a:spLocks noGrp="1"/>
          </p:cNvSpPr>
          <p:nvPr>
            <p:ph type="subTitle" idx="6"/>
          </p:nvPr>
        </p:nvSpPr>
        <p:spPr>
          <a:xfrm>
            <a:off x="4661242" y="3299885"/>
            <a:ext cx="17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3" name="Google Shape;933;p21"/>
          <p:cNvSpPr txBox="1">
            <a:spLocks noGrp="1"/>
          </p:cNvSpPr>
          <p:nvPr>
            <p:ph type="subTitle" idx="7"/>
          </p:nvPr>
        </p:nvSpPr>
        <p:spPr>
          <a:xfrm>
            <a:off x="6635256" y="2865631"/>
            <a:ext cx="1798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934" name="Google Shape;934;p21"/>
          <p:cNvSpPr txBox="1">
            <a:spLocks noGrp="1"/>
          </p:cNvSpPr>
          <p:nvPr>
            <p:ph type="subTitle" idx="8"/>
          </p:nvPr>
        </p:nvSpPr>
        <p:spPr>
          <a:xfrm>
            <a:off x="6635250" y="3299874"/>
            <a:ext cx="17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5" name="Google Shape;93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21"/>
          <p:cNvGrpSpPr/>
          <p:nvPr/>
        </p:nvGrpSpPr>
        <p:grpSpPr>
          <a:xfrm>
            <a:off x="8550050" y="3904963"/>
            <a:ext cx="671650" cy="976575"/>
            <a:chOff x="6754175" y="1092800"/>
            <a:chExt cx="671650" cy="976575"/>
          </a:xfrm>
        </p:grpSpPr>
        <p:sp>
          <p:nvSpPr>
            <p:cNvPr id="937" name="Google Shape;937;p21"/>
            <p:cNvSpPr/>
            <p:nvPr/>
          </p:nvSpPr>
          <p:spPr>
            <a:xfrm>
              <a:off x="7014950" y="1223675"/>
              <a:ext cx="70200" cy="69675"/>
            </a:xfrm>
            <a:custGeom>
              <a:avLst/>
              <a:gdLst/>
              <a:ahLst/>
              <a:cxnLst/>
              <a:rect l="l" t="t" r="r" b="b"/>
              <a:pathLst>
                <a:path w="2808" h="2787" extrusionOk="0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6904250" y="1350500"/>
              <a:ext cx="62225" cy="62125"/>
            </a:xfrm>
            <a:custGeom>
              <a:avLst/>
              <a:gdLst/>
              <a:ahLst/>
              <a:cxnLst/>
              <a:rect l="l" t="t" r="r" b="b"/>
              <a:pathLst>
                <a:path w="2489" h="2485" extrusionOk="0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6895125" y="1500800"/>
              <a:ext cx="41675" cy="53100"/>
            </a:xfrm>
            <a:custGeom>
              <a:avLst/>
              <a:gdLst/>
              <a:ahLst/>
              <a:cxnLst/>
              <a:rect l="l" t="t" r="r" b="b"/>
              <a:pathLst>
                <a:path w="1667" h="2124" extrusionOk="0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6954450" y="1656600"/>
              <a:ext cx="55950" cy="61800"/>
            </a:xfrm>
            <a:custGeom>
              <a:avLst/>
              <a:gdLst/>
              <a:ahLst/>
              <a:cxnLst/>
              <a:rect l="l" t="t" r="r" b="b"/>
              <a:pathLst>
                <a:path w="2238" h="2472" extrusionOk="0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7072000" y="1827275"/>
              <a:ext cx="57675" cy="69825"/>
            </a:xfrm>
            <a:custGeom>
              <a:avLst/>
              <a:gdLst/>
              <a:ahLst/>
              <a:cxnLst/>
              <a:rect l="l" t="t" r="r" b="b"/>
              <a:pathLst>
                <a:path w="2307" h="2793" extrusionOk="0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7220375" y="1878275"/>
              <a:ext cx="75925" cy="59250"/>
            </a:xfrm>
            <a:custGeom>
              <a:avLst/>
              <a:gdLst/>
              <a:ahLst/>
              <a:cxnLst/>
              <a:rect l="l" t="t" r="r" b="b"/>
              <a:pathLst>
                <a:path w="3037" h="2370" extrusionOk="0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7359050" y="1770925"/>
              <a:ext cx="66775" cy="64875"/>
            </a:xfrm>
            <a:custGeom>
              <a:avLst/>
              <a:gdLst/>
              <a:ahLst/>
              <a:cxnLst/>
              <a:rect l="l" t="t" r="r" b="b"/>
              <a:pathLst>
                <a:path w="2671" h="2595" extrusionOk="0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7275150" y="114017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7158175" y="1293225"/>
              <a:ext cx="54225" cy="54925"/>
            </a:xfrm>
            <a:custGeom>
              <a:avLst/>
              <a:gdLst/>
              <a:ahLst/>
              <a:cxnLst/>
              <a:rect l="l" t="t" r="r" b="b"/>
              <a:pathLst>
                <a:path w="2169" h="2197" extrusionOk="0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7034350" y="1398425"/>
              <a:ext cx="54225" cy="53575"/>
            </a:xfrm>
            <a:custGeom>
              <a:avLst/>
              <a:gdLst/>
              <a:ahLst/>
              <a:cxnLst/>
              <a:rect l="l" t="t" r="r" b="b"/>
              <a:pathLst>
                <a:path w="2169" h="2143" extrusionOk="0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7035500" y="1552750"/>
              <a:ext cx="55375" cy="58225"/>
            </a:xfrm>
            <a:custGeom>
              <a:avLst/>
              <a:gdLst/>
              <a:ahLst/>
              <a:cxnLst/>
              <a:rect l="l" t="t" r="r" b="b"/>
              <a:pathLst>
                <a:path w="2215" h="2329" extrusionOk="0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7147900" y="167990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7300825" y="1652600"/>
              <a:ext cx="67375" cy="59600"/>
            </a:xfrm>
            <a:custGeom>
              <a:avLst/>
              <a:gdLst/>
              <a:ahLst/>
              <a:cxnLst/>
              <a:rect l="l" t="t" r="r" b="b"/>
              <a:pathLst>
                <a:path w="2695" h="2384" extrusionOk="0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7346475" y="1317650"/>
              <a:ext cx="61650" cy="58225"/>
            </a:xfrm>
            <a:custGeom>
              <a:avLst/>
              <a:gdLst/>
              <a:ahLst/>
              <a:cxnLst/>
              <a:rect l="l" t="t" r="r" b="b"/>
              <a:pathLst>
                <a:path w="2466" h="2329" extrusionOk="0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7226650" y="143907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7148475" y="1550950"/>
              <a:ext cx="53675" cy="54750"/>
            </a:xfrm>
            <a:custGeom>
              <a:avLst/>
              <a:gdLst/>
              <a:ahLst/>
              <a:cxnLst/>
              <a:rect l="l" t="t" r="r" b="b"/>
              <a:pathLst>
                <a:path w="2147" h="2190" extrusionOk="0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7282575" y="1538050"/>
              <a:ext cx="51375" cy="58650"/>
            </a:xfrm>
            <a:custGeom>
              <a:avLst/>
              <a:gdLst/>
              <a:ahLst/>
              <a:cxnLst/>
              <a:rect l="l" t="t" r="r" b="b"/>
              <a:pathLst>
                <a:path w="2055" h="2346" extrusionOk="0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120525" y="1092800"/>
              <a:ext cx="57075" cy="68500"/>
            </a:xfrm>
            <a:custGeom>
              <a:avLst/>
              <a:gdLst/>
              <a:ahLst/>
              <a:cxnLst/>
              <a:rect l="l" t="t" r="r" b="b"/>
              <a:pathLst>
                <a:path w="2283" h="2740" extrusionOk="0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6865450" y="1172575"/>
              <a:ext cx="58800" cy="61325"/>
            </a:xfrm>
            <a:custGeom>
              <a:avLst/>
              <a:gdLst/>
              <a:ahLst/>
              <a:cxnLst/>
              <a:rect l="l" t="t" r="r" b="b"/>
              <a:pathLst>
                <a:path w="2352" h="2453" extrusionOk="0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6754175" y="1444325"/>
              <a:ext cx="46800" cy="59575"/>
            </a:xfrm>
            <a:custGeom>
              <a:avLst/>
              <a:gdLst/>
              <a:ahLst/>
              <a:cxnLst/>
              <a:rect l="l" t="t" r="r" b="b"/>
              <a:pathLst>
                <a:path w="1872" h="2383" extrusionOk="0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6810100" y="1665450"/>
              <a:ext cx="54225" cy="53950"/>
            </a:xfrm>
            <a:custGeom>
              <a:avLst/>
              <a:gdLst/>
              <a:ahLst/>
              <a:cxnLst/>
              <a:rect l="l" t="t" r="r" b="b"/>
              <a:pathLst>
                <a:path w="2169" h="2158" extrusionOk="0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6898525" y="1849475"/>
              <a:ext cx="62800" cy="61025"/>
            </a:xfrm>
            <a:custGeom>
              <a:avLst/>
              <a:gdLst/>
              <a:ahLst/>
              <a:cxnLst/>
              <a:rect l="l" t="t" r="r" b="b"/>
              <a:pathLst>
                <a:path w="2512" h="2441" extrusionOk="0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7147900" y="2001825"/>
              <a:ext cx="67925" cy="67550"/>
            </a:xfrm>
            <a:custGeom>
              <a:avLst/>
              <a:gdLst/>
              <a:ahLst/>
              <a:cxnLst/>
              <a:rect l="l" t="t" r="r" b="b"/>
              <a:pathLst>
                <a:path w="2717" h="2702" extrusionOk="0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21"/>
          <p:cNvGrpSpPr/>
          <p:nvPr/>
        </p:nvGrpSpPr>
        <p:grpSpPr>
          <a:xfrm>
            <a:off x="5169050" y="4521400"/>
            <a:ext cx="1067700" cy="1029050"/>
            <a:chOff x="4445375" y="3754025"/>
            <a:chExt cx="1067700" cy="1029050"/>
          </a:xfrm>
        </p:grpSpPr>
        <p:sp>
          <p:nvSpPr>
            <p:cNvPr id="961" name="Google Shape;961;p21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21"/>
          <p:cNvGrpSpPr/>
          <p:nvPr/>
        </p:nvGrpSpPr>
        <p:grpSpPr>
          <a:xfrm>
            <a:off x="8140175" y="-84837"/>
            <a:ext cx="572925" cy="787025"/>
            <a:chOff x="3127800" y="2228675"/>
            <a:chExt cx="572925" cy="787025"/>
          </a:xfrm>
        </p:grpSpPr>
        <p:sp>
          <p:nvSpPr>
            <p:cNvPr id="969" name="Google Shape;969;p21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1"/>
          <p:cNvGrpSpPr/>
          <p:nvPr/>
        </p:nvGrpSpPr>
        <p:grpSpPr>
          <a:xfrm rot="10800000">
            <a:off x="8671425" y="-39312"/>
            <a:ext cx="572925" cy="787025"/>
            <a:chOff x="3127800" y="2228675"/>
            <a:chExt cx="572925" cy="787025"/>
          </a:xfrm>
        </p:grpSpPr>
        <p:sp>
          <p:nvSpPr>
            <p:cNvPr id="984" name="Google Shape;984;p21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6_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2"/>
          <p:cNvSpPr txBox="1">
            <a:spLocks noGrp="1"/>
          </p:cNvSpPr>
          <p:nvPr>
            <p:ph type="subTitle" idx="1"/>
          </p:nvPr>
        </p:nvSpPr>
        <p:spPr>
          <a:xfrm>
            <a:off x="1436372" y="1813850"/>
            <a:ext cx="29316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2"/>
          <p:cNvSpPr txBox="1">
            <a:spLocks noGrp="1"/>
          </p:cNvSpPr>
          <p:nvPr>
            <p:ph type="subTitle" idx="2"/>
          </p:nvPr>
        </p:nvSpPr>
        <p:spPr>
          <a:xfrm>
            <a:off x="1436366" y="1422675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1" name="Google Shape;1001;p22"/>
          <p:cNvSpPr txBox="1">
            <a:spLocks noGrp="1"/>
          </p:cNvSpPr>
          <p:nvPr>
            <p:ph type="subTitle" idx="3"/>
          </p:nvPr>
        </p:nvSpPr>
        <p:spPr>
          <a:xfrm>
            <a:off x="5499947" y="1813850"/>
            <a:ext cx="29316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2"/>
          <p:cNvSpPr txBox="1">
            <a:spLocks noGrp="1"/>
          </p:cNvSpPr>
          <p:nvPr>
            <p:ph type="subTitle" idx="4"/>
          </p:nvPr>
        </p:nvSpPr>
        <p:spPr>
          <a:xfrm>
            <a:off x="5499941" y="1422675"/>
            <a:ext cx="257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3" name="Google Shape;1003;p22"/>
          <p:cNvSpPr txBox="1">
            <a:spLocks noGrp="1"/>
          </p:cNvSpPr>
          <p:nvPr>
            <p:ph type="subTitle" idx="5"/>
          </p:nvPr>
        </p:nvSpPr>
        <p:spPr>
          <a:xfrm>
            <a:off x="1436372" y="3411475"/>
            <a:ext cx="29316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2"/>
          <p:cNvSpPr txBox="1">
            <a:spLocks noGrp="1"/>
          </p:cNvSpPr>
          <p:nvPr>
            <p:ph type="subTitle" idx="6"/>
          </p:nvPr>
        </p:nvSpPr>
        <p:spPr>
          <a:xfrm>
            <a:off x="1436366" y="3020300"/>
            <a:ext cx="2578500" cy="3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5" name="Google Shape;1005;p22"/>
          <p:cNvSpPr txBox="1">
            <a:spLocks noGrp="1"/>
          </p:cNvSpPr>
          <p:nvPr>
            <p:ph type="subTitle" idx="7"/>
          </p:nvPr>
        </p:nvSpPr>
        <p:spPr>
          <a:xfrm>
            <a:off x="5499947" y="3411475"/>
            <a:ext cx="29316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2"/>
          <p:cNvSpPr txBox="1">
            <a:spLocks noGrp="1"/>
          </p:cNvSpPr>
          <p:nvPr>
            <p:ph type="subTitle" idx="8"/>
          </p:nvPr>
        </p:nvSpPr>
        <p:spPr>
          <a:xfrm>
            <a:off x="5499941" y="3020300"/>
            <a:ext cx="257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7" name="Google Shape;1007;p22"/>
          <p:cNvSpPr/>
          <p:nvPr/>
        </p:nvSpPr>
        <p:spPr>
          <a:xfrm>
            <a:off x="-28407" y="-29142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2"/>
          <p:cNvSpPr/>
          <p:nvPr/>
        </p:nvSpPr>
        <p:spPr>
          <a:xfrm>
            <a:off x="5475850" y="4089025"/>
            <a:ext cx="3668077" cy="1054442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22"/>
          <p:cNvGrpSpPr/>
          <p:nvPr/>
        </p:nvGrpSpPr>
        <p:grpSpPr>
          <a:xfrm>
            <a:off x="8550050" y="3904963"/>
            <a:ext cx="671650" cy="976575"/>
            <a:chOff x="6754175" y="1092800"/>
            <a:chExt cx="671650" cy="976575"/>
          </a:xfrm>
        </p:grpSpPr>
        <p:sp>
          <p:nvSpPr>
            <p:cNvPr id="1010" name="Google Shape;1010;p22"/>
            <p:cNvSpPr/>
            <p:nvPr/>
          </p:nvSpPr>
          <p:spPr>
            <a:xfrm>
              <a:off x="7014950" y="1223675"/>
              <a:ext cx="70200" cy="69675"/>
            </a:xfrm>
            <a:custGeom>
              <a:avLst/>
              <a:gdLst/>
              <a:ahLst/>
              <a:cxnLst/>
              <a:rect l="l" t="t" r="r" b="b"/>
              <a:pathLst>
                <a:path w="2808" h="2787" extrusionOk="0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6904250" y="1350500"/>
              <a:ext cx="62225" cy="62125"/>
            </a:xfrm>
            <a:custGeom>
              <a:avLst/>
              <a:gdLst/>
              <a:ahLst/>
              <a:cxnLst/>
              <a:rect l="l" t="t" r="r" b="b"/>
              <a:pathLst>
                <a:path w="2489" h="2485" extrusionOk="0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6895125" y="1500800"/>
              <a:ext cx="41675" cy="53100"/>
            </a:xfrm>
            <a:custGeom>
              <a:avLst/>
              <a:gdLst/>
              <a:ahLst/>
              <a:cxnLst/>
              <a:rect l="l" t="t" r="r" b="b"/>
              <a:pathLst>
                <a:path w="1667" h="2124" extrusionOk="0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6954450" y="1656600"/>
              <a:ext cx="55950" cy="61800"/>
            </a:xfrm>
            <a:custGeom>
              <a:avLst/>
              <a:gdLst/>
              <a:ahLst/>
              <a:cxnLst/>
              <a:rect l="l" t="t" r="r" b="b"/>
              <a:pathLst>
                <a:path w="2238" h="2472" extrusionOk="0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7072000" y="1827275"/>
              <a:ext cx="57675" cy="69825"/>
            </a:xfrm>
            <a:custGeom>
              <a:avLst/>
              <a:gdLst/>
              <a:ahLst/>
              <a:cxnLst/>
              <a:rect l="l" t="t" r="r" b="b"/>
              <a:pathLst>
                <a:path w="2307" h="2793" extrusionOk="0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7220375" y="1878275"/>
              <a:ext cx="75925" cy="59250"/>
            </a:xfrm>
            <a:custGeom>
              <a:avLst/>
              <a:gdLst/>
              <a:ahLst/>
              <a:cxnLst/>
              <a:rect l="l" t="t" r="r" b="b"/>
              <a:pathLst>
                <a:path w="3037" h="2370" extrusionOk="0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7359050" y="1770925"/>
              <a:ext cx="66775" cy="64875"/>
            </a:xfrm>
            <a:custGeom>
              <a:avLst/>
              <a:gdLst/>
              <a:ahLst/>
              <a:cxnLst/>
              <a:rect l="l" t="t" r="r" b="b"/>
              <a:pathLst>
                <a:path w="2671" h="2595" extrusionOk="0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7275150" y="114017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7158175" y="1293225"/>
              <a:ext cx="54225" cy="54925"/>
            </a:xfrm>
            <a:custGeom>
              <a:avLst/>
              <a:gdLst/>
              <a:ahLst/>
              <a:cxnLst/>
              <a:rect l="l" t="t" r="r" b="b"/>
              <a:pathLst>
                <a:path w="2169" h="2197" extrusionOk="0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7034350" y="1398425"/>
              <a:ext cx="54225" cy="53575"/>
            </a:xfrm>
            <a:custGeom>
              <a:avLst/>
              <a:gdLst/>
              <a:ahLst/>
              <a:cxnLst/>
              <a:rect l="l" t="t" r="r" b="b"/>
              <a:pathLst>
                <a:path w="2169" h="2143" extrusionOk="0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7035500" y="1552750"/>
              <a:ext cx="55375" cy="58225"/>
            </a:xfrm>
            <a:custGeom>
              <a:avLst/>
              <a:gdLst/>
              <a:ahLst/>
              <a:cxnLst/>
              <a:rect l="l" t="t" r="r" b="b"/>
              <a:pathLst>
                <a:path w="2215" h="2329" extrusionOk="0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7147900" y="167990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7300825" y="1652600"/>
              <a:ext cx="67375" cy="59600"/>
            </a:xfrm>
            <a:custGeom>
              <a:avLst/>
              <a:gdLst/>
              <a:ahLst/>
              <a:cxnLst/>
              <a:rect l="l" t="t" r="r" b="b"/>
              <a:pathLst>
                <a:path w="2695" h="2384" extrusionOk="0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7346475" y="1317650"/>
              <a:ext cx="61650" cy="58225"/>
            </a:xfrm>
            <a:custGeom>
              <a:avLst/>
              <a:gdLst/>
              <a:ahLst/>
              <a:cxnLst/>
              <a:rect l="l" t="t" r="r" b="b"/>
              <a:pathLst>
                <a:path w="2466" h="2329" extrusionOk="0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7226650" y="143907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7148475" y="1550950"/>
              <a:ext cx="53675" cy="54750"/>
            </a:xfrm>
            <a:custGeom>
              <a:avLst/>
              <a:gdLst/>
              <a:ahLst/>
              <a:cxnLst/>
              <a:rect l="l" t="t" r="r" b="b"/>
              <a:pathLst>
                <a:path w="2147" h="2190" extrusionOk="0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7282575" y="1538050"/>
              <a:ext cx="51375" cy="58650"/>
            </a:xfrm>
            <a:custGeom>
              <a:avLst/>
              <a:gdLst/>
              <a:ahLst/>
              <a:cxnLst/>
              <a:rect l="l" t="t" r="r" b="b"/>
              <a:pathLst>
                <a:path w="2055" h="2346" extrusionOk="0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120525" y="1092800"/>
              <a:ext cx="57075" cy="68500"/>
            </a:xfrm>
            <a:custGeom>
              <a:avLst/>
              <a:gdLst/>
              <a:ahLst/>
              <a:cxnLst/>
              <a:rect l="l" t="t" r="r" b="b"/>
              <a:pathLst>
                <a:path w="2283" h="2740" extrusionOk="0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6865450" y="1172575"/>
              <a:ext cx="58800" cy="61325"/>
            </a:xfrm>
            <a:custGeom>
              <a:avLst/>
              <a:gdLst/>
              <a:ahLst/>
              <a:cxnLst/>
              <a:rect l="l" t="t" r="r" b="b"/>
              <a:pathLst>
                <a:path w="2352" h="2453" extrusionOk="0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754175" y="1444325"/>
              <a:ext cx="46800" cy="59575"/>
            </a:xfrm>
            <a:custGeom>
              <a:avLst/>
              <a:gdLst/>
              <a:ahLst/>
              <a:cxnLst/>
              <a:rect l="l" t="t" r="r" b="b"/>
              <a:pathLst>
                <a:path w="1872" h="2383" extrusionOk="0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6810100" y="1665450"/>
              <a:ext cx="54225" cy="53950"/>
            </a:xfrm>
            <a:custGeom>
              <a:avLst/>
              <a:gdLst/>
              <a:ahLst/>
              <a:cxnLst/>
              <a:rect l="l" t="t" r="r" b="b"/>
              <a:pathLst>
                <a:path w="2169" h="2158" extrusionOk="0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6898525" y="1849475"/>
              <a:ext cx="62800" cy="61025"/>
            </a:xfrm>
            <a:custGeom>
              <a:avLst/>
              <a:gdLst/>
              <a:ahLst/>
              <a:cxnLst/>
              <a:rect l="l" t="t" r="r" b="b"/>
              <a:pathLst>
                <a:path w="2512" h="2441" extrusionOk="0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7147900" y="2001825"/>
              <a:ext cx="67925" cy="67550"/>
            </a:xfrm>
            <a:custGeom>
              <a:avLst/>
              <a:gdLst/>
              <a:ahLst/>
              <a:cxnLst/>
              <a:rect l="l" t="t" r="r" b="b"/>
              <a:pathLst>
                <a:path w="2717" h="2702" extrusionOk="0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22"/>
          <p:cNvGrpSpPr/>
          <p:nvPr/>
        </p:nvGrpSpPr>
        <p:grpSpPr>
          <a:xfrm>
            <a:off x="5169050" y="4521400"/>
            <a:ext cx="1067700" cy="1029050"/>
            <a:chOff x="4445375" y="3754025"/>
            <a:chExt cx="1067700" cy="1029050"/>
          </a:xfrm>
        </p:grpSpPr>
        <p:sp>
          <p:nvSpPr>
            <p:cNvPr id="1034" name="Google Shape;1034;p22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10800000">
            <a:off x="8671425" y="-39312"/>
            <a:ext cx="572925" cy="787025"/>
            <a:chOff x="3127800" y="2228675"/>
            <a:chExt cx="572925" cy="787025"/>
          </a:xfrm>
        </p:grpSpPr>
        <p:sp>
          <p:nvSpPr>
            <p:cNvPr id="1042" name="Google Shape;1042;p22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1" r:id="rId6"/>
    <p:sldLayoutId id="2147483666" r:id="rId7"/>
    <p:sldLayoutId id="2147483667" r:id="rId8"/>
    <p:sldLayoutId id="2147483668" r:id="rId9"/>
    <p:sldLayoutId id="2147483670" r:id="rId10"/>
    <p:sldLayoutId id="2147483672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>
          <p15:clr>
            <a:srgbClr val="EA4335"/>
          </p15:clr>
        </p15:guide>
        <p15:guide id="4">
          <p15:clr>
            <a:srgbClr val="EA4335"/>
          </p15:clr>
        </p15:guide>
        <p15:guide id="5" orient="horz" pos="3240">
          <p15:clr>
            <a:srgbClr val="EA4335"/>
          </p15:clr>
        </p15:guide>
        <p15:guide id="6" pos="576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  <p15:guide id="9" pos="449">
          <p15:clr>
            <a:srgbClr val="EA4335"/>
          </p15:clr>
        </p15:guide>
        <p15:guide id="10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626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Phong Cảnh Chợ Quê Bình Dị Qua Chùm Tranh Vẽ Sơn Dầ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1" b="90409" l="3816" r="96711">
                        <a14:foregroundMark x1="34737" y1="33570" x2="32105" y2="38188"/>
                        <a14:foregroundMark x1="74211" y1="35524" x2="71053" y2="39787"/>
                        <a14:foregroundMark x1="89737" y1="35524" x2="84868" y2="46892"/>
                        <a14:foregroundMark x1="91053" y1="41208" x2="88947" y2="55595"/>
                        <a14:foregroundMark x1="90921" y1="56306" x2="88026" y2="60568"/>
                        <a14:foregroundMark x1="89474" y1="32504" x2="91316" y2="34281"/>
                        <a14:foregroundMark x1="91974" y1="34281" x2="91579" y2="37123"/>
                        <a14:foregroundMark x1="92632" y1="37123" x2="92632" y2="39076"/>
                        <a14:foregroundMark x1="62895" y1="32327" x2="62763" y2="33215"/>
                        <a14:foregroundMark x1="64605" y1="31261" x2="63289" y2="35524"/>
                        <a14:foregroundMark x1="59211" y1="37123" x2="58684" y2="39254"/>
                        <a14:foregroundMark x1="63026" y1="40853" x2="61711" y2="41741"/>
                        <a14:foregroundMark x1="55921" y1="53464" x2="56053" y2="55773"/>
                        <a14:foregroundMark x1="50132" y1="16519" x2="50132" y2="23801"/>
                        <a14:foregroundMark x1="46184" y1="28242" x2="43421" y2="47247"/>
                        <a14:foregroundMark x1="51447" y1="26288" x2="51711" y2="36945"/>
                        <a14:foregroundMark x1="54342" y1="40853" x2="54342" y2="54707"/>
                        <a14:foregroundMark x1="61316" y1="33925" x2="57368" y2="59858"/>
                        <a14:foregroundMark x1="26316" y1="34458" x2="23421" y2="50977"/>
                        <a14:foregroundMark x1="24605" y1="39964" x2="19868" y2="53286"/>
                        <a14:foregroundMark x1="91447" y1="43339" x2="91842" y2="5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28" y="557048"/>
            <a:ext cx="6767116" cy="50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Google Shape;1744;p37"/>
          <p:cNvSpPr txBox="1">
            <a:spLocks noGrp="1"/>
          </p:cNvSpPr>
          <p:nvPr>
            <p:ph type="ctrTitle"/>
          </p:nvPr>
        </p:nvSpPr>
        <p:spPr>
          <a:xfrm>
            <a:off x="2931244" y="298643"/>
            <a:ext cx="6212756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anose="00000506000000000000" pitchFamily="2" charset="0"/>
              </a:rPr>
              <a:t>VIẾT BÀI VĂN TẢ CẢNH SINH HOẠT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GIỚI THIỆU KIỂU BÀI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69" name="Google Shape;2169;p44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46"/>
          <p:cNvSpPr txBox="1">
            <a:spLocks noGrp="1"/>
          </p:cNvSpPr>
          <p:nvPr>
            <p:ph type="title"/>
          </p:nvPr>
        </p:nvSpPr>
        <p:spPr>
          <a:xfrm>
            <a:off x="713224" y="168166"/>
            <a:ext cx="7947299" cy="849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Em hãy đọc nhanh lại phần cuối văn bản Cô Tô và cho biết: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28" name="Google Shape;2328;p46"/>
          <p:cNvSpPr txBox="1"/>
          <p:nvPr/>
        </p:nvSpPr>
        <p:spPr>
          <a:xfrm>
            <a:off x="5738489" y="1351350"/>
            <a:ext cx="2576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Tác giả đã miêu tả cảnh sinh hoạt nào? Ở đâu?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330" name="Google Shape;2330;p46"/>
          <p:cNvSpPr txBox="1"/>
          <p:nvPr/>
        </p:nvSpPr>
        <p:spPr>
          <a:xfrm>
            <a:off x="5738489" y="2490250"/>
            <a:ext cx="2576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Cảnh sinh hoạt ấy có gì đặc biệt?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332" name="Google Shape;2332;p46"/>
          <p:cNvSpPr txBox="1"/>
          <p:nvPr/>
        </p:nvSpPr>
        <p:spPr>
          <a:xfrm>
            <a:off x="5738489" y="3629150"/>
            <a:ext cx="2922034" cy="6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Tác giả có tình cảm, suy nghĩ gì về cảnh sinh hoạt được miêu tả?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cxnSp>
        <p:nvCxnSpPr>
          <p:cNvPr id="2334" name="Google Shape;2334;p46"/>
          <p:cNvCxnSpPr>
            <a:stCxn id="2328" idx="1"/>
          </p:cNvCxnSpPr>
          <p:nvPr/>
        </p:nvCxnSpPr>
        <p:spPr>
          <a:xfrm flipH="1">
            <a:off x="2691389" y="1529700"/>
            <a:ext cx="3047100" cy="76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35" name="Google Shape;2335;p46"/>
          <p:cNvCxnSpPr>
            <a:stCxn id="2330" idx="1"/>
          </p:cNvCxnSpPr>
          <p:nvPr/>
        </p:nvCxnSpPr>
        <p:spPr>
          <a:xfrm rot="10800000">
            <a:off x="2005589" y="2468200"/>
            <a:ext cx="3732900" cy="20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36" name="Google Shape;2336;p46"/>
          <p:cNvCxnSpPr>
            <a:stCxn id="2332" idx="1"/>
          </p:cNvCxnSpPr>
          <p:nvPr/>
        </p:nvCxnSpPr>
        <p:spPr>
          <a:xfrm rot="10800000">
            <a:off x="2163689" y="3175100"/>
            <a:ext cx="3574800" cy="7783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050" name="Picture 2" descr="Thinking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393" y="885144"/>
            <a:ext cx="3923611" cy="39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8" grpId="0"/>
      <p:bldP spid="2328" grpId="0"/>
      <p:bldP spid="2330" grpId="0"/>
      <p:bldP spid="23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49"/>
          <p:cNvSpPr txBox="1">
            <a:spLocks noGrp="1"/>
          </p:cNvSpPr>
          <p:nvPr>
            <p:ph type="title"/>
          </p:nvPr>
        </p:nvSpPr>
        <p:spPr>
          <a:xfrm>
            <a:off x="639676" y="13528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Cảnh sinh hoạt của người dân Cô Tô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3" name="Google Shape;2483;p49"/>
          <p:cNvSpPr txBox="1">
            <a:spLocks noGrp="1"/>
          </p:cNvSpPr>
          <p:nvPr>
            <p:ph type="subTitle" idx="1"/>
          </p:nvPr>
        </p:nvSpPr>
        <p:spPr>
          <a:xfrm>
            <a:off x="713225" y="2328945"/>
            <a:ext cx="1798800" cy="1464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Địa điểm: Giếng nước ngọt đảo Thanh Luân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5" name="Google Shape;2485;p49"/>
          <p:cNvSpPr txBox="1">
            <a:spLocks noGrp="1"/>
          </p:cNvSpPr>
          <p:nvPr>
            <p:ph type="subTitle" idx="3"/>
          </p:nvPr>
        </p:nvSpPr>
        <p:spPr>
          <a:xfrm>
            <a:off x="3058509" y="2328945"/>
            <a:ext cx="2879835" cy="100222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Đặc điểm cảnh sinh hoạt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6" name="Google Shape;2486;p49"/>
          <p:cNvSpPr txBox="1">
            <a:spLocks noGrp="1"/>
          </p:cNvSpPr>
          <p:nvPr>
            <p:ph type="subTitle" idx="4"/>
          </p:nvPr>
        </p:nvSpPr>
        <p:spPr>
          <a:xfrm>
            <a:off x="3038051" y="2914102"/>
            <a:ext cx="3058510" cy="126124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Có bao nhiêu là người gánh, múc nước.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Đông vui, đầy sức sống sau cơn bão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7" name="Google Shape;2487;p49"/>
          <p:cNvSpPr txBox="1">
            <a:spLocks noGrp="1"/>
          </p:cNvSpPr>
          <p:nvPr>
            <p:ph type="subTitle" idx="5"/>
          </p:nvPr>
        </p:nvSpPr>
        <p:spPr>
          <a:xfrm>
            <a:off x="6011918" y="2328945"/>
            <a:ext cx="2837792" cy="995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Tình cảm, suy nghĩ của tác giả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8" name="Google Shape;2488;p49"/>
          <p:cNvSpPr txBox="1">
            <a:spLocks noGrp="1"/>
          </p:cNvSpPr>
          <p:nvPr>
            <p:ph type="subTitle" idx="6"/>
          </p:nvPr>
        </p:nvSpPr>
        <p:spPr>
          <a:xfrm>
            <a:off x="6521572" y="3299871"/>
            <a:ext cx="2254565" cy="809673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Thấy dịu dàng, yên tâm và gắn bó.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91" name="Google Shape;2491;p49"/>
          <p:cNvSpPr/>
          <p:nvPr/>
        </p:nvSpPr>
        <p:spPr>
          <a:xfrm>
            <a:off x="1107566" y="1164860"/>
            <a:ext cx="989100" cy="98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92" name="Google Shape;2492;p49"/>
          <p:cNvSpPr/>
          <p:nvPr/>
        </p:nvSpPr>
        <p:spPr>
          <a:xfrm>
            <a:off x="4003876" y="1164847"/>
            <a:ext cx="989100" cy="98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93" name="Google Shape;2493;p49"/>
          <p:cNvSpPr/>
          <p:nvPr/>
        </p:nvSpPr>
        <p:spPr>
          <a:xfrm>
            <a:off x="6914822" y="1164847"/>
            <a:ext cx="989100" cy="98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Location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91" y="1325384"/>
            <a:ext cx="704614" cy="7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oticons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3" y="1376245"/>
            <a:ext cx="704614" cy="7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ndscape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0" y="1265810"/>
            <a:ext cx="704614" cy="7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" grpId="0"/>
      <p:bldP spid="2483" grpId="0" build="p"/>
      <p:bldP spid="2485" grpId="0" build="p"/>
      <p:bldP spid="2486" grpId="0" build="p"/>
      <p:bldP spid="2487" grpId="0" build="p"/>
      <p:bldP spid="2488" grpId="0" build="p"/>
      <p:bldP spid="2491" grpId="0" animBg="1"/>
      <p:bldP spid="2492" grpId="0" animBg="1"/>
      <p:bldP spid="24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64"/>
          <p:cNvSpPr txBox="1">
            <a:spLocks noGrp="1"/>
          </p:cNvSpPr>
          <p:nvPr>
            <p:ph type="title" idx="9"/>
          </p:nvPr>
        </p:nvSpPr>
        <p:spPr>
          <a:xfrm>
            <a:off x="438006" y="206893"/>
            <a:ext cx="82120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Những yêu cầu đối với bài văn tả cảnh sinh hoạt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61" name="Google Shape;3261;p64"/>
          <p:cNvSpPr txBox="1">
            <a:spLocks noGrp="1"/>
          </p:cNvSpPr>
          <p:nvPr>
            <p:ph type="title" idx="2"/>
          </p:nvPr>
        </p:nvSpPr>
        <p:spPr>
          <a:xfrm>
            <a:off x="0" y="2693170"/>
            <a:ext cx="1790400" cy="1414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Giới thiệu được cảnh sinh hoạt.</a:t>
            </a:r>
            <a:endParaRPr sz="2000" b="0" i="1" dirty="0">
              <a:latin typeface="Livvic" pitchFamily="2" charset="0"/>
              <a:ea typeface="Cambria" panose="02040503050406030204" pitchFamily="18" charset="0"/>
            </a:endParaRPr>
          </a:p>
        </p:txBody>
      </p:sp>
      <p:sp>
        <p:nvSpPr>
          <p:cNvPr id="3263" name="Google Shape;3263;p64"/>
          <p:cNvSpPr txBox="1">
            <a:spLocks noGrp="1"/>
          </p:cNvSpPr>
          <p:nvPr>
            <p:ph type="title" idx="4"/>
          </p:nvPr>
        </p:nvSpPr>
        <p:spPr>
          <a:xfrm>
            <a:off x="1790400" y="2697494"/>
            <a:ext cx="1790400" cy="1409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Tả bao quát</a:t>
            </a:r>
            <a:b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</a:b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(Không gian, thời gian, hoạt động)</a:t>
            </a:r>
            <a:endParaRPr sz="2000" b="0" i="1" dirty="0">
              <a:latin typeface="Livvic" pitchFamily="2" charset="0"/>
              <a:ea typeface="Cambria" panose="02040503050406030204" pitchFamily="18" charset="0"/>
            </a:endParaRPr>
          </a:p>
        </p:txBody>
      </p:sp>
      <p:sp>
        <p:nvSpPr>
          <p:cNvPr id="3265" name="Google Shape;3265;p64"/>
          <p:cNvSpPr txBox="1">
            <a:spLocks noGrp="1"/>
          </p:cNvSpPr>
          <p:nvPr>
            <p:ph type="title" idx="6"/>
          </p:nvPr>
        </p:nvSpPr>
        <p:spPr>
          <a:xfrm>
            <a:off x="3573171" y="2701818"/>
            <a:ext cx="1790400" cy="1416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Tả hoạt động cụ thể của con người.</a:t>
            </a:r>
            <a:endParaRPr sz="2000" b="0" i="1" dirty="0">
              <a:latin typeface="Livvic" pitchFamily="2" charset="0"/>
              <a:ea typeface="Cambria" panose="02040503050406030204" pitchFamily="18" charset="0"/>
            </a:endParaRPr>
          </a:p>
        </p:txBody>
      </p:sp>
      <p:sp>
        <p:nvSpPr>
          <p:cNvPr id="3267" name="Google Shape;3267;p64"/>
          <p:cNvSpPr txBox="1">
            <a:spLocks noGrp="1"/>
          </p:cNvSpPr>
          <p:nvPr>
            <p:ph type="title" idx="8"/>
          </p:nvPr>
        </p:nvSpPr>
        <p:spPr>
          <a:xfrm>
            <a:off x="5368494" y="2701818"/>
            <a:ext cx="1790400" cy="14163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Sử dụng từ ngữ phù hợp, miêu tả rõ nét</a:t>
            </a:r>
            <a:endParaRPr sz="2000" b="0" i="1" dirty="0">
              <a:latin typeface="Livvic" pitchFamily="2" charset="0"/>
              <a:ea typeface="Cambria" panose="02040503050406030204" pitchFamily="18" charset="0"/>
            </a:endParaRPr>
          </a:p>
        </p:txBody>
      </p:sp>
      <p:sp>
        <p:nvSpPr>
          <p:cNvPr id="3268" name="Google Shape;3268;p64"/>
          <p:cNvSpPr/>
          <p:nvPr/>
        </p:nvSpPr>
        <p:spPr>
          <a:xfrm>
            <a:off x="438006" y="1446012"/>
            <a:ext cx="1026626" cy="93712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69" name="Google Shape;3269;p64"/>
          <p:cNvSpPr/>
          <p:nvPr/>
        </p:nvSpPr>
        <p:spPr>
          <a:xfrm>
            <a:off x="2284131" y="1496948"/>
            <a:ext cx="1026626" cy="93712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0" name="Google Shape;3270;p64"/>
          <p:cNvSpPr/>
          <p:nvPr/>
        </p:nvSpPr>
        <p:spPr>
          <a:xfrm>
            <a:off x="4011177" y="1501272"/>
            <a:ext cx="1026626" cy="93712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1" name="Google Shape;3271;p64"/>
          <p:cNvSpPr/>
          <p:nvPr/>
        </p:nvSpPr>
        <p:spPr>
          <a:xfrm>
            <a:off x="5806500" y="1508232"/>
            <a:ext cx="1026626" cy="93712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Google Shape;3267;p64"/>
          <p:cNvSpPr txBox="1">
            <a:spLocks noGrp="1"/>
          </p:cNvSpPr>
          <p:nvPr>
            <p:ph type="title" idx="8"/>
          </p:nvPr>
        </p:nvSpPr>
        <p:spPr>
          <a:xfrm>
            <a:off x="7166766" y="2701818"/>
            <a:ext cx="1790400" cy="1405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dirty="0">
                <a:latin typeface="Livvic" pitchFamily="2" charset="0"/>
                <a:ea typeface="Cambria" panose="02040503050406030204" pitchFamily="18" charset="0"/>
              </a:rPr>
              <a:t>Trình bày cảm nghĩ về cảnh sinh hoạt</a:t>
            </a:r>
            <a:endParaRPr sz="2000" b="0" i="1" dirty="0">
              <a:latin typeface="Livvic" pitchFamily="2" charset="0"/>
              <a:ea typeface="Cambria" panose="02040503050406030204" pitchFamily="18" charset="0"/>
            </a:endParaRPr>
          </a:p>
        </p:txBody>
      </p:sp>
      <p:sp>
        <p:nvSpPr>
          <p:cNvPr id="44" name="Google Shape;3271;p64"/>
          <p:cNvSpPr/>
          <p:nvPr/>
        </p:nvSpPr>
        <p:spPr>
          <a:xfrm>
            <a:off x="7604772" y="1506408"/>
            <a:ext cx="1026626" cy="93712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Read free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3" y="1198180"/>
            <a:ext cx="1496382" cy="1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ea free st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51" y="948196"/>
            <a:ext cx="1617586" cy="1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ffee free sti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24" y="1198179"/>
            <a:ext cx="1496382" cy="1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unbathing free stic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55" y="1181263"/>
            <a:ext cx="1496382" cy="1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n love free stick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82" y="1035760"/>
            <a:ext cx="1617586" cy="1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9" grpId="0"/>
      <p:bldP spid="3261" grpId="0" animBg="1"/>
      <p:bldP spid="3263" grpId="0" animBg="1"/>
      <p:bldP spid="3265" grpId="0" animBg="1"/>
      <p:bldP spid="3267" grpId="0" animBg="1"/>
      <p:bldP spid="3268" grpId="0" animBg="1"/>
      <p:bldP spid="3269" grpId="0" animBg="1"/>
      <p:bldP spid="3270" grpId="0" animBg="1"/>
      <p:bldP spid="3271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51"/>
          <p:cNvSpPr/>
          <p:nvPr/>
        </p:nvSpPr>
        <p:spPr>
          <a:xfrm>
            <a:off x="1113438" y="1962450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70" name="Google Shape;2570;p51"/>
          <p:cNvSpPr txBox="1">
            <a:spLocks noGrp="1"/>
          </p:cNvSpPr>
          <p:nvPr>
            <p:ph type="title"/>
          </p:nvPr>
        </p:nvSpPr>
        <p:spPr>
          <a:xfrm>
            <a:off x="2581963" y="1830450"/>
            <a:ext cx="5448600" cy="1482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ĐỌC VÀ PHÂN TÍCH BÀI VIẾT THAM KHẢO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71" name="Google Shape;2571;p51"/>
          <p:cNvSpPr txBox="1">
            <a:spLocks noGrp="1"/>
          </p:cNvSpPr>
          <p:nvPr>
            <p:ph type="title" idx="2"/>
          </p:nvPr>
        </p:nvSpPr>
        <p:spPr>
          <a:xfrm>
            <a:off x="1180788" y="2057100"/>
            <a:ext cx="10839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-30626" y="1692395"/>
            <a:ext cx="3486329" cy="1029300"/>
          </a:xfrm>
        </p:spPr>
        <p:txBody>
          <a:bodyPr/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</p:txBody>
      </p:sp>
      <p:grpSp>
        <p:nvGrpSpPr>
          <p:cNvPr id="5" name="Google Shape;3550;p67"/>
          <p:cNvGrpSpPr/>
          <p:nvPr/>
        </p:nvGrpSpPr>
        <p:grpSpPr>
          <a:xfrm>
            <a:off x="403439" y="92970"/>
            <a:ext cx="2412875" cy="1624000"/>
            <a:chOff x="1119750" y="326275"/>
            <a:chExt cx="2412875" cy="1624000"/>
          </a:xfrm>
        </p:grpSpPr>
        <p:sp>
          <p:nvSpPr>
            <p:cNvPr id="6" name="Google Shape;3551;p67"/>
            <p:cNvSpPr/>
            <p:nvPr/>
          </p:nvSpPr>
          <p:spPr>
            <a:xfrm>
              <a:off x="1378975" y="1176825"/>
              <a:ext cx="1969025" cy="752650"/>
            </a:xfrm>
            <a:custGeom>
              <a:avLst/>
              <a:gdLst/>
              <a:ahLst/>
              <a:cxnLst/>
              <a:rect l="l" t="t" r="r" b="b"/>
              <a:pathLst>
                <a:path w="78761" h="30106" extrusionOk="0">
                  <a:moveTo>
                    <a:pt x="28644" y="1"/>
                  </a:moveTo>
                  <a:cubicBezTo>
                    <a:pt x="27509" y="1"/>
                    <a:pt x="26372" y="116"/>
                    <a:pt x="25255" y="346"/>
                  </a:cubicBezTo>
                  <a:cubicBezTo>
                    <a:pt x="22363" y="933"/>
                    <a:pt x="20624" y="1774"/>
                    <a:pt x="18792" y="4090"/>
                  </a:cubicBezTo>
                  <a:cubicBezTo>
                    <a:pt x="16614" y="6855"/>
                    <a:pt x="13434" y="8883"/>
                    <a:pt x="9943" y="9378"/>
                  </a:cubicBezTo>
                  <a:cubicBezTo>
                    <a:pt x="7616" y="9689"/>
                    <a:pt x="5139" y="9805"/>
                    <a:pt x="3123" y="11199"/>
                  </a:cubicBezTo>
                  <a:cubicBezTo>
                    <a:pt x="2051" y="11936"/>
                    <a:pt x="1406" y="13434"/>
                    <a:pt x="991" y="14644"/>
                  </a:cubicBezTo>
                  <a:cubicBezTo>
                    <a:pt x="1" y="17524"/>
                    <a:pt x="554" y="21153"/>
                    <a:pt x="2547" y="23550"/>
                  </a:cubicBezTo>
                  <a:cubicBezTo>
                    <a:pt x="4966" y="26441"/>
                    <a:pt x="8238" y="27006"/>
                    <a:pt x="11821" y="27294"/>
                  </a:cubicBezTo>
                  <a:cubicBezTo>
                    <a:pt x="12182" y="27323"/>
                    <a:pt x="12544" y="27335"/>
                    <a:pt x="12907" y="27335"/>
                  </a:cubicBezTo>
                  <a:cubicBezTo>
                    <a:pt x="16219" y="27335"/>
                    <a:pt x="19599" y="26263"/>
                    <a:pt x="22948" y="26263"/>
                  </a:cubicBezTo>
                  <a:cubicBezTo>
                    <a:pt x="23084" y="26263"/>
                    <a:pt x="23219" y="26265"/>
                    <a:pt x="23354" y="26269"/>
                  </a:cubicBezTo>
                  <a:cubicBezTo>
                    <a:pt x="28815" y="26395"/>
                    <a:pt x="34046" y="28423"/>
                    <a:pt x="39415" y="29402"/>
                  </a:cubicBezTo>
                  <a:cubicBezTo>
                    <a:pt x="42079" y="29885"/>
                    <a:pt x="44769" y="30105"/>
                    <a:pt x="47464" y="30105"/>
                  </a:cubicBezTo>
                  <a:cubicBezTo>
                    <a:pt x="54734" y="30105"/>
                    <a:pt x="62038" y="28504"/>
                    <a:pt x="68956" y="26142"/>
                  </a:cubicBezTo>
                  <a:cubicBezTo>
                    <a:pt x="72331" y="24990"/>
                    <a:pt x="76007" y="22985"/>
                    <a:pt x="77620" y="20001"/>
                  </a:cubicBezTo>
                  <a:cubicBezTo>
                    <a:pt x="78484" y="18400"/>
                    <a:pt x="78760" y="16533"/>
                    <a:pt x="78081" y="14356"/>
                  </a:cubicBezTo>
                  <a:cubicBezTo>
                    <a:pt x="77735" y="13250"/>
                    <a:pt x="77021" y="12236"/>
                    <a:pt x="76018" y="11625"/>
                  </a:cubicBezTo>
                  <a:cubicBezTo>
                    <a:pt x="73875" y="10312"/>
                    <a:pt x="71571" y="10738"/>
                    <a:pt x="69301" y="9954"/>
                  </a:cubicBezTo>
                  <a:cubicBezTo>
                    <a:pt x="65442" y="8595"/>
                    <a:pt x="63690" y="3871"/>
                    <a:pt x="59877" y="2500"/>
                  </a:cubicBezTo>
                  <a:cubicBezTo>
                    <a:pt x="57462" y="1630"/>
                    <a:pt x="54832" y="1151"/>
                    <a:pt x="52219" y="1151"/>
                  </a:cubicBezTo>
                  <a:cubicBezTo>
                    <a:pt x="50643" y="1151"/>
                    <a:pt x="49073" y="1325"/>
                    <a:pt x="47561" y="1694"/>
                  </a:cubicBezTo>
                  <a:cubicBezTo>
                    <a:pt x="45398" y="2224"/>
                    <a:pt x="43226" y="3068"/>
                    <a:pt x="41015" y="3068"/>
                  </a:cubicBezTo>
                  <a:cubicBezTo>
                    <a:pt x="40682" y="3068"/>
                    <a:pt x="40349" y="3049"/>
                    <a:pt x="40014" y="3007"/>
                  </a:cubicBezTo>
                  <a:cubicBezTo>
                    <a:pt x="37975" y="2765"/>
                    <a:pt x="36131" y="1671"/>
                    <a:pt x="34184" y="968"/>
                  </a:cubicBezTo>
                  <a:cubicBezTo>
                    <a:pt x="32414" y="320"/>
                    <a:pt x="30532" y="1"/>
                    <a:pt x="28644" y="1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52;p67"/>
            <p:cNvSpPr/>
            <p:nvPr/>
          </p:nvSpPr>
          <p:spPr>
            <a:xfrm>
              <a:off x="2336975" y="922850"/>
              <a:ext cx="132525" cy="57825"/>
            </a:xfrm>
            <a:custGeom>
              <a:avLst/>
              <a:gdLst/>
              <a:ahLst/>
              <a:cxnLst/>
              <a:rect l="l" t="t" r="r" b="b"/>
              <a:pathLst>
                <a:path w="5301" h="2313" extrusionOk="0">
                  <a:moveTo>
                    <a:pt x="2522" y="1"/>
                  </a:moveTo>
                  <a:cubicBezTo>
                    <a:pt x="2134" y="1"/>
                    <a:pt x="1736" y="126"/>
                    <a:pt x="1348" y="239"/>
                  </a:cubicBezTo>
                  <a:cubicBezTo>
                    <a:pt x="1268" y="262"/>
                    <a:pt x="934" y="274"/>
                    <a:pt x="934" y="412"/>
                  </a:cubicBezTo>
                  <a:cubicBezTo>
                    <a:pt x="934" y="504"/>
                    <a:pt x="1118" y="562"/>
                    <a:pt x="1210" y="585"/>
                  </a:cubicBezTo>
                  <a:cubicBezTo>
                    <a:pt x="1237" y="587"/>
                    <a:pt x="1264" y="589"/>
                    <a:pt x="1292" y="589"/>
                  </a:cubicBezTo>
                  <a:cubicBezTo>
                    <a:pt x="1497" y="589"/>
                    <a:pt x="1707" y="516"/>
                    <a:pt x="1890" y="435"/>
                  </a:cubicBezTo>
                  <a:lnTo>
                    <a:pt x="1890" y="435"/>
                  </a:lnTo>
                  <a:cubicBezTo>
                    <a:pt x="1671" y="642"/>
                    <a:pt x="1383" y="723"/>
                    <a:pt x="1107" y="746"/>
                  </a:cubicBezTo>
                  <a:cubicBezTo>
                    <a:pt x="818" y="781"/>
                    <a:pt x="530" y="735"/>
                    <a:pt x="254" y="815"/>
                  </a:cubicBezTo>
                  <a:cubicBezTo>
                    <a:pt x="116" y="850"/>
                    <a:pt x="139" y="1000"/>
                    <a:pt x="242" y="1069"/>
                  </a:cubicBezTo>
                  <a:cubicBezTo>
                    <a:pt x="298" y="1110"/>
                    <a:pt x="382" y="1118"/>
                    <a:pt x="466" y="1118"/>
                  </a:cubicBezTo>
                  <a:cubicBezTo>
                    <a:pt x="521" y="1118"/>
                    <a:pt x="577" y="1115"/>
                    <a:pt x="623" y="1115"/>
                  </a:cubicBezTo>
                  <a:cubicBezTo>
                    <a:pt x="772" y="1115"/>
                    <a:pt x="934" y="1103"/>
                    <a:pt x="1095" y="1069"/>
                  </a:cubicBezTo>
                  <a:cubicBezTo>
                    <a:pt x="1222" y="1046"/>
                    <a:pt x="1429" y="1023"/>
                    <a:pt x="1544" y="953"/>
                  </a:cubicBezTo>
                  <a:lnTo>
                    <a:pt x="1544" y="953"/>
                  </a:lnTo>
                  <a:cubicBezTo>
                    <a:pt x="1291" y="1115"/>
                    <a:pt x="1003" y="1218"/>
                    <a:pt x="715" y="1253"/>
                  </a:cubicBezTo>
                  <a:cubicBezTo>
                    <a:pt x="577" y="1288"/>
                    <a:pt x="415" y="1299"/>
                    <a:pt x="277" y="1311"/>
                  </a:cubicBezTo>
                  <a:cubicBezTo>
                    <a:pt x="185" y="1322"/>
                    <a:pt x="0" y="1311"/>
                    <a:pt x="12" y="1460"/>
                  </a:cubicBezTo>
                  <a:cubicBezTo>
                    <a:pt x="12" y="1507"/>
                    <a:pt x="47" y="1530"/>
                    <a:pt x="70" y="1541"/>
                  </a:cubicBezTo>
                  <a:cubicBezTo>
                    <a:pt x="162" y="1610"/>
                    <a:pt x="289" y="1610"/>
                    <a:pt x="404" y="1610"/>
                  </a:cubicBezTo>
                  <a:cubicBezTo>
                    <a:pt x="715" y="1610"/>
                    <a:pt x="1049" y="1610"/>
                    <a:pt x="1372" y="1530"/>
                  </a:cubicBezTo>
                  <a:lnTo>
                    <a:pt x="1372" y="1530"/>
                  </a:lnTo>
                  <a:cubicBezTo>
                    <a:pt x="1083" y="1702"/>
                    <a:pt x="761" y="1818"/>
                    <a:pt x="450" y="1944"/>
                  </a:cubicBezTo>
                  <a:cubicBezTo>
                    <a:pt x="392" y="1979"/>
                    <a:pt x="277" y="2025"/>
                    <a:pt x="300" y="2106"/>
                  </a:cubicBezTo>
                  <a:cubicBezTo>
                    <a:pt x="312" y="2152"/>
                    <a:pt x="404" y="2175"/>
                    <a:pt x="450" y="2186"/>
                  </a:cubicBezTo>
                  <a:cubicBezTo>
                    <a:pt x="488" y="2201"/>
                    <a:pt x="531" y="2207"/>
                    <a:pt x="575" y="2207"/>
                  </a:cubicBezTo>
                  <a:cubicBezTo>
                    <a:pt x="636" y="2207"/>
                    <a:pt x="701" y="2195"/>
                    <a:pt x="761" y="2175"/>
                  </a:cubicBezTo>
                  <a:cubicBezTo>
                    <a:pt x="911" y="2129"/>
                    <a:pt x="1049" y="2106"/>
                    <a:pt x="1199" y="2048"/>
                  </a:cubicBezTo>
                  <a:cubicBezTo>
                    <a:pt x="1325" y="2002"/>
                    <a:pt x="1452" y="1967"/>
                    <a:pt x="1602" y="1933"/>
                  </a:cubicBezTo>
                  <a:cubicBezTo>
                    <a:pt x="1648" y="1926"/>
                    <a:pt x="1695" y="1922"/>
                    <a:pt x="1741" y="1922"/>
                  </a:cubicBezTo>
                  <a:cubicBezTo>
                    <a:pt x="1994" y="1922"/>
                    <a:pt x="2244" y="2020"/>
                    <a:pt x="2478" y="2117"/>
                  </a:cubicBezTo>
                  <a:cubicBezTo>
                    <a:pt x="2835" y="2267"/>
                    <a:pt x="3157" y="2313"/>
                    <a:pt x="3538" y="2313"/>
                  </a:cubicBezTo>
                  <a:cubicBezTo>
                    <a:pt x="4137" y="2313"/>
                    <a:pt x="4724" y="2278"/>
                    <a:pt x="5300" y="2221"/>
                  </a:cubicBezTo>
                  <a:lnTo>
                    <a:pt x="3342" y="251"/>
                  </a:lnTo>
                  <a:cubicBezTo>
                    <a:pt x="3080" y="67"/>
                    <a:pt x="2804" y="1"/>
                    <a:pt x="2522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53;p67"/>
            <p:cNvSpPr/>
            <p:nvPr/>
          </p:nvSpPr>
          <p:spPr>
            <a:xfrm>
              <a:off x="2346775" y="1296050"/>
              <a:ext cx="125600" cy="70900"/>
            </a:xfrm>
            <a:custGeom>
              <a:avLst/>
              <a:gdLst/>
              <a:ahLst/>
              <a:cxnLst/>
              <a:rect l="l" t="t" r="r" b="b"/>
              <a:pathLst>
                <a:path w="5024" h="2836" extrusionOk="0">
                  <a:moveTo>
                    <a:pt x="2777" y="1"/>
                  </a:moveTo>
                  <a:lnTo>
                    <a:pt x="2109" y="1418"/>
                  </a:lnTo>
                  <a:cubicBezTo>
                    <a:pt x="2109" y="1418"/>
                    <a:pt x="1415" y="1066"/>
                    <a:pt x="780" y="1066"/>
                  </a:cubicBezTo>
                  <a:cubicBezTo>
                    <a:pt x="481" y="1066"/>
                    <a:pt x="195" y="1144"/>
                    <a:pt x="0" y="1372"/>
                  </a:cubicBezTo>
                  <a:lnTo>
                    <a:pt x="4125" y="2835"/>
                  </a:lnTo>
                  <a:lnTo>
                    <a:pt x="5023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54;p67"/>
            <p:cNvSpPr/>
            <p:nvPr/>
          </p:nvSpPr>
          <p:spPr>
            <a:xfrm>
              <a:off x="2347050" y="1322875"/>
              <a:ext cx="109475" cy="44350"/>
            </a:xfrm>
            <a:custGeom>
              <a:avLst/>
              <a:gdLst/>
              <a:ahLst/>
              <a:cxnLst/>
              <a:rect l="l" t="t" r="r" b="b"/>
              <a:pathLst>
                <a:path w="4379" h="1774" extrusionOk="0">
                  <a:moveTo>
                    <a:pt x="792" y="0"/>
                  </a:moveTo>
                  <a:cubicBezTo>
                    <a:pt x="488" y="0"/>
                    <a:pt x="196" y="81"/>
                    <a:pt x="1" y="322"/>
                  </a:cubicBezTo>
                  <a:lnTo>
                    <a:pt x="4137" y="1774"/>
                  </a:lnTo>
                  <a:lnTo>
                    <a:pt x="4379" y="979"/>
                  </a:lnTo>
                  <a:lnTo>
                    <a:pt x="2132" y="287"/>
                  </a:lnTo>
                  <a:lnTo>
                    <a:pt x="2098" y="345"/>
                  </a:lnTo>
                  <a:cubicBezTo>
                    <a:pt x="2098" y="345"/>
                    <a:pt x="1418" y="0"/>
                    <a:pt x="792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55;p67"/>
            <p:cNvSpPr/>
            <p:nvPr/>
          </p:nvSpPr>
          <p:spPr>
            <a:xfrm>
              <a:off x="2388525" y="1326300"/>
              <a:ext cx="119000" cy="73200"/>
            </a:xfrm>
            <a:custGeom>
              <a:avLst/>
              <a:gdLst/>
              <a:ahLst/>
              <a:cxnLst/>
              <a:rect l="l" t="t" r="r" b="b"/>
              <a:pathLst>
                <a:path w="4760" h="2928" extrusionOk="0">
                  <a:moveTo>
                    <a:pt x="4759" y="1"/>
                  </a:moveTo>
                  <a:lnTo>
                    <a:pt x="2547" y="323"/>
                  </a:lnTo>
                  <a:lnTo>
                    <a:pt x="2098" y="1821"/>
                  </a:lnTo>
                  <a:cubicBezTo>
                    <a:pt x="2098" y="1821"/>
                    <a:pt x="1578" y="1645"/>
                    <a:pt x="1039" y="1645"/>
                  </a:cubicBezTo>
                  <a:cubicBezTo>
                    <a:pt x="632" y="1645"/>
                    <a:pt x="214" y="1745"/>
                    <a:pt x="1" y="2097"/>
                  </a:cubicBezTo>
                  <a:lnTo>
                    <a:pt x="4298" y="2927"/>
                  </a:lnTo>
                  <a:lnTo>
                    <a:pt x="4759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56;p67"/>
            <p:cNvSpPr/>
            <p:nvPr/>
          </p:nvSpPr>
          <p:spPr>
            <a:xfrm>
              <a:off x="2388525" y="1367600"/>
              <a:ext cx="110925" cy="32475"/>
            </a:xfrm>
            <a:custGeom>
              <a:avLst/>
              <a:gdLst/>
              <a:ahLst/>
              <a:cxnLst/>
              <a:rect l="l" t="t" r="r" b="b"/>
              <a:pathLst>
                <a:path w="4437" h="1299" extrusionOk="0">
                  <a:moveTo>
                    <a:pt x="1054" y="0"/>
                  </a:moveTo>
                  <a:cubicBezTo>
                    <a:pt x="642" y="0"/>
                    <a:pt x="217" y="101"/>
                    <a:pt x="1" y="457"/>
                  </a:cubicBezTo>
                  <a:lnTo>
                    <a:pt x="4298" y="1298"/>
                  </a:lnTo>
                  <a:lnTo>
                    <a:pt x="4436" y="480"/>
                  </a:lnTo>
                  <a:cubicBezTo>
                    <a:pt x="3665" y="342"/>
                    <a:pt x="2893" y="227"/>
                    <a:pt x="2109" y="111"/>
                  </a:cubicBezTo>
                  <a:lnTo>
                    <a:pt x="2098" y="169"/>
                  </a:lnTo>
                  <a:cubicBezTo>
                    <a:pt x="2098" y="169"/>
                    <a:pt x="1587" y="0"/>
                    <a:pt x="1054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57;p67"/>
            <p:cNvSpPr/>
            <p:nvPr/>
          </p:nvSpPr>
          <p:spPr>
            <a:xfrm>
              <a:off x="2397450" y="988175"/>
              <a:ext cx="215200" cy="325200"/>
            </a:xfrm>
            <a:custGeom>
              <a:avLst/>
              <a:gdLst/>
              <a:ahLst/>
              <a:cxnLst/>
              <a:rect l="l" t="t" r="r" b="b"/>
              <a:pathLst>
                <a:path w="8608" h="13008" extrusionOk="0">
                  <a:moveTo>
                    <a:pt x="8607" y="460"/>
                  </a:moveTo>
                  <a:lnTo>
                    <a:pt x="8607" y="461"/>
                  </a:lnTo>
                  <a:lnTo>
                    <a:pt x="8607" y="461"/>
                  </a:lnTo>
                  <a:cubicBezTo>
                    <a:pt x="8607" y="461"/>
                    <a:pt x="8607" y="461"/>
                    <a:pt x="8607" y="460"/>
                  </a:cubicBezTo>
                  <a:close/>
                  <a:moveTo>
                    <a:pt x="6535" y="0"/>
                  </a:moveTo>
                  <a:cubicBezTo>
                    <a:pt x="6340" y="0"/>
                    <a:pt x="6139" y="14"/>
                    <a:pt x="5934" y="46"/>
                  </a:cubicBezTo>
                  <a:cubicBezTo>
                    <a:pt x="4517" y="253"/>
                    <a:pt x="1257" y="1336"/>
                    <a:pt x="450" y="3133"/>
                  </a:cubicBezTo>
                  <a:cubicBezTo>
                    <a:pt x="1" y="4136"/>
                    <a:pt x="370" y="11521"/>
                    <a:pt x="473" y="13007"/>
                  </a:cubicBezTo>
                  <a:lnTo>
                    <a:pt x="2812" y="13007"/>
                  </a:lnTo>
                  <a:lnTo>
                    <a:pt x="5877" y="2073"/>
                  </a:lnTo>
                  <a:lnTo>
                    <a:pt x="8607" y="461"/>
                  </a:lnTo>
                  <a:lnTo>
                    <a:pt x="8607" y="461"/>
                  </a:lnTo>
                  <a:cubicBezTo>
                    <a:pt x="8607" y="461"/>
                    <a:pt x="8607" y="461"/>
                    <a:pt x="8607" y="461"/>
                  </a:cubicBezTo>
                  <a:cubicBezTo>
                    <a:pt x="8588" y="461"/>
                    <a:pt x="7670" y="0"/>
                    <a:pt x="6535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8;p67"/>
            <p:cNvSpPr/>
            <p:nvPr/>
          </p:nvSpPr>
          <p:spPr>
            <a:xfrm>
              <a:off x="2569425" y="1207050"/>
              <a:ext cx="200775" cy="104875"/>
            </a:xfrm>
            <a:custGeom>
              <a:avLst/>
              <a:gdLst/>
              <a:ahLst/>
              <a:cxnLst/>
              <a:rect l="l" t="t" r="r" b="b"/>
              <a:pathLst>
                <a:path w="8031" h="4195" extrusionOk="0">
                  <a:moveTo>
                    <a:pt x="208" y="1"/>
                  </a:moveTo>
                  <a:lnTo>
                    <a:pt x="0" y="416"/>
                  </a:lnTo>
                  <a:lnTo>
                    <a:pt x="7823" y="4195"/>
                  </a:lnTo>
                  <a:lnTo>
                    <a:pt x="8031" y="3757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59;p67"/>
            <p:cNvSpPr/>
            <p:nvPr/>
          </p:nvSpPr>
          <p:spPr>
            <a:xfrm>
              <a:off x="2551275" y="1207050"/>
              <a:ext cx="202500" cy="104875"/>
            </a:xfrm>
            <a:custGeom>
              <a:avLst/>
              <a:gdLst/>
              <a:ahLst/>
              <a:cxnLst/>
              <a:rect l="l" t="t" r="r" b="b"/>
              <a:pathLst>
                <a:path w="8100" h="4195" extrusionOk="0">
                  <a:moveTo>
                    <a:pt x="7892" y="1"/>
                  </a:moveTo>
                  <a:lnTo>
                    <a:pt x="0" y="3757"/>
                  </a:lnTo>
                  <a:lnTo>
                    <a:pt x="208" y="4195"/>
                  </a:lnTo>
                  <a:lnTo>
                    <a:pt x="8100" y="416"/>
                  </a:lnTo>
                  <a:lnTo>
                    <a:pt x="7892" y="1"/>
                  </a:ln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60;p67"/>
            <p:cNvSpPr/>
            <p:nvPr/>
          </p:nvSpPr>
          <p:spPr>
            <a:xfrm>
              <a:off x="2527650" y="1132450"/>
              <a:ext cx="60225" cy="281000"/>
            </a:xfrm>
            <a:custGeom>
              <a:avLst/>
              <a:gdLst/>
              <a:ahLst/>
              <a:cxnLst/>
              <a:rect l="l" t="t" r="r" b="b"/>
              <a:pathLst>
                <a:path w="2409" h="11240" extrusionOk="0">
                  <a:moveTo>
                    <a:pt x="1717" y="1"/>
                  </a:moveTo>
                  <a:lnTo>
                    <a:pt x="35" y="10831"/>
                  </a:lnTo>
                  <a:cubicBezTo>
                    <a:pt x="1" y="11038"/>
                    <a:pt x="139" y="11211"/>
                    <a:pt x="323" y="11234"/>
                  </a:cubicBezTo>
                  <a:cubicBezTo>
                    <a:pt x="343" y="11238"/>
                    <a:pt x="364" y="11239"/>
                    <a:pt x="383" y="11239"/>
                  </a:cubicBezTo>
                  <a:cubicBezTo>
                    <a:pt x="553" y="11239"/>
                    <a:pt x="695" y="11110"/>
                    <a:pt x="726" y="10934"/>
                  </a:cubicBezTo>
                  <a:lnTo>
                    <a:pt x="2409" y="10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61;p67"/>
            <p:cNvSpPr/>
            <p:nvPr/>
          </p:nvSpPr>
          <p:spPr>
            <a:xfrm>
              <a:off x="2735025" y="1132450"/>
              <a:ext cx="60225" cy="281000"/>
            </a:xfrm>
            <a:custGeom>
              <a:avLst/>
              <a:gdLst/>
              <a:ahLst/>
              <a:cxnLst/>
              <a:rect l="l" t="t" r="r" b="b"/>
              <a:pathLst>
                <a:path w="2409" h="11240" extrusionOk="0">
                  <a:moveTo>
                    <a:pt x="692" y="1"/>
                  </a:moveTo>
                  <a:lnTo>
                    <a:pt x="1" y="104"/>
                  </a:lnTo>
                  <a:lnTo>
                    <a:pt x="1695" y="10934"/>
                  </a:lnTo>
                  <a:cubicBezTo>
                    <a:pt x="1726" y="11110"/>
                    <a:pt x="1868" y="11239"/>
                    <a:pt x="2038" y="11239"/>
                  </a:cubicBezTo>
                  <a:cubicBezTo>
                    <a:pt x="2057" y="11239"/>
                    <a:pt x="2078" y="11238"/>
                    <a:pt x="2098" y="11234"/>
                  </a:cubicBezTo>
                  <a:cubicBezTo>
                    <a:pt x="2282" y="11211"/>
                    <a:pt x="2409" y="11038"/>
                    <a:pt x="2386" y="10831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62;p67"/>
            <p:cNvSpPr/>
            <p:nvPr/>
          </p:nvSpPr>
          <p:spPr>
            <a:xfrm>
              <a:off x="2559900" y="795750"/>
              <a:ext cx="224125" cy="335000"/>
            </a:xfrm>
            <a:custGeom>
              <a:avLst/>
              <a:gdLst/>
              <a:ahLst/>
              <a:cxnLst/>
              <a:rect l="l" t="t" r="r" b="b"/>
              <a:pathLst>
                <a:path w="8965" h="13400" extrusionOk="0">
                  <a:moveTo>
                    <a:pt x="1" y="0"/>
                  </a:moveTo>
                  <a:lnTo>
                    <a:pt x="1" y="13400"/>
                  </a:lnTo>
                  <a:lnTo>
                    <a:pt x="8435" y="13400"/>
                  </a:lnTo>
                  <a:lnTo>
                    <a:pt x="8907" y="2339"/>
                  </a:lnTo>
                  <a:cubicBezTo>
                    <a:pt x="8965" y="1072"/>
                    <a:pt x="7962" y="0"/>
                    <a:pt x="6683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63;p67"/>
            <p:cNvSpPr/>
            <p:nvPr/>
          </p:nvSpPr>
          <p:spPr>
            <a:xfrm>
              <a:off x="2489950" y="627225"/>
              <a:ext cx="258650" cy="287175"/>
            </a:xfrm>
            <a:custGeom>
              <a:avLst/>
              <a:gdLst/>
              <a:ahLst/>
              <a:cxnLst/>
              <a:rect l="l" t="t" r="r" b="b"/>
              <a:pathLst>
                <a:path w="10346" h="11487" extrusionOk="0">
                  <a:moveTo>
                    <a:pt x="5583" y="1"/>
                  </a:moveTo>
                  <a:cubicBezTo>
                    <a:pt x="5311" y="1"/>
                    <a:pt x="5043" y="23"/>
                    <a:pt x="4792" y="59"/>
                  </a:cubicBezTo>
                  <a:cubicBezTo>
                    <a:pt x="4020" y="163"/>
                    <a:pt x="3225" y="543"/>
                    <a:pt x="2799" y="1188"/>
                  </a:cubicBezTo>
                  <a:cubicBezTo>
                    <a:pt x="2522" y="1591"/>
                    <a:pt x="2407" y="2075"/>
                    <a:pt x="2361" y="2571"/>
                  </a:cubicBezTo>
                  <a:cubicBezTo>
                    <a:pt x="2315" y="3170"/>
                    <a:pt x="2488" y="4091"/>
                    <a:pt x="2050" y="4610"/>
                  </a:cubicBezTo>
                  <a:cubicBezTo>
                    <a:pt x="1877" y="4817"/>
                    <a:pt x="1601" y="4909"/>
                    <a:pt x="1370" y="5048"/>
                  </a:cubicBezTo>
                  <a:cubicBezTo>
                    <a:pt x="875" y="5336"/>
                    <a:pt x="506" y="5820"/>
                    <a:pt x="391" y="6384"/>
                  </a:cubicBezTo>
                  <a:cubicBezTo>
                    <a:pt x="276" y="6949"/>
                    <a:pt x="391" y="7548"/>
                    <a:pt x="725" y="8009"/>
                  </a:cubicBezTo>
                  <a:cubicBezTo>
                    <a:pt x="794" y="8112"/>
                    <a:pt x="875" y="8228"/>
                    <a:pt x="863" y="8343"/>
                  </a:cubicBezTo>
                  <a:cubicBezTo>
                    <a:pt x="863" y="8435"/>
                    <a:pt x="806" y="8516"/>
                    <a:pt x="748" y="8585"/>
                  </a:cubicBezTo>
                  <a:cubicBezTo>
                    <a:pt x="460" y="8965"/>
                    <a:pt x="172" y="9368"/>
                    <a:pt x="103" y="9841"/>
                  </a:cubicBezTo>
                  <a:cubicBezTo>
                    <a:pt x="1" y="10568"/>
                    <a:pt x="600" y="11487"/>
                    <a:pt x="1358" y="11487"/>
                  </a:cubicBezTo>
                  <a:cubicBezTo>
                    <a:pt x="1452" y="11487"/>
                    <a:pt x="1549" y="11473"/>
                    <a:pt x="1647" y="11442"/>
                  </a:cubicBezTo>
                  <a:lnTo>
                    <a:pt x="8675" y="11258"/>
                  </a:lnTo>
                  <a:cubicBezTo>
                    <a:pt x="8710" y="11259"/>
                    <a:pt x="8745" y="11259"/>
                    <a:pt x="8780" y="11259"/>
                  </a:cubicBezTo>
                  <a:cubicBezTo>
                    <a:pt x="9126" y="11259"/>
                    <a:pt x="9476" y="11203"/>
                    <a:pt x="9769" y="11004"/>
                  </a:cubicBezTo>
                  <a:cubicBezTo>
                    <a:pt x="10138" y="10751"/>
                    <a:pt x="10345" y="10278"/>
                    <a:pt x="10345" y="9817"/>
                  </a:cubicBezTo>
                  <a:cubicBezTo>
                    <a:pt x="10345" y="9357"/>
                    <a:pt x="10150" y="8907"/>
                    <a:pt x="9908" y="8527"/>
                  </a:cubicBezTo>
                  <a:cubicBezTo>
                    <a:pt x="9769" y="8320"/>
                    <a:pt x="9597" y="8112"/>
                    <a:pt x="9562" y="7859"/>
                  </a:cubicBezTo>
                  <a:cubicBezTo>
                    <a:pt x="9516" y="7479"/>
                    <a:pt x="9769" y="7145"/>
                    <a:pt x="9942" y="6822"/>
                  </a:cubicBezTo>
                  <a:cubicBezTo>
                    <a:pt x="10207" y="6223"/>
                    <a:pt x="10184" y="5451"/>
                    <a:pt x="9677" y="5036"/>
                  </a:cubicBezTo>
                  <a:cubicBezTo>
                    <a:pt x="9481" y="4863"/>
                    <a:pt x="9205" y="4760"/>
                    <a:pt x="9032" y="4541"/>
                  </a:cubicBezTo>
                  <a:cubicBezTo>
                    <a:pt x="8871" y="4333"/>
                    <a:pt x="8848" y="4068"/>
                    <a:pt x="8825" y="3803"/>
                  </a:cubicBezTo>
                  <a:cubicBezTo>
                    <a:pt x="8802" y="2939"/>
                    <a:pt x="9147" y="1557"/>
                    <a:pt x="8283" y="1027"/>
                  </a:cubicBezTo>
                  <a:cubicBezTo>
                    <a:pt x="8064" y="900"/>
                    <a:pt x="7811" y="831"/>
                    <a:pt x="7546" y="773"/>
                  </a:cubicBezTo>
                  <a:cubicBezTo>
                    <a:pt x="7557" y="623"/>
                    <a:pt x="7419" y="508"/>
                    <a:pt x="7292" y="428"/>
                  </a:cubicBezTo>
                  <a:cubicBezTo>
                    <a:pt x="6800" y="110"/>
                    <a:pt x="6183" y="1"/>
                    <a:pt x="5583" y="1"/>
                  </a:cubicBezTo>
                  <a:close/>
                </a:path>
              </a:pathLst>
            </a:custGeom>
            <a:solidFill>
              <a:srgbClr val="E3D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64;p67"/>
            <p:cNvSpPr/>
            <p:nvPr/>
          </p:nvSpPr>
          <p:spPr>
            <a:xfrm>
              <a:off x="2383875" y="805600"/>
              <a:ext cx="367900" cy="214250"/>
            </a:xfrm>
            <a:custGeom>
              <a:avLst/>
              <a:gdLst/>
              <a:ahLst/>
              <a:cxnLst/>
              <a:rect l="l" t="t" r="r" b="b"/>
              <a:pathLst>
                <a:path w="14716" h="8570" extrusionOk="0">
                  <a:moveTo>
                    <a:pt x="8222" y="1"/>
                  </a:moveTo>
                  <a:cubicBezTo>
                    <a:pt x="7631" y="1"/>
                    <a:pt x="6940" y="154"/>
                    <a:pt x="6524" y="758"/>
                  </a:cubicBezTo>
                  <a:cubicBezTo>
                    <a:pt x="5671" y="1980"/>
                    <a:pt x="5452" y="3570"/>
                    <a:pt x="4911" y="3789"/>
                  </a:cubicBezTo>
                  <a:cubicBezTo>
                    <a:pt x="4358" y="3996"/>
                    <a:pt x="440" y="3351"/>
                    <a:pt x="198" y="5505"/>
                  </a:cubicBezTo>
                  <a:cubicBezTo>
                    <a:pt x="0" y="7247"/>
                    <a:pt x="1494" y="7629"/>
                    <a:pt x="2211" y="7629"/>
                  </a:cubicBezTo>
                  <a:cubicBezTo>
                    <a:pt x="2329" y="7629"/>
                    <a:pt x="2426" y="7618"/>
                    <a:pt x="2491" y="7602"/>
                  </a:cubicBezTo>
                  <a:cubicBezTo>
                    <a:pt x="2952" y="7487"/>
                    <a:pt x="5129" y="7717"/>
                    <a:pt x="6708" y="5425"/>
                  </a:cubicBezTo>
                  <a:lnTo>
                    <a:pt x="6708" y="5425"/>
                  </a:lnTo>
                  <a:cubicBezTo>
                    <a:pt x="6708" y="5425"/>
                    <a:pt x="6316" y="6796"/>
                    <a:pt x="6535" y="8570"/>
                  </a:cubicBezTo>
                  <a:lnTo>
                    <a:pt x="12250" y="7879"/>
                  </a:lnTo>
                  <a:lnTo>
                    <a:pt x="12399" y="5920"/>
                  </a:lnTo>
                  <a:lnTo>
                    <a:pt x="14715" y="4353"/>
                  </a:lnTo>
                  <a:cubicBezTo>
                    <a:pt x="14715" y="4353"/>
                    <a:pt x="14047" y="1012"/>
                    <a:pt x="12353" y="655"/>
                  </a:cubicBezTo>
                  <a:cubicBezTo>
                    <a:pt x="10648" y="298"/>
                    <a:pt x="9346" y="56"/>
                    <a:pt x="9346" y="56"/>
                  </a:cubicBezTo>
                  <a:lnTo>
                    <a:pt x="9323" y="159"/>
                  </a:lnTo>
                  <a:cubicBezTo>
                    <a:pt x="9323" y="159"/>
                    <a:pt x="8824" y="1"/>
                    <a:pt x="8222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65;p67"/>
            <p:cNvSpPr/>
            <p:nvPr/>
          </p:nvSpPr>
          <p:spPr>
            <a:xfrm>
              <a:off x="2602250" y="806400"/>
              <a:ext cx="52750" cy="33450"/>
            </a:xfrm>
            <a:custGeom>
              <a:avLst/>
              <a:gdLst/>
              <a:ahLst/>
              <a:cxnLst/>
              <a:rect l="l" t="t" r="r" b="b"/>
              <a:pathLst>
                <a:path w="2110" h="1338" extrusionOk="0">
                  <a:moveTo>
                    <a:pt x="588" y="1"/>
                  </a:moveTo>
                  <a:lnTo>
                    <a:pt x="588" y="139"/>
                  </a:lnTo>
                  <a:cubicBezTo>
                    <a:pt x="588" y="139"/>
                    <a:pt x="346" y="70"/>
                    <a:pt x="1" y="24"/>
                  </a:cubicBezTo>
                  <a:lnTo>
                    <a:pt x="1" y="289"/>
                  </a:lnTo>
                  <a:cubicBezTo>
                    <a:pt x="1" y="865"/>
                    <a:pt x="473" y="1337"/>
                    <a:pt x="1049" y="1337"/>
                  </a:cubicBezTo>
                  <a:cubicBezTo>
                    <a:pt x="1625" y="1337"/>
                    <a:pt x="2086" y="876"/>
                    <a:pt x="2109" y="312"/>
                  </a:cubicBezTo>
                  <a:cubicBezTo>
                    <a:pt x="1199" y="116"/>
                    <a:pt x="588" y="1"/>
                    <a:pt x="588" y="1"/>
                  </a:cubicBezTo>
                  <a:close/>
                </a:path>
              </a:pathLst>
            </a:custGeom>
            <a:solidFill>
              <a:srgbClr val="569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66;p67"/>
            <p:cNvSpPr/>
            <p:nvPr/>
          </p:nvSpPr>
          <p:spPr>
            <a:xfrm>
              <a:off x="2609450" y="779900"/>
              <a:ext cx="38625" cy="50150"/>
            </a:xfrm>
            <a:custGeom>
              <a:avLst/>
              <a:gdLst/>
              <a:ahLst/>
              <a:cxnLst/>
              <a:rect l="l" t="t" r="r" b="b"/>
              <a:pathLst>
                <a:path w="1545" h="2006" extrusionOk="0">
                  <a:moveTo>
                    <a:pt x="1" y="1"/>
                  </a:moveTo>
                  <a:lnTo>
                    <a:pt x="1" y="1245"/>
                  </a:lnTo>
                  <a:cubicBezTo>
                    <a:pt x="1" y="1660"/>
                    <a:pt x="346" y="2005"/>
                    <a:pt x="761" y="2005"/>
                  </a:cubicBezTo>
                  <a:cubicBezTo>
                    <a:pt x="1199" y="2005"/>
                    <a:pt x="1544" y="1660"/>
                    <a:pt x="1544" y="1245"/>
                  </a:cubicBezTo>
                  <a:lnTo>
                    <a:pt x="1544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67;p67"/>
            <p:cNvSpPr/>
            <p:nvPr/>
          </p:nvSpPr>
          <p:spPr>
            <a:xfrm>
              <a:off x="2733025" y="802950"/>
              <a:ext cx="50725" cy="326950"/>
            </a:xfrm>
            <a:custGeom>
              <a:avLst/>
              <a:gdLst/>
              <a:ahLst/>
              <a:cxnLst/>
              <a:rect l="l" t="t" r="r" b="b"/>
              <a:pathLst>
                <a:path w="2029" h="13078" extrusionOk="0">
                  <a:moveTo>
                    <a:pt x="864" y="0"/>
                  </a:moveTo>
                  <a:cubicBezTo>
                    <a:pt x="749" y="93"/>
                    <a:pt x="645" y="196"/>
                    <a:pt x="565" y="323"/>
                  </a:cubicBezTo>
                  <a:cubicBezTo>
                    <a:pt x="357" y="669"/>
                    <a:pt x="311" y="1083"/>
                    <a:pt x="288" y="1487"/>
                  </a:cubicBezTo>
                  <a:cubicBezTo>
                    <a:pt x="46" y="4713"/>
                    <a:pt x="23" y="7939"/>
                    <a:pt x="0" y="11165"/>
                  </a:cubicBezTo>
                  <a:cubicBezTo>
                    <a:pt x="0" y="11787"/>
                    <a:pt x="0" y="12420"/>
                    <a:pt x="162" y="13008"/>
                  </a:cubicBezTo>
                  <a:cubicBezTo>
                    <a:pt x="162" y="13031"/>
                    <a:pt x="173" y="13054"/>
                    <a:pt x="185" y="13077"/>
                  </a:cubicBezTo>
                  <a:lnTo>
                    <a:pt x="1510" y="13077"/>
                  </a:lnTo>
                  <a:lnTo>
                    <a:pt x="1982" y="2017"/>
                  </a:lnTo>
                  <a:cubicBezTo>
                    <a:pt x="2028" y="1187"/>
                    <a:pt x="1567" y="404"/>
                    <a:pt x="864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8;p67"/>
            <p:cNvSpPr/>
            <p:nvPr/>
          </p:nvSpPr>
          <p:spPr>
            <a:xfrm>
              <a:off x="2538875" y="826275"/>
              <a:ext cx="24800" cy="107475"/>
            </a:xfrm>
            <a:custGeom>
              <a:avLst/>
              <a:gdLst/>
              <a:ahLst/>
              <a:cxnLst/>
              <a:rect l="l" t="t" r="r" b="b"/>
              <a:pathLst>
                <a:path w="992" h="4299" extrusionOk="0">
                  <a:moveTo>
                    <a:pt x="992" y="1"/>
                  </a:moveTo>
                  <a:lnTo>
                    <a:pt x="992" y="1"/>
                  </a:lnTo>
                  <a:cubicBezTo>
                    <a:pt x="980" y="1"/>
                    <a:pt x="957" y="266"/>
                    <a:pt x="842" y="657"/>
                  </a:cubicBezTo>
                  <a:cubicBezTo>
                    <a:pt x="784" y="853"/>
                    <a:pt x="681" y="1072"/>
                    <a:pt x="554" y="1314"/>
                  </a:cubicBezTo>
                  <a:cubicBezTo>
                    <a:pt x="416" y="1556"/>
                    <a:pt x="243" y="1809"/>
                    <a:pt x="128" y="2109"/>
                  </a:cubicBezTo>
                  <a:cubicBezTo>
                    <a:pt x="12" y="2409"/>
                    <a:pt x="1" y="2731"/>
                    <a:pt x="47" y="2996"/>
                  </a:cubicBezTo>
                  <a:cubicBezTo>
                    <a:pt x="93" y="3273"/>
                    <a:pt x="174" y="3515"/>
                    <a:pt x="266" y="3710"/>
                  </a:cubicBezTo>
                  <a:cubicBezTo>
                    <a:pt x="347" y="3895"/>
                    <a:pt x="450" y="4033"/>
                    <a:pt x="519" y="4125"/>
                  </a:cubicBezTo>
                  <a:cubicBezTo>
                    <a:pt x="577" y="4252"/>
                    <a:pt x="623" y="4298"/>
                    <a:pt x="635" y="4298"/>
                  </a:cubicBezTo>
                  <a:cubicBezTo>
                    <a:pt x="646" y="4286"/>
                    <a:pt x="473" y="4079"/>
                    <a:pt x="324" y="3710"/>
                  </a:cubicBezTo>
                  <a:cubicBezTo>
                    <a:pt x="231" y="3526"/>
                    <a:pt x="162" y="3296"/>
                    <a:pt x="116" y="3019"/>
                  </a:cubicBezTo>
                  <a:cubicBezTo>
                    <a:pt x="93" y="2754"/>
                    <a:pt x="93" y="2455"/>
                    <a:pt x="208" y="2155"/>
                  </a:cubicBezTo>
                  <a:cubicBezTo>
                    <a:pt x="324" y="1867"/>
                    <a:pt x="473" y="1602"/>
                    <a:pt x="612" y="1360"/>
                  </a:cubicBezTo>
                  <a:cubicBezTo>
                    <a:pt x="738" y="1118"/>
                    <a:pt x="819" y="888"/>
                    <a:pt x="877" y="680"/>
                  </a:cubicBezTo>
                  <a:cubicBezTo>
                    <a:pt x="934" y="484"/>
                    <a:pt x="969" y="312"/>
                    <a:pt x="980" y="196"/>
                  </a:cubicBezTo>
                  <a:cubicBezTo>
                    <a:pt x="992" y="81"/>
                    <a:pt x="992" y="1"/>
                    <a:pt x="992" y="1"/>
                  </a:cubicBezTo>
                  <a:close/>
                </a:path>
              </a:pathLst>
            </a:custGeom>
            <a:solidFill>
              <a:srgbClr val="569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69;p67"/>
            <p:cNvSpPr/>
            <p:nvPr/>
          </p:nvSpPr>
          <p:spPr>
            <a:xfrm>
              <a:off x="2550700" y="836650"/>
              <a:ext cx="3475" cy="24800"/>
            </a:xfrm>
            <a:custGeom>
              <a:avLst/>
              <a:gdLst/>
              <a:ahLst/>
              <a:cxnLst/>
              <a:rect l="l" t="t" r="r" b="b"/>
              <a:pathLst>
                <a:path w="139" h="992" extrusionOk="0">
                  <a:moveTo>
                    <a:pt x="58" y="0"/>
                  </a:moveTo>
                  <a:cubicBezTo>
                    <a:pt x="35" y="0"/>
                    <a:pt x="58" y="231"/>
                    <a:pt x="58" y="484"/>
                  </a:cubicBezTo>
                  <a:cubicBezTo>
                    <a:pt x="35" y="772"/>
                    <a:pt x="0" y="991"/>
                    <a:pt x="35" y="991"/>
                  </a:cubicBezTo>
                  <a:cubicBezTo>
                    <a:pt x="46" y="991"/>
                    <a:pt x="116" y="772"/>
                    <a:pt x="139" y="496"/>
                  </a:cubicBezTo>
                  <a:cubicBezTo>
                    <a:pt x="139" y="208"/>
                    <a:pt x="81" y="0"/>
                    <a:pt x="58" y="0"/>
                  </a:cubicBezTo>
                  <a:close/>
                </a:path>
              </a:pathLst>
            </a:custGeom>
            <a:solidFill>
              <a:srgbClr val="569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70;p67"/>
            <p:cNvSpPr/>
            <p:nvPr/>
          </p:nvSpPr>
          <p:spPr>
            <a:xfrm>
              <a:off x="2408700" y="1300375"/>
              <a:ext cx="62525" cy="2050"/>
            </a:xfrm>
            <a:custGeom>
              <a:avLst/>
              <a:gdLst/>
              <a:ahLst/>
              <a:cxnLst/>
              <a:rect l="l" t="t" r="r" b="b"/>
              <a:pathLst>
                <a:path w="2501" h="82" extrusionOk="0">
                  <a:moveTo>
                    <a:pt x="1003" y="1"/>
                  </a:moveTo>
                  <a:cubicBezTo>
                    <a:pt x="645" y="1"/>
                    <a:pt x="300" y="12"/>
                    <a:pt x="0" y="12"/>
                  </a:cubicBezTo>
                  <a:lnTo>
                    <a:pt x="0" y="81"/>
                  </a:lnTo>
                  <a:lnTo>
                    <a:pt x="1003" y="81"/>
                  </a:lnTo>
                  <a:cubicBezTo>
                    <a:pt x="1567" y="81"/>
                    <a:pt x="2086" y="81"/>
                    <a:pt x="2489" y="70"/>
                  </a:cubicBezTo>
                  <a:lnTo>
                    <a:pt x="2500" y="12"/>
                  </a:lnTo>
                  <a:cubicBezTo>
                    <a:pt x="2097" y="12"/>
                    <a:pt x="1579" y="1"/>
                    <a:pt x="1003" y="1"/>
                  </a:cubicBez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71;p67"/>
            <p:cNvSpPr/>
            <p:nvPr/>
          </p:nvSpPr>
          <p:spPr>
            <a:xfrm>
              <a:off x="2428850" y="989300"/>
              <a:ext cx="312550" cy="359500"/>
            </a:xfrm>
            <a:custGeom>
              <a:avLst/>
              <a:gdLst/>
              <a:ahLst/>
              <a:cxnLst/>
              <a:rect l="l" t="t" r="r" b="b"/>
              <a:pathLst>
                <a:path w="12502" h="14380" extrusionOk="0">
                  <a:moveTo>
                    <a:pt x="10451" y="1"/>
                  </a:moveTo>
                  <a:cubicBezTo>
                    <a:pt x="10451" y="1"/>
                    <a:pt x="2455" y="657"/>
                    <a:pt x="1671" y="3641"/>
                  </a:cubicBezTo>
                  <a:cubicBezTo>
                    <a:pt x="876" y="6625"/>
                    <a:pt x="93" y="13308"/>
                    <a:pt x="1" y="14057"/>
                  </a:cubicBezTo>
                  <a:lnTo>
                    <a:pt x="3526" y="14379"/>
                  </a:lnTo>
                  <a:lnTo>
                    <a:pt x="4125" y="5427"/>
                  </a:lnTo>
                  <a:cubicBezTo>
                    <a:pt x="4148" y="5146"/>
                    <a:pt x="4390" y="4920"/>
                    <a:pt x="4669" y="4920"/>
                  </a:cubicBezTo>
                  <a:cubicBezTo>
                    <a:pt x="4676" y="4920"/>
                    <a:pt x="4683" y="4920"/>
                    <a:pt x="4690" y="4920"/>
                  </a:cubicBezTo>
                  <a:cubicBezTo>
                    <a:pt x="5174" y="4943"/>
                    <a:pt x="5944" y="4970"/>
                    <a:pt x="6789" y="4970"/>
                  </a:cubicBezTo>
                  <a:cubicBezTo>
                    <a:pt x="8537" y="4970"/>
                    <a:pt x="10606" y="4853"/>
                    <a:pt x="11142" y="4333"/>
                  </a:cubicBezTo>
                  <a:cubicBezTo>
                    <a:pt x="12501" y="2996"/>
                    <a:pt x="10451" y="1"/>
                    <a:pt x="10451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2;p67"/>
            <p:cNvSpPr/>
            <p:nvPr/>
          </p:nvSpPr>
          <p:spPr>
            <a:xfrm>
              <a:off x="2568850" y="664400"/>
              <a:ext cx="148650" cy="125025"/>
            </a:xfrm>
            <a:custGeom>
              <a:avLst/>
              <a:gdLst/>
              <a:ahLst/>
              <a:cxnLst/>
              <a:rect l="l" t="t" r="r" b="b"/>
              <a:pathLst>
                <a:path w="5946" h="5001" extrusionOk="0">
                  <a:moveTo>
                    <a:pt x="2650" y="1"/>
                  </a:moveTo>
                  <a:cubicBezTo>
                    <a:pt x="2454" y="104"/>
                    <a:pt x="2258" y="185"/>
                    <a:pt x="2039" y="277"/>
                  </a:cubicBezTo>
                  <a:cubicBezTo>
                    <a:pt x="1468" y="497"/>
                    <a:pt x="917" y="609"/>
                    <a:pt x="457" y="609"/>
                  </a:cubicBezTo>
                  <a:cubicBezTo>
                    <a:pt x="314" y="609"/>
                    <a:pt x="181" y="598"/>
                    <a:pt x="58" y="577"/>
                  </a:cubicBezTo>
                  <a:cubicBezTo>
                    <a:pt x="23" y="726"/>
                    <a:pt x="0" y="876"/>
                    <a:pt x="0" y="1049"/>
                  </a:cubicBezTo>
                  <a:lnTo>
                    <a:pt x="0" y="3388"/>
                  </a:lnTo>
                  <a:cubicBezTo>
                    <a:pt x="0" y="4275"/>
                    <a:pt x="714" y="5001"/>
                    <a:pt x="1613" y="5001"/>
                  </a:cubicBezTo>
                  <a:lnTo>
                    <a:pt x="2592" y="5001"/>
                  </a:lnTo>
                  <a:cubicBezTo>
                    <a:pt x="3399" y="5001"/>
                    <a:pt x="4102" y="4540"/>
                    <a:pt x="4447" y="3872"/>
                  </a:cubicBezTo>
                  <a:cubicBezTo>
                    <a:pt x="4537" y="3909"/>
                    <a:pt x="4633" y="3927"/>
                    <a:pt x="4730" y="3927"/>
                  </a:cubicBezTo>
                  <a:cubicBezTo>
                    <a:pt x="5080" y="3927"/>
                    <a:pt x="5452" y="3693"/>
                    <a:pt x="5669" y="3296"/>
                  </a:cubicBezTo>
                  <a:cubicBezTo>
                    <a:pt x="5945" y="2766"/>
                    <a:pt x="5818" y="2167"/>
                    <a:pt x="5381" y="1936"/>
                  </a:cubicBezTo>
                  <a:cubicBezTo>
                    <a:pt x="5264" y="1868"/>
                    <a:pt x="5140" y="1841"/>
                    <a:pt x="5007" y="1841"/>
                  </a:cubicBezTo>
                  <a:cubicBezTo>
                    <a:pt x="4982" y="1841"/>
                    <a:pt x="4957" y="1842"/>
                    <a:pt x="4931" y="1844"/>
                  </a:cubicBezTo>
                  <a:cubicBezTo>
                    <a:pt x="4920" y="1846"/>
                    <a:pt x="4908" y="1847"/>
                    <a:pt x="4897" y="1847"/>
                  </a:cubicBezTo>
                  <a:cubicBezTo>
                    <a:pt x="4840" y="1847"/>
                    <a:pt x="4785" y="1823"/>
                    <a:pt x="4747" y="1775"/>
                  </a:cubicBezTo>
                  <a:cubicBezTo>
                    <a:pt x="4629" y="1823"/>
                    <a:pt x="4503" y="1846"/>
                    <a:pt x="4375" y="1846"/>
                  </a:cubicBezTo>
                  <a:cubicBezTo>
                    <a:pt x="3828" y="1846"/>
                    <a:pt x="3226" y="1426"/>
                    <a:pt x="2880" y="726"/>
                  </a:cubicBezTo>
                  <a:cubicBezTo>
                    <a:pt x="2765" y="473"/>
                    <a:pt x="2673" y="231"/>
                    <a:pt x="265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3;p67"/>
            <p:cNvSpPr/>
            <p:nvPr/>
          </p:nvSpPr>
          <p:spPr>
            <a:xfrm>
              <a:off x="2597350" y="736400"/>
              <a:ext cx="34600" cy="17325"/>
            </a:xfrm>
            <a:custGeom>
              <a:avLst/>
              <a:gdLst/>
              <a:ahLst/>
              <a:cxnLst/>
              <a:rect l="l" t="t" r="r" b="b"/>
              <a:pathLst>
                <a:path w="1384" h="693" extrusionOk="0">
                  <a:moveTo>
                    <a:pt x="1" y="1"/>
                  </a:moveTo>
                  <a:cubicBezTo>
                    <a:pt x="1" y="381"/>
                    <a:pt x="312" y="692"/>
                    <a:pt x="692" y="692"/>
                  </a:cubicBezTo>
                  <a:cubicBezTo>
                    <a:pt x="1061" y="692"/>
                    <a:pt x="1383" y="393"/>
                    <a:pt x="1383" y="1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4;p67"/>
            <p:cNvSpPr/>
            <p:nvPr/>
          </p:nvSpPr>
          <p:spPr>
            <a:xfrm>
              <a:off x="2680025" y="720275"/>
              <a:ext cx="23925" cy="36600"/>
            </a:xfrm>
            <a:custGeom>
              <a:avLst/>
              <a:gdLst/>
              <a:ahLst/>
              <a:cxnLst/>
              <a:rect l="l" t="t" r="r" b="b"/>
              <a:pathLst>
                <a:path w="957" h="1464" extrusionOk="0">
                  <a:moveTo>
                    <a:pt x="864" y="1"/>
                  </a:moveTo>
                  <a:cubicBezTo>
                    <a:pt x="818" y="1"/>
                    <a:pt x="738" y="1"/>
                    <a:pt x="646" y="24"/>
                  </a:cubicBezTo>
                  <a:cubicBezTo>
                    <a:pt x="565" y="58"/>
                    <a:pt x="461" y="104"/>
                    <a:pt x="381" y="185"/>
                  </a:cubicBezTo>
                  <a:cubicBezTo>
                    <a:pt x="288" y="266"/>
                    <a:pt x="208" y="369"/>
                    <a:pt x="150" y="496"/>
                  </a:cubicBezTo>
                  <a:cubicBezTo>
                    <a:pt x="35" y="750"/>
                    <a:pt x="0" y="1003"/>
                    <a:pt x="12" y="1176"/>
                  </a:cubicBezTo>
                  <a:cubicBezTo>
                    <a:pt x="12" y="1349"/>
                    <a:pt x="46" y="1464"/>
                    <a:pt x="58" y="1464"/>
                  </a:cubicBezTo>
                  <a:cubicBezTo>
                    <a:pt x="69" y="1464"/>
                    <a:pt x="58" y="1349"/>
                    <a:pt x="69" y="1187"/>
                  </a:cubicBezTo>
                  <a:cubicBezTo>
                    <a:pt x="93" y="1015"/>
                    <a:pt x="116" y="784"/>
                    <a:pt x="231" y="542"/>
                  </a:cubicBezTo>
                  <a:cubicBezTo>
                    <a:pt x="288" y="427"/>
                    <a:pt x="358" y="323"/>
                    <a:pt x="438" y="254"/>
                  </a:cubicBezTo>
                  <a:cubicBezTo>
                    <a:pt x="507" y="185"/>
                    <a:pt x="611" y="127"/>
                    <a:pt x="680" y="93"/>
                  </a:cubicBezTo>
                  <a:cubicBezTo>
                    <a:pt x="841" y="24"/>
                    <a:pt x="957" y="24"/>
                    <a:pt x="934" y="12"/>
                  </a:cubicBezTo>
                  <a:cubicBezTo>
                    <a:pt x="934" y="12"/>
                    <a:pt x="911" y="1"/>
                    <a:pt x="864" y="1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75;p67"/>
            <p:cNvSpPr/>
            <p:nvPr/>
          </p:nvSpPr>
          <p:spPr>
            <a:xfrm>
              <a:off x="2686075" y="729500"/>
              <a:ext cx="8650" cy="17875"/>
            </a:xfrm>
            <a:custGeom>
              <a:avLst/>
              <a:gdLst/>
              <a:ahLst/>
              <a:cxnLst/>
              <a:rect l="l" t="t" r="r" b="b"/>
              <a:pathLst>
                <a:path w="346" h="715" extrusionOk="0">
                  <a:moveTo>
                    <a:pt x="0" y="0"/>
                  </a:moveTo>
                  <a:cubicBezTo>
                    <a:pt x="0" y="23"/>
                    <a:pt x="46" y="35"/>
                    <a:pt x="92" y="93"/>
                  </a:cubicBezTo>
                  <a:cubicBezTo>
                    <a:pt x="150" y="139"/>
                    <a:pt x="208" y="219"/>
                    <a:pt x="231" y="323"/>
                  </a:cubicBezTo>
                  <a:cubicBezTo>
                    <a:pt x="265" y="415"/>
                    <a:pt x="254" y="519"/>
                    <a:pt x="219" y="576"/>
                  </a:cubicBezTo>
                  <a:cubicBezTo>
                    <a:pt x="208" y="657"/>
                    <a:pt x="196" y="692"/>
                    <a:pt x="196" y="715"/>
                  </a:cubicBezTo>
                  <a:cubicBezTo>
                    <a:pt x="208" y="715"/>
                    <a:pt x="242" y="692"/>
                    <a:pt x="277" y="623"/>
                  </a:cubicBezTo>
                  <a:cubicBezTo>
                    <a:pt x="323" y="553"/>
                    <a:pt x="346" y="438"/>
                    <a:pt x="323" y="311"/>
                  </a:cubicBezTo>
                  <a:cubicBezTo>
                    <a:pt x="288" y="173"/>
                    <a:pt x="208" y="93"/>
                    <a:pt x="139" y="46"/>
                  </a:cubicBezTo>
                  <a:cubicBezTo>
                    <a:pt x="58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6;p67"/>
            <p:cNvSpPr/>
            <p:nvPr/>
          </p:nvSpPr>
          <p:spPr>
            <a:xfrm>
              <a:off x="2570000" y="638200"/>
              <a:ext cx="117525" cy="72600"/>
            </a:xfrm>
            <a:custGeom>
              <a:avLst/>
              <a:gdLst/>
              <a:ahLst/>
              <a:cxnLst/>
              <a:rect l="l" t="t" r="r" b="b"/>
              <a:pathLst>
                <a:path w="4701" h="2904" extrusionOk="0">
                  <a:moveTo>
                    <a:pt x="2039" y="0"/>
                  </a:moveTo>
                  <a:cubicBezTo>
                    <a:pt x="1049" y="0"/>
                    <a:pt x="196" y="703"/>
                    <a:pt x="0" y="1636"/>
                  </a:cubicBezTo>
                  <a:cubicBezTo>
                    <a:pt x="117" y="1654"/>
                    <a:pt x="243" y="1663"/>
                    <a:pt x="376" y="1663"/>
                  </a:cubicBezTo>
                  <a:cubicBezTo>
                    <a:pt x="846" y="1663"/>
                    <a:pt x="1407" y="1552"/>
                    <a:pt x="1982" y="1337"/>
                  </a:cubicBezTo>
                  <a:cubicBezTo>
                    <a:pt x="2201" y="1256"/>
                    <a:pt x="2397" y="1164"/>
                    <a:pt x="2593" y="1060"/>
                  </a:cubicBezTo>
                  <a:cubicBezTo>
                    <a:pt x="2616" y="1314"/>
                    <a:pt x="2708" y="1556"/>
                    <a:pt x="2823" y="1786"/>
                  </a:cubicBezTo>
                  <a:cubicBezTo>
                    <a:pt x="3165" y="2471"/>
                    <a:pt x="3776" y="2903"/>
                    <a:pt x="4319" y="2903"/>
                  </a:cubicBezTo>
                  <a:cubicBezTo>
                    <a:pt x="4452" y="2903"/>
                    <a:pt x="4581" y="2877"/>
                    <a:pt x="4701" y="2823"/>
                  </a:cubicBezTo>
                  <a:cubicBezTo>
                    <a:pt x="4666" y="2777"/>
                    <a:pt x="4643" y="2731"/>
                    <a:pt x="4643" y="2673"/>
                  </a:cubicBezTo>
                  <a:lnTo>
                    <a:pt x="4643" y="2097"/>
                  </a:lnTo>
                  <a:cubicBezTo>
                    <a:pt x="4643" y="933"/>
                    <a:pt x="3710" y="0"/>
                    <a:pt x="2546" y="0"/>
                  </a:cubicBezTo>
                  <a:close/>
                </a:path>
              </a:pathLst>
            </a:custGeom>
            <a:solidFill>
              <a:srgbClr val="E3D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77;p67"/>
            <p:cNvSpPr/>
            <p:nvPr/>
          </p:nvSpPr>
          <p:spPr>
            <a:xfrm>
              <a:off x="2560500" y="851050"/>
              <a:ext cx="56175" cy="18175"/>
            </a:xfrm>
            <a:custGeom>
              <a:avLst/>
              <a:gdLst/>
              <a:ahLst/>
              <a:cxnLst/>
              <a:rect l="l" t="t" r="r" b="b"/>
              <a:pathLst>
                <a:path w="2247" h="727" extrusionOk="0">
                  <a:moveTo>
                    <a:pt x="207" y="0"/>
                  </a:moveTo>
                  <a:cubicBezTo>
                    <a:pt x="92" y="0"/>
                    <a:pt x="0" y="81"/>
                    <a:pt x="0" y="196"/>
                  </a:cubicBezTo>
                  <a:lnTo>
                    <a:pt x="0" y="726"/>
                  </a:lnTo>
                  <a:lnTo>
                    <a:pt x="2247" y="726"/>
                  </a:lnTo>
                  <a:lnTo>
                    <a:pt x="2247" y="196"/>
                  </a:lnTo>
                  <a:cubicBezTo>
                    <a:pt x="2247" y="81"/>
                    <a:pt x="2166" y="0"/>
                    <a:pt x="205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78;p67"/>
            <p:cNvSpPr/>
            <p:nvPr/>
          </p:nvSpPr>
          <p:spPr>
            <a:xfrm>
              <a:off x="2525350" y="863150"/>
              <a:ext cx="127050" cy="165350"/>
            </a:xfrm>
            <a:custGeom>
              <a:avLst/>
              <a:gdLst/>
              <a:ahLst/>
              <a:cxnLst/>
              <a:rect l="l" t="t" r="r" b="b"/>
              <a:pathLst>
                <a:path w="5082" h="6614" extrusionOk="0">
                  <a:moveTo>
                    <a:pt x="369" y="0"/>
                  </a:moveTo>
                  <a:cubicBezTo>
                    <a:pt x="173" y="0"/>
                    <a:pt x="0" y="173"/>
                    <a:pt x="0" y="380"/>
                  </a:cubicBezTo>
                  <a:lnTo>
                    <a:pt x="0" y="6233"/>
                  </a:lnTo>
                  <a:cubicBezTo>
                    <a:pt x="0" y="6441"/>
                    <a:pt x="173" y="6614"/>
                    <a:pt x="369" y="6614"/>
                  </a:cubicBezTo>
                  <a:lnTo>
                    <a:pt x="4701" y="6614"/>
                  </a:lnTo>
                  <a:cubicBezTo>
                    <a:pt x="4908" y="6614"/>
                    <a:pt x="5081" y="6452"/>
                    <a:pt x="5081" y="6233"/>
                  </a:cubicBezTo>
                  <a:lnTo>
                    <a:pt x="5081" y="380"/>
                  </a:lnTo>
                  <a:cubicBezTo>
                    <a:pt x="5081" y="173"/>
                    <a:pt x="4908" y="0"/>
                    <a:pt x="4701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9;p67"/>
            <p:cNvSpPr/>
            <p:nvPr/>
          </p:nvSpPr>
          <p:spPr>
            <a:xfrm>
              <a:off x="2525350" y="863150"/>
              <a:ext cx="127050" cy="165350"/>
            </a:xfrm>
            <a:custGeom>
              <a:avLst/>
              <a:gdLst/>
              <a:ahLst/>
              <a:cxnLst/>
              <a:rect l="l" t="t" r="r" b="b"/>
              <a:pathLst>
                <a:path w="5082" h="6614" extrusionOk="0">
                  <a:moveTo>
                    <a:pt x="369" y="0"/>
                  </a:moveTo>
                  <a:cubicBezTo>
                    <a:pt x="173" y="0"/>
                    <a:pt x="0" y="173"/>
                    <a:pt x="0" y="380"/>
                  </a:cubicBezTo>
                  <a:lnTo>
                    <a:pt x="0" y="6233"/>
                  </a:lnTo>
                  <a:cubicBezTo>
                    <a:pt x="0" y="6441"/>
                    <a:pt x="173" y="6614"/>
                    <a:pt x="369" y="6614"/>
                  </a:cubicBezTo>
                  <a:lnTo>
                    <a:pt x="4701" y="6614"/>
                  </a:lnTo>
                  <a:cubicBezTo>
                    <a:pt x="4908" y="6614"/>
                    <a:pt x="5081" y="6441"/>
                    <a:pt x="5081" y="6233"/>
                  </a:cubicBezTo>
                  <a:lnTo>
                    <a:pt x="5081" y="4862"/>
                  </a:lnTo>
                  <a:cubicBezTo>
                    <a:pt x="4839" y="4851"/>
                    <a:pt x="4609" y="4839"/>
                    <a:pt x="4355" y="4839"/>
                  </a:cubicBezTo>
                  <a:cubicBezTo>
                    <a:pt x="3837" y="4828"/>
                    <a:pt x="3296" y="4839"/>
                    <a:pt x="2800" y="4620"/>
                  </a:cubicBezTo>
                  <a:cubicBezTo>
                    <a:pt x="2040" y="4286"/>
                    <a:pt x="1613" y="3468"/>
                    <a:pt x="1394" y="2662"/>
                  </a:cubicBezTo>
                  <a:cubicBezTo>
                    <a:pt x="1176" y="1855"/>
                    <a:pt x="1118" y="1014"/>
                    <a:pt x="830" y="242"/>
                  </a:cubicBezTo>
                  <a:cubicBezTo>
                    <a:pt x="807" y="162"/>
                    <a:pt x="761" y="92"/>
                    <a:pt x="726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80;p67"/>
            <p:cNvSpPr/>
            <p:nvPr/>
          </p:nvSpPr>
          <p:spPr>
            <a:xfrm>
              <a:off x="2430575" y="1326600"/>
              <a:ext cx="87025" cy="10375"/>
            </a:xfrm>
            <a:custGeom>
              <a:avLst/>
              <a:gdLst/>
              <a:ahLst/>
              <a:cxnLst/>
              <a:rect l="l" t="t" r="r" b="b"/>
              <a:pathLst>
                <a:path w="3481" h="415" extrusionOk="0">
                  <a:moveTo>
                    <a:pt x="1" y="0"/>
                  </a:moveTo>
                  <a:lnTo>
                    <a:pt x="1" y="58"/>
                  </a:lnTo>
                  <a:cubicBezTo>
                    <a:pt x="508" y="115"/>
                    <a:pt x="1222" y="184"/>
                    <a:pt x="2029" y="277"/>
                  </a:cubicBezTo>
                  <a:cubicBezTo>
                    <a:pt x="2559" y="323"/>
                    <a:pt x="3066" y="369"/>
                    <a:pt x="3480" y="415"/>
                  </a:cubicBezTo>
                  <a:lnTo>
                    <a:pt x="3480" y="346"/>
                  </a:lnTo>
                  <a:cubicBezTo>
                    <a:pt x="3066" y="300"/>
                    <a:pt x="2559" y="242"/>
                    <a:pt x="2029" y="196"/>
                  </a:cubicBezTo>
                  <a:cubicBezTo>
                    <a:pt x="1222" y="104"/>
                    <a:pt x="508" y="46"/>
                    <a:pt x="1" y="0"/>
                  </a:cubicBez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81;p67"/>
            <p:cNvSpPr/>
            <p:nvPr/>
          </p:nvSpPr>
          <p:spPr>
            <a:xfrm>
              <a:off x="2497125" y="997500"/>
              <a:ext cx="123575" cy="53475"/>
            </a:xfrm>
            <a:custGeom>
              <a:avLst/>
              <a:gdLst/>
              <a:ahLst/>
              <a:cxnLst/>
              <a:rect l="l" t="t" r="r" b="b"/>
              <a:pathLst>
                <a:path w="4943" h="2139" extrusionOk="0">
                  <a:moveTo>
                    <a:pt x="2022" y="0"/>
                  </a:moveTo>
                  <a:cubicBezTo>
                    <a:pt x="1882" y="0"/>
                    <a:pt x="1740" y="8"/>
                    <a:pt x="1590" y="18"/>
                  </a:cubicBezTo>
                  <a:cubicBezTo>
                    <a:pt x="1210" y="30"/>
                    <a:pt x="818" y="53"/>
                    <a:pt x="450" y="76"/>
                  </a:cubicBezTo>
                  <a:cubicBezTo>
                    <a:pt x="415" y="76"/>
                    <a:pt x="381" y="87"/>
                    <a:pt x="357" y="99"/>
                  </a:cubicBezTo>
                  <a:cubicBezTo>
                    <a:pt x="346" y="145"/>
                    <a:pt x="392" y="168"/>
                    <a:pt x="438" y="203"/>
                  </a:cubicBezTo>
                  <a:cubicBezTo>
                    <a:pt x="795" y="341"/>
                    <a:pt x="1199" y="375"/>
                    <a:pt x="1602" y="398"/>
                  </a:cubicBezTo>
                  <a:cubicBezTo>
                    <a:pt x="1302" y="502"/>
                    <a:pt x="980" y="548"/>
                    <a:pt x="669" y="548"/>
                  </a:cubicBezTo>
                  <a:cubicBezTo>
                    <a:pt x="586" y="548"/>
                    <a:pt x="499" y="536"/>
                    <a:pt x="412" y="536"/>
                  </a:cubicBezTo>
                  <a:cubicBezTo>
                    <a:pt x="355" y="536"/>
                    <a:pt x="298" y="541"/>
                    <a:pt x="242" y="560"/>
                  </a:cubicBezTo>
                  <a:cubicBezTo>
                    <a:pt x="208" y="571"/>
                    <a:pt x="162" y="571"/>
                    <a:pt x="150" y="617"/>
                  </a:cubicBezTo>
                  <a:cubicBezTo>
                    <a:pt x="46" y="836"/>
                    <a:pt x="1429" y="859"/>
                    <a:pt x="1567" y="859"/>
                  </a:cubicBezTo>
                  <a:cubicBezTo>
                    <a:pt x="1141" y="1078"/>
                    <a:pt x="646" y="998"/>
                    <a:pt x="173" y="1055"/>
                  </a:cubicBezTo>
                  <a:cubicBezTo>
                    <a:pt x="0" y="1078"/>
                    <a:pt x="69" y="1216"/>
                    <a:pt x="185" y="1286"/>
                  </a:cubicBezTo>
                  <a:cubicBezTo>
                    <a:pt x="334" y="1343"/>
                    <a:pt x="507" y="1355"/>
                    <a:pt x="669" y="1355"/>
                  </a:cubicBezTo>
                  <a:cubicBezTo>
                    <a:pt x="696" y="1356"/>
                    <a:pt x="724" y="1356"/>
                    <a:pt x="751" y="1356"/>
                  </a:cubicBezTo>
                  <a:cubicBezTo>
                    <a:pt x="1031" y="1356"/>
                    <a:pt x="1296" y="1307"/>
                    <a:pt x="1590" y="1286"/>
                  </a:cubicBezTo>
                  <a:lnTo>
                    <a:pt x="1590" y="1286"/>
                  </a:lnTo>
                  <a:cubicBezTo>
                    <a:pt x="1222" y="1505"/>
                    <a:pt x="738" y="1378"/>
                    <a:pt x="334" y="1528"/>
                  </a:cubicBezTo>
                  <a:cubicBezTo>
                    <a:pt x="323" y="1528"/>
                    <a:pt x="323" y="1539"/>
                    <a:pt x="300" y="1539"/>
                  </a:cubicBezTo>
                  <a:cubicBezTo>
                    <a:pt x="288" y="1562"/>
                    <a:pt x="300" y="1597"/>
                    <a:pt x="323" y="1608"/>
                  </a:cubicBezTo>
                  <a:cubicBezTo>
                    <a:pt x="438" y="1723"/>
                    <a:pt x="588" y="1735"/>
                    <a:pt x="738" y="1758"/>
                  </a:cubicBezTo>
                  <a:cubicBezTo>
                    <a:pt x="1026" y="1758"/>
                    <a:pt x="1314" y="1735"/>
                    <a:pt x="1602" y="1700"/>
                  </a:cubicBezTo>
                  <a:lnTo>
                    <a:pt x="1602" y="1700"/>
                  </a:lnTo>
                  <a:cubicBezTo>
                    <a:pt x="1417" y="1885"/>
                    <a:pt x="1072" y="1816"/>
                    <a:pt x="853" y="2000"/>
                  </a:cubicBezTo>
                  <a:cubicBezTo>
                    <a:pt x="841" y="2011"/>
                    <a:pt x="841" y="2011"/>
                    <a:pt x="841" y="2023"/>
                  </a:cubicBezTo>
                  <a:cubicBezTo>
                    <a:pt x="825" y="2087"/>
                    <a:pt x="991" y="2104"/>
                    <a:pt x="1183" y="2104"/>
                  </a:cubicBezTo>
                  <a:cubicBezTo>
                    <a:pt x="1407" y="2104"/>
                    <a:pt x="1667" y="2081"/>
                    <a:pt x="1717" y="2081"/>
                  </a:cubicBezTo>
                  <a:cubicBezTo>
                    <a:pt x="2164" y="2096"/>
                    <a:pt x="2611" y="2139"/>
                    <a:pt x="3058" y="2139"/>
                  </a:cubicBezTo>
                  <a:cubicBezTo>
                    <a:pt x="3268" y="2139"/>
                    <a:pt x="3478" y="2129"/>
                    <a:pt x="3687" y="2104"/>
                  </a:cubicBezTo>
                  <a:cubicBezTo>
                    <a:pt x="3929" y="2069"/>
                    <a:pt x="4183" y="2023"/>
                    <a:pt x="4413" y="1908"/>
                  </a:cubicBezTo>
                  <a:cubicBezTo>
                    <a:pt x="4643" y="1816"/>
                    <a:pt x="4828" y="1643"/>
                    <a:pt x="4943" y="1424"/>
                  </a:cubicBezTo>
                  <a:lnTo>
                    <a:pt x="3687" y="203"/>
                  </a:lnTo>
                  <a:cubicBezTo>
                    <a:pt x="3629" y="210"/>
                    <a:pt x="3570" y="213"/>
                    <a:pt x="3512" y="213"/>
                  </a:cubicBezTo>
                  <a:cubicBezTo>
                    <a:pt x="3199" y="213"/>
                    <a:pt x="2882" y="121"/>
                    <a:pt x="2581" y="53"/>
                  </a:cubicBezTo>
                  <a:cubicBezTo>
                    <a:pt x="2386" y="14"/>
                    <a:pt x="2205" y="0"/>
                    <a:pt x="2022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82;p67"/>
            <p:cNvSpPr/>
            <p:nvPr/>
          </p:nvSpPr>
          <p:spPr>
            <a:xfrm>
              <a:off x="2547250" y="829175"/>
              <a:ext cx="220350" cy="234050"/>
            </a:xfrm>
            <a:custGeom>
              <a:avLst/>
              <a:gdLst/>
              <a:ahLst/>
              <a:cxnLst/>
              <a:rect l="l" t="t" r="r" b="b"/>
              <a:pathLst>
                <a:path w="8814" h="9362" extrusionOk="0">
                  <a:moveTo>
                    <a:pt x="6080" y="1"/>
                  </a:moveTo>
                  <a:cubicBezTo>
                    <a:pt x="5642" y="1"/>
                    <a:pt x="5222" y="309"/>
                    <a:pt x="5000" y="795"/>
                  </a:cubicBezTo>
                  <a:cubicBezTo>
                    <a:pt x="4793" y="1244"/>
                    <a:pt x="4781" y="1763"/>
                    <a:pt x="4885" y="2235"/>
                  </a:cubicBezTo>
                  <a:cubicBezTo>
                    <a:pt x="5000" y="2811"/>
                    <a:pt x="5980" y="5507"/>
                    <a:pt x="5265" y="5783"/>
                  </a:cubicBezTo>
                  <a:cubicBezTo>
                    <a:pt x="5128" y="5834"/>
                    <a:pt x="4983" y="5848"/>
                    <a:pt x="4836" y="5848"/>
                  </a:cubicBezTo>
                  <a:cubicBezTo>
                    <a:pt x="4653" y="5848"/>
                    <a:pt x="4467" y="5826"/>
                    <a:pt x="4287" y="5826"/>
                  </a:cubicBezTo>
                  <a:cubicBezTo>
                    <a:pt x="4248" y="5826"/>
                    <a:pt x="4209" y="5827"/>
                    <a:pt x="4171" y="5830"/>
                  </a:cubicBezTo>
                  <a:cubicBezTo>
                    <a:pt x="3526" y="5841"/>
                    <a:pt x="2857" y="5864"/>
                    <a:pt x="2212" y="5910"/>
                  </a:cubicBezTo>
                  <a:cubicBezTo>
                    <a:pt x="1809" y="5945"/>
                    <a:pt x="1394" y="5979"/>
                    <a:pt x="1014" y="6118"/>
                  </a:cubicBezTo>
                  <a:cubicBezTo>
                    <a:pt x="184" y="6406"/>
                    <a:pt x="0" y="7592"/>
                    <a:pt x="242" y="8330"/>
                  </a:cubicBezTo>
                  <a:cubicBezTo>
                    <a:pt x="346" y="8652"/>
                    <a:pt x="553" y="8917"/>
                    <a:pt x="841" y="9090"/>
                  </a:cubicBezTo>
                  <a:cubicBezTo>
                    <a:pt x="1188" y="9273"/>
                    <a:pt x="1666" y="9361"/>
                    <a:pt x="2085" y="9361"/>
                  </a:cubicBezTo>
                  <a:cubicBezTo>
                    <a:pt x="2194" y="9361"/>
                    <a:pt x="2299" y="9355"/>
                    <a:pt x="2396" y="9344"/>
                  </a:cubicBezTo>
                  <a:cubicBezTo>
                    <a:pt x="2938" y="9263"/>
                    <a:pt x="3491" y="9251"/>
                    <a:pt x="4032" y="9182"/>
                  </a:cubicBezTo>
                  <a:cubicBezTo>
                    <a:pt x="5265" y="9009"/>
                    <a:pt x="6636" y="8779"/>
                    <a:pt x="7662" y="7996"/>
                  </a:cubicBezTo>
                  <a:cubicBezTo>
                    <a:pt x="8157" y="7627"/>
                    <a:pt x="8618" y="7062"/>
                    <a:pt x="8699" y="6417"/>
                  </a:cubicBezTo>
                  <a:cubicBezTo>
                    <a:pt x="8814" y="5369"/>
                    <a:pt x="8503" y="4113"/>
                    <a:pt x="8123" y="3134"/>
                  </a:cubicBezTo>
                  <a:cubicBezTo>
                    <a:pt x="7742" y="2200"/>
                    <a:pt x="7558" y="1129"/>
                    <a:pt x="6867" y="380"/>
                  </a:cubicBezTo>
                  <a:cubicBezTo>
                    <a:pt x="6626" y="117"/>
                    <a:pt x="6350" y="1"/>
                    <a:pt x="6080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83;p67"/>
            <p:cNvSpPr/>
            <p:nvPr/>
          </p:nvSpPr>
          <p:spPr>
            <a:xfrm>
              <a:off x="2614925" y="827425"/>
              <a:ext cx="87600" cy="148950"/>
            </a:xfrm>
            <a:custGeom>
              <a:avLst/>
              <a:gdLst/>
              <a:ahLst/>
              <a:cxnLst/>
              <a:rect l="l" t="t" r="r" b="b"/>
              <a:pathLst>
                <a:path w="3504" h="5958" extrusionOk="0">
                  <a:moveTo>
                    <a:pt x="3411" y="1"/>
                  </a:moveTo>
                  <a:cubicBezTo>
                    <a:pt x="3353" y="12"/>
                    <a:pt x="3273" y="35"/>
                    <a:pt x="3157" y="58"/>
                  </a:cubicBezTo>
                  <a:cubicBezTo>
                    <a:pt x="3042" y="93"/>
                    <a:pt x="2904" y="150"/>
                    <a:pt x="2766" y="254"/>
                  </a:cubicBezTo>
                  <a:cubicBezTo>
                    <a:pt x="2639" y="346"/>
                    <a:pt x="2489" y="485"/>
                    <a:pt x="2374" y="669"/>
                  </a:cubicBezTo>
                  <a:cubicBezTo>
                    <a:pt x="2259" y="842"/>
                    <a:pt x="2178" y="1061"/>
                    <a:pt x="2132" y="1303"/>
                  </a:cubicBezTo>
                  <a:cubicBezTo>
                    <a:pt x="2086" y="1545"/>
                    <a:pt x="2086" y="1809"/>
                    <a:pt x="2120" y="2074"/>
                  </a:cubicBezTo>
                  <a:cubicBezTo>
                    <a:pt x="2190" y="2628"/>
                    <a:pt x="2420" y="3204"/>
                    <a:pt x="2593" y="3791"/>
                  </a:cubicBezTo>
                  <a:cubicBezTo>
                    <a:pt x="2673" y="4091"/>
                    <a:pt x="2731" y="4402"/>
                    <a:pt x="2777" y="4690"/>
                  </a:cubicBezTo>
                  <a:cubicBezTo>
                    <a:pt x="2812" y="4978"/>
                    <a:pt x="2812" y="5277"/>
                    <a:pt x="2673" y="5496"/>
                  </a:cubicBezTo>
                  <a:cubicBezTo>
                    <a:pt x="2604" y="5612"/>
                    <a:pt x="2501" y="5681"/>
                    <a:pt x="2385" y="5727"/>
                  </a:cubicBezTo>
                  <a:cubicBezTo>
                    <a:pt x="2270" y="5761"/>
                    <a:pt x="2155" y="5784"/>
                    <a:pt x="2028" y="5784"/>
                  </a:cubicBezTo>
                  <a:cubicBezTo>
                    <a:pt x="1798" y="5796"/>
                    <a:pt x="1567" y="5807"/>
                    <a:pt x="1349" y="5807"/>
                  </a:cubicBezTo>
                  <a:cubicBezTo>
                    <a:pt x="1026" y="5819"/>
                    <a:pt x="692" y="5853"/>
                    <a:pt x="369" y="5865"/>
                  </a:cubicBezTo>
                  <a:cubicBezTo>
                    <a:pt x="289" y="5865"/>
                    <a:pt x="196" y="5877"/>
                    <a:pt x="116" y="5877"/>
                  </a:cubicBezTo>
                  <a:cubicBezTo>
                    <a:pt x="24" y="5934"/>
                    <a:pt x="1" y="5957"/>
                    <a:pt x="1" y="5957"/>
                  </a:cubicBezTo>
                  <a:lnTo>
                    <a:pt x="358" y="5957"/>
                  </a:lnTo>
                  <a:cubicBezTo>
                    <a:pt x="680" y="5934"/>
                    <a:pt x="1003" y="5934"/>
                    <a:pt x="1337" y="5923"/>
                  </a:cubicBezTo>
                  <a:cubicBezTo>
                    <a:pt x="1556" y="5911"/>
                    <a:pt x="1786" y="5911"/>
                    <a:pt x="2017" y="5900"/>
                  </a:cubicBezTo>
                  <a:cubicBezTo>
                    <a:pt x="2132" y="5900"/>
                    <a:pt x="2270" y="5877"/>
                    <a:pt x="2409" y="5842"/>
                  </a:cubicBezTo>
                  <a:cubicBezTo>
                    <a:pt x="2535" y="5796"/>
                    <a:pt x="2650" y="5704"/>
                    <a:pt x="2731" y="5577"/>
                  </a:cubicBezTo>
                  <a:cubicBezTo>
                    <a:pt x="2881" y="5324"/>
                    <a:pt x="2881" y="5012"/>
                    <a:pt x="2846" y="4713"/>
                  </a:cubicBezTo>
                  <a:cubicBezTo>
                    <a:pt x="2812" y="4413"/>
                    <a:pt x="2754" y="4114"/>
                    <a:pt x="2662" y="3803"/>
                  </a:cubicBezTo>
                  <a:cubicBezTo>
                    <a:pt x="2489" y="3204"/>
                    <a:pt x="2259" y="2639"/>
                    <a:pt x="2190" y="2098"/>
                  </a:cubicBezTo>
                  <a:cubicBezTo>
                    <a:pt x="2144" y="1821"/>
                    <a:pt x="2144" y="1556"/>
                    <a:pt x="2190" y="1326"/>
                  </a:cubicBezTo>
                  <a:cubicBezTo>
                    <a:pt x="2236" y="1095"/>
                    <a:pt x="2316" y="888"/>
                    <a:pt x="2420" y="703"/>
                  </a:cubicBezTo>
                  <a:cubicBezTo>
                    <a:pt x="2639" y="358"/>
                    <a:pt x="2938" y="185"/>
                    <a:pt x="3157" y="104"/>
                  </a:cubicBezTo>
                  <a:cubicBezTo>
                    <a:pt x="3365" y="35"/>
                    <a:pt x="3503" y="12"/>
                    <a:pt x="3503" y="1"/>
                  </a:cubicBezTo>
                  <a:close/>
                </a:path>
              </a:pathLst>
            </a:custGeom>
            <a:solidFill>
              <a:srgbClr val="569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84;p67"/>
            <p:cNvSpPr/>
            <p:nvPr/>
          </p:nvSpPr>
          <p:spPr>
            <a:xfrm>
              <a:off x="2579500" y="842700"/>
              <a:ext cx="188100" cy="219850"/>
            </a:xfrm>
            <a:custGeom>
              <a:avLst/>
              <a:gdLst/>
              <a:ahLst/>
              <a:cxnLst/>
              <a:rect l="l" t="t" r="r" b="b"/>
              <a:pathLst>
                <a:path w="7524" h="8794" extrusionOk="0">
                  <a:moveTo>
                    <a:pt x="5738" y="0"/>
                  </a:moveTo>
                  <a:lnTo>
                    <a:pt x="5738" y="0"/>
                  </a:lnTo>
                  <a:cubicBezTo>
                    <a:pt x="5703" y="369"/>
                    <a:pt x="5807" y="761"/>
                    <a:pt x="5922" y="1118"/>
                  </a:cubicBezTo>
                  <a:lnTo>
                    <a:pt x="6395" y="2639"/>
                  </a:lnTo>
                  <a:cubicBezTo>
                    <a:pt x="6614" y="3353"/>
                    <a:pt x="6844" y="4079"/>
                    <a:pt x="6844" y="4816"/>
                  </a:cubicBezTo>
                  <a:cubicBezTo>
                    <a:pt x="6844" y="5565"/>
                    <a:pt x="6568" y="6349"/>
                    <a:pt x="5980" y="6809"/>
                  </a:cubicBezTo>
                  <a:cubicBezTo>
                    <a:pt x="5381" y="7270"/>
                    <a:pt x="4540" y="7316"/>
                    <a:pt x="3779" y="7374"/>
                  </a:cubicBezTo>
                  <a:cubicBezTo>
                    <a:pt x="2570" y="7455"/>
                    <a:pt x="1302" y="7662"/>
                    <a:pt x="312" y="8365"/>
                  </a:cubicBezTo>
                  <a:cubicBezTo>
                    <a:pt x="185" y="8457"/>
                    <a:pt x="58" y="8572"/>
                    <a:pt x="0" y="8699"/>
                  </a:cubicBezTo>
                  <a:cubicBezTo>
                    <a:pt x="243" y="8765"/>
                    <a:pt x="501" y="8794"/>
                    <a:pt x="742" y="8794"/>
                  </a:cubicBezTo>
                  <a:cubicBezTo>
                    <a:pt x="878" y="8794"/>
                    <a:pt x="1009" y="8785"/>
                    <a:pt x="1130" y="8768"/>
                  </a:cubicBezTo>
                  <a:cubicBezTo>
                    <a:pt x="1659" y="8699"/>
                    <a:pt x="2224" y="8687"/>
                    <a:pt x="2754" y="8607"/>
                  </a:cubicBezTo>
                  <a:cubicBezTo>
                    <a:pt x="3975" y="8457"/>
                    <a:pt x="5335" y="8203"/>
                    <a:pt x="6372" y="7443"/>
                  </a:cubicBezTo>
                  <a:cubicBezTo>
                    <a:pt x="6879" y="7074"/>
                    <a:pt x="7340" y="6510"/>
                    <a:pt x="7409" y="5865"/>
                  </a:cubicBezTo>
                  <a:cubicBezTo>
                    <a:pt x="7524" y="4805"/>
                    <a:pt x="7224" y="3560"/>
                    <a:pt x="6833" y="2581"/>
                  </a:cubicBezTo>
                  <a:cubicBezTo>
                    <a:pt x="6487" y="1728"/>
                    <a:pt x="6314" y="749"/>
                    <a:pt x="5738" y="0"/>
                  </a:cubicBez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85;p67"/>
            <p:cNvSpPr/>
            <p:nvPr/>
          </p:nvSpPr>
          <p:spPr>
            <a:xfrm>
              <a:off x="2522475" y="1107675"/>
              <a:ext cx="259250" cy="56200"/>
            </a:xfrm>
            <a:custGeom>
              <a:avLst/>
              <a:gdLst/>
              <a:ahLst/>
              <a:cxnLst/>
              <a:rect l="l" t="t" r="r" b="b"/>
              <a:pathLst>
                <a:path w="10370" h="2248" extrusionOk="0">
                  <a:moveTo>
                    <a:pt x="1475" y="1"/>
                  </a:moveTo>
                  <a:cubicBezTo>
                    <a:pt x="657" y="1"/>
                    <a:pt x="0" y="658"/>
                    <a:pt x="0" y="1487"/>
                  </a:cubicBezTo>
                  <a:lnTo>
                    <a:pt x="0" y="1775"/>
                  </a:lnTo>
                  <a:cubicBezTo>
                    <a:pt x="0" y="2029"/>
                    <a:pt x="208" y="2248"/>
                    <a:pt x="473" y="2248"/>
                  </a:cubicBezTo>
                  <a:lnTo>
                    <a:pt x="9885" y="2248"/>
                  </a:lnTo>
                  <a:cubicBezTo>
                    <a:pt x="10150" y="2248"/>
                    <a:pt x="10369" y="2029"/>
                    <a:pt x="10369" y="1775"/>
                  </a:cubicBezTo>
                  <a:lnTo>
                    <a:pt x="10369" y="1487"/>
                  </a:lnTo>
                  <a:cubicBezTo>
                    <a:pt x="10369" y="658"/>
                    <a:pt x="9701" y="1"/>
                    <a:pt x="8883" y="1"/>
                  </a:cubicBezTo>
                  <a:close/>
                </a:path>
              </a:pathLst>
            </a:custGeom>
            <a:solidFill>
              <a:srgbClr val="E2A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86;p67"/>
            <p:cNvSpPr/>
            <p:nvPr/>
          </p:nvSpPr>
          <p:spPr>
            <a:xfrm>
              <a:off x="3013000" y="832700"/>
              <a:ext cx="519625" cy="482975"/>
            </a:xfrm>
            <a:custGeom>
              <a:avLst/>
              <a:gdLst/>
              <a:ahLst/>
              <a:cxnLst/>
              <a:rect l="l" t="t" r="r" b="b"/>
              <a:pathLst>
                <a:path w="20785" h="19319" extrusionOk="0">
                  <a:moveTo>
                    <a:pt x="9823" y="1"/>
                  </a:moveTo>
                  <a:cubicBezTo>
                    <a:pt x="7892" y="1"/>
                    <a:pt x="5941" y="392"/>
                    <a:pt x="4217" y="1276"/>
                  </a:cubicBezTo>
                  <a:cubicBezTo>
                    <a:pt x="2408" y="2209"/>
                    <a:pt x="1313" y="3868"/>
                    <a:pt x="691" y="5815"/>
                  </a:cubicBezTo>
                  <a:cubicBezTo>
                    <a:pt x="0" y="8027"/>
                    <a:pt x="207" y="10712"/>
                    <a:pt x="1890" y="12313"/>
                  </a:cubicBezTo>
                  <a:cubicBezTo>
                    <a:pt x="2915" y="13281"/>
                    <a:pt x="4321" y="13719"/>
                    <a:pt x="5680" y="14099"/>
                  </a:cubicBezTo>
                  <a:cubicBezTo>
                    <a:pt x="7040" y="14468"/>
                    <a:pt x="8457" y="14802"/>
                    <a:pt x="9597" y="15655"/>
                  </a:cubicBezTo>
                  <a:cubicBezTo>
                    <a:pt x="10726" y="16484"/>
                    <a:pt x="11521" y="17970"/>
                    <a:pt x="11118" y="19318"/>
                  </a:cubicBezTo>
                  <a:cubicBezTo>
                    <a:pt x="13019" y="18304"/>
                    <a:pt x="14759" y="17221"/>
                    <a:pt x="16452" y="15885"/>
                  </a:cubicBezTo>
                  <a:cubicBezTo>
                    <a:pt x="16476" y="15839"/>
                    <a:pt x="16522" y="15804"/>
                    <a:pt x="16568" y="15781"/>
                  </a:cubicBezTo>
                  <a:cubicBezTo>
                    <a:pt x="17950" y="14698"/>
                    <a:pt x="19114" y="13846"/>
                    <a:pt x="19794" y="12083"/>
                  </a:cubicBezTo>
                  <a:cubicBezTo>
                    <a:pt x="20784" y="9456"/>
                    <a:pt x="20646" y="6380"/>
                    <a:pt x="19102" y="4029"/>
                  </a:cubicBezTo>
                  <a:cubicBezTo>
                    <a:pt x="17247" y="1195"/>
                    <a:pt x="13515" y="112"/>
                    <a:pt x="10300" y="9"/>
                  </a:cubicBezTo>
                  <a:cubicBezTo>
                    <a:pt x="10141" y="3"/>
                    <a:pt x="9982" y="1"/>
                    <a:pt x="9823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87;p67"/>
            <p:cNvSpPr/>
            <p:nvPr/>
          </p:nvSpPr>
          <p:spPr>
            <a:xfrm>
              <a:off x="2919375" y="733125"/>
              <a:ext cx="323775" cy="335725"/>
            </a:xfrm>
            <a:custGeom>
              <a:avLst/>
              <a:gdLst/>
              <a:ahLst/>
              <a:cxnLst/>
              <a:rect l="l" t="t" r="r" b="b"/>
              <a:pathLst>
                <a:path w="12951" h="13429" extrusionOk="0">
                  <a:moveTo>
                    <a:pt x="6607" y="1"/>
                  </a:moveTo>
                  <a:cubicBezTo>
                    <a:pt x="5749" y="1"/>
                    <a:pt x="4883" y="111"/>
                    <a:pt x="4079" y="339"/>
                  </a:cubicBezTo>
                  <a:cubicBezTo>
                    <a:pt x="2224" y="858"/>
                    <a:pt x="565" y="2309"/>
                    <a:pt x="150" y="4199"/>
                  </a:cubicBezTo>
                  <a:cubicBezTo>
                    <a:pt x="58" y="4614"/>
                    <a:pt x="35" y="5063"/>
                    <a:pt x="35" y="5489"/>
                  </a:cubicBezTo>
                  <a:cubicBezTo>
                    <a:pt x="1" y="7506"/>
                    <a:pt x="461" y="9625"/>
                    <a:pt x="1844" y="11089"/>
                  </a:cubicBezTo>
                  <a:cubicBezTo>
                    <a:pt x="2731" y="12033"/>
                    <a:pt x="3918" y="12621"/>
                    <a:pt x="5162" y="12955"/>
                  </a:cubicBezTo>
                  <a:cubicBezTo>
                    <a:pt x="6395" y="13278"/>
                    <a:pt x="7685" y="13370"/>
                    <a:pt x="8964" y="13416"/>
                  </a:cubicBezTo>
                  <a:cubicBezTo>
                    <a:pt x="9254" y="13424"/>
                    <a:pt x="9545" y="13429"/>
                    <a:pt x="9836" y="13429"/>
                  </a:cubicBezTo>
                  <a:cubicBezTo>
                    <a:pt x="10871" y="13429"/>
                    <a:pt x="11903" y="13361"/>
                    <a:pt x="12893" y="13082"/>
                  </a:cubicBezTo>
                  <a:cubicBezTo>
                    <a:pt x="12029" y="12621"/>
                    <a:pt x="11614" y="11584"/>
                    <a:pt x="11614" y="10605"/>
                  </a:cubicBezTo>
                  <a:cubicBezTo>
                    <a:pt x="11603" y="9625"/>
                    <a:pt x="11948" y="8692"/>
                    <a:pt x="12271" y="7771"/>
                  </a:cubicBezTo>
                  <a:cubicBezTo>
                    <a:pt x="12616" y="6849"/>
                    <a:pt x="12951" y="5904"/>
                    <a:pt x="12951" y="4925"/>
                  </a:cubicBezTo>
                  <a:cubicBezTo>
                    <a:pt x="12951" y="2448"/>
                    <a:pt x="10808" y="650"/>
                    <a:pt x="8526" y="190"/>
                  </a:cubicBezTo>
                  <a:cubicBezTo>
                    <a:pt x="7913" y="65"/>
                    <a:pt x="7262" y="1"/>
                    <a:pt x="6607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88;p67"/>
            <p:cNvSpPr/>
            <p:nvPr/>
          </p:nvSpPr>
          <p:spPr>
            <a:xfrm>
              <a:off x="2919950" y="748225"/>
              <a:ext cx="322050" cy="320625"/>
            </a:xfrm>
            <a:custGeom>
              <a:avLst/>
              <a:gdLst/>
              <a:ahLst/>
              <a:cxnLst/>
              <a:rect l="l" t="t" r="r" b="b"/>
              <a:pathLst>
                <a:path w="12882" h="12825" extrusionOk="0">
                  <a:moveTo>
                    <a:pt x="3284" y="0"/>
                  </a:moveTo>
                  <a:lnTo>
                    <a:pt x="3284" y="0"/>
                  </a:lnTo>
                  <a:cubicBezTo>
                    <a:pt x="1752" y="669"/>
                    <a:pt x="485" y="1959"/>
                    <a:pt x="139" y="3595"/>
                  </a:cubicBezTo>
                  <a:cubicBezTo>
                    <a:pt x="58" y="4021"/>
                    <a:pt x="24" y="4459"/>
                    <a:pt x="24" y="4885"/>
                  </a:cubicBezTo>
                  <a:cubicBezTo>
                    <a:pt x="1" y="6902"/>
                    <a:pt x="461" y="9021"/>
                    <a:pt x="1844" y="10485"/>
                  </a:cubicBezTo>
                  <a:cubicBezTo>
                    <a:pt x="2720" y="11429"/>
                    <a:pt x="3918" y="12017"/>
                    <a:pt x="5151" y="12351"/>
                  </a:cubicBezTo>
                  <a:cubicBezTo>
                    <a:pt x="6395" y="12674"/>
                    <a:pt x="7674" y="12766"/>
                    <a:pt x="8953" y="12812"/>
                  </a:cubicBezTo>
                  <a:cubicBezTo>
                    <a:pt x="9243" y="12820"/>
                    <a:pt x="9534" y="12825"/>
                    <a:pt x="9824" y="12825"/>
                  </a:cubicBezTo>
                  <a:cubicBezTo>
                    <a:pt x="10860" y="12825"/>
                    <a:pt x="11892" y="12757"/>
                    <a:pt x="12881" y="12478"/>
                  </a:cubicBezTo>
                  <a:cubicBezTo>
                    <a:pt x="12040" y="11994"/>
                    <a:pt x="11614" y="10969"/>
                    <a:pt x="11603" y="10001"/>
                  </a:cubicBezTo>
                  <a:cubicBezTo>
                    <a:pt x="11603" y="9275"/>
                    <a:pt x="11787" y="8572"/>
                    <a:pt x="12017" y="7892"/>
                  </a:cubicBezTo>
                  <a:cubicBezTo>
                    <a:pt x="11879" y="7858"/>
                    <a:pt x="11729" y="7823"/>
                    <a:pt x="11603" y="7800"/>
                  </a:cubicBezTo>
                  <a:cubicBezTo>
                    <a:pt x="10715" y="7627"/>
                    <a:pt x="9805" y="7524"/>
                    <a:pt x="8884" y="7478"/>
                  </a:cubicBezTo>
                  <a:cubicBezTo>
                    <a:pt x="7282" y="7420"/>
                    <a:pt x="5531" y="7535"/>
                    <a:pt x="4298" y="6498"/>
                  </a:cubicBezTo>
                  <a:cubicBezTo>
                    <a:pt x="3146" y="5531"/>
                    <a:pt x="2904" y="3848"/>
                    <a:pt x="2973" y="2351"/>
                  </a:cubicBezTo>
                  <a:cubicBezTo>
                    <a:pt x="3008" y="1556"/>
                    <a:pt x="3123" y="784"/>
                    <a:pt x="3284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89;p67"/>
            <p:cNvSpPr/>
            <p:nvPr/>
          </p:nvSpPr>
          <p:spPr>
            <a:xfrm>
              <a:off x="3034025" y="878125"/>
              <a:ext cx="498300" cy="438700"/>
            </a:xfrm>
            <a:custGeom>
              <a:avLst/>
              <a:gdLst/>
              <a:ahLst/>
              <a:cxnLst/>
              <a:rect l="l" t="t" r="r" b="b"/>
              <a:pathLst>
                <a:path w="19932" h="17548" extrusionOk="0">
                  <a:moveTo>
                    <a:pt x="15946" y="0"/>
                  </a:moveTo>
                  <a:cubicBezTo>
                    <a:pt x="15519" y="346"/>
                    <a:pt x="15151" y="749"/>
                    <a:pt x="14874" y="1233"/>
                  </a:cubicBezTo>
                  <a:cubicBezTo>
                    <a:pt x="14425" y="1994"/>
                    <a:pt x="14194" y="2858"/>
                    <a:pt x="13987" y="3722"/>
                  </a:cubicBezTo>
                  <a:cubicBezTo>
                    <a:pt x="13710" y="4770"/>
                    <a:pt x="13445" y="5807"/>
                    <a:pt x="13180" y="6856"/>
                  </a:cubicBezTo>
                  <a:cubicBezTo>
                    <a:pt x="12777" y="8422"/>
                    <a:pt x="12224" y="10174"/>
                    <a:pt x="10773" y="10865"/>
                  </a:cubicBezTo>
                  <a:cubicBezTo>
                    <a:pt x="10231" y="11130"/>
                    <a:pt x="9632" y="11199"/>
                    <a:pt x="9056" y="11245"/>
                  </a:cubicBezTo>
                  <a:cubicBezTo>
                    <a:pt x="8762" y="11263"/>
                    <a:pt x="8468" y="11272"/>
                    <a:pt x="8175" y="11272"/>
                  </a:cubicBezTo>
                  <a:cubicBezTo>
                    <a:pt x="6174" y="11272"/>
                    <a:pt x="4180" y="10862"/>
                    <a:pt x="2362" y="10059"/>
                  </a:cubicBezTo>
                  <a:cubicBezTo>
                    <a:pt x="1578" y="9713"/>
                    <a:pt x="807" y="9310"/>
                    <a:pt x="0" y="9010"/>
                  </a:cubicBezTo>
                  <a:lnTo>
                    <a:pt x="0" y="9010"/>
                  </a:lnTo>
                  <a:cubicBezTo>
                    <a:pt x="242" y="9586"/>
                    <a:pt x="599" y="10105"/>
                    <a:pt x="1060" y="10531"/>
                  </a:cubicBezTo>
                  <a:cubicBezTo>
                    <a:pt x="2085" y="11510"/>
                    <a:pt x="3491" y="11948"/>
                    <a:pt x="4851" y="12317"/>
                  </a:cubicBezTo>
                  <a:cubicBezTo>
                    <a:pt x="6222" y="12697"/>
                    <a:pt x="7627" y="13020"/>
                    <a:pt x="8768" y="13872"/>
                  </a:cubicBezTo>
                  <a:cubicBezTo>
                    <a:pt x="9908" y="14713"/>
                    <a:pt x="10692" y="16199"/>
                    <a:pt x="10289" y="17547"/>
                  </a:cubicBezTo>
                  <a:cubicBezTo>
                    <a:pt x="12167" y="16487"/>
                    <a:pt x="13906" y="15393"/>
                    <a:pt x="15600" y="14056"/>
                  </a:cubicBezTo>
                  <a:cubicBezTo>
                    <a:pt x="15635" y="14033"/>
                    <a:pt x="15669" y="14010"/>
                    <a:pt x="15715" y="13976"/>
                  </a:cubicBezTo>
                  <a:cubicBezTo>
                    <a:pt x="17098" y="12893"/>
                    <a:pt x="18261" y="12040"/>
                    <a:pt x="18941" y="10277"/>
                  </a:cubicBezTo>
                  <a:cubicBezTo>
                    <a:pt x="19932" y="7651"/>
                    <a:pt x="19782" y="4574"/>
                    <a:pt x="18250" y="2224"/>
                  </a:cubicBezTo>
                  <a:cubicBezTo>
                    <a:pt x="17651" y="1314"/>
                    <a:pt x="16844" y="576"/>
                    <a:pt x="15946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90;p67"/>
            <p:cNvSpPr/>
            <p:nvPr/>
          </p:nvSpPr>
          <p:spPr>
            <a:xfrm>
              <a:off x="1862875" y="819650"/>
              <a:ext cx="263850" cy="335300"/>
            </a:xfrm>
            <a:custGeom>
              <a:avLst/>
              <a:gdLst/>
              <a:ahLst/>
              <a:cxnLst/>
              <a:rect l="l" t="t" r="r" b="b"/>
              <a:pathLst>
                <a:path w="10554" h="13412" extrusionOk="0">
                  <a:moveTo>
                    <a:pt x="2282" y="1"/>
                  </a:moveTo>
                  <a:cubicBezTo>
                    <a:pt x="1003" y="1"/>
                    <a:pt x="0" y="1061"/>
                    <a:pt x="58" y="2328"/>
                  </a:cubicBezTo>
                  <a:lnTo>
                    <a:pt x="519" y="13411"/>
                  </a:lnTo>
                  <a:lnTo>
                    <a:pt x="8952" y="13411"/>
                  </a:lnTo>
                  <a:lnTo>
                    <a:pt x="10381" y="2466"/>
                  </a:lnTo>
                  <a:cubicBezTo>
                    <a:pt x="10554" y="1164"/>
                    <a:pt x="9529" y="1"/>
                    <a:pt x="8215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91;p67"/>
            <p:cNvSpPr/>
            <p:nvPr/>
          </p:nvSpPr>
          <p:spPr>
            <a:xfrm>
              <a:off x="1862875" y="827150"/>
              <a:ext cx="50725" cy="326925"/>
            </a:xfrm>
            <a:custGeom>
              <a:avLst/>
              <a:gdLst/>
              <a:ahLst/>
              <a:cxnLst/>
              <a:rect l="l" t="t" r="r" b="b"/>
              <a:pathLst>
                <a:path w="2029" h="13077" extrusionOk="0">
                  <a:moveTo>
                    <a:pt x="1164" y="0"/>
                  </a:moveTo>
                  <a:cubicBezTo>
                    <a:pt x="461" y="403"/>
                    <a:pt x="0" y="1187"/>
                    <a:pt x="35" y="2016"/>
                  </a:cubicBezTo>
                  <a:lnTo>
                    <a:pt x="519" y="13077"/>
                  </a:lnTo>
                  <a:lnTo>
                    <a:pt x="1844" y="13077"/>
                  </a:lnTo>
                  <a:cubicBezTo>
                    <a:pt x="1855" y="13054"/>
                    <a:pt x="1867" y="13031"/>
                    <a:pt x="1867" y="13008"/>
                  </a:cubicBezTo>
                  <a:cubicBezTo>
                    <a:pt x="2028" y="12409"/>
                    <a:pt x="2028" y="11775"/>
                    <a:pt x="2028" y="11164"/>
                  </a:cubicBezTo>
                  <a:cubicBezTo>
                    <a:pt x="1994" y="7938"/>
                    <a:pt x="1982" y="4712"/>
                    <a:pt x="1740" y="1486"/>
                  </a:cubicBezTo>
                  <a:cubicBezTo>
                    <a:pt x="1706" y="1083"/>
                    <a:pt x="1671" y="668"/>
                    <a:pt x="1464" y="323"/>
                  </a:cubicBezTo>
                  <a:cubicBezTo>
                    <a:pt x="1383" y="184"/>
                    <a:pt x="1279" y="92"/>
                    <a:pt x="116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92;p67"/>
            <p:cNvSpPr/>
            <p:nvPr/>
          </p:nvSpPr>
          <p:spPr>
            <a:xfrm>
              <a:off x="2129300" y="834625"/>
              <a:ext cx="160175" cy="129075"/>
            </a:xfrm>
            <a:custGeom>
              <a:avLst/>
              <a:gdLst/>
              <a:ahLst/>
              <a:cxnLst/>
              <a:rect l="l" t="t" r="r" b="b"/>
              <a:pathLst>
                <a:path w="6407" h="5163" extrusionOk="0">
                  <a:moveTo>
                    <a:pt x="4586" y="1"/>
                  </a:moveTo>
                  <a:lnTo>
                    <a:pt x="2224" y="2397"/>
                  </a:lnTo>
                  <a:lnTo>
                    <a:pt x="1279" y="1948"/>
                  </a:lnTo>
                  <a:lnTo>
                    <a:pt x="1" y="4298"/>
                  </a:lnTo>
                  <a:cubicBezTo>
                    <a:pt x="1" y="4298"/>
                    <a:pt x="1604" y="5162"/>
                    <a:pt x="2913" y="5162"/>
                  </a:cubicBezTo>
                  <a:cubicBezTo>
                    <a:pt x="2921" y="5162"/>
                    <a:pt x="2930" y="5162"/>
                    <a:pt x="2939" y="5162"/>
                  </a:cubicBezTo>
                  <a:cubicBezTo>
                    <a:pt x="4229" y="5139"/>
                    <a:pt x="6406" y="796"/>
                    <a:pt x="6406" y="796"/>
                  </a:cubicBezTo>
                  <a:lnTo>
                    <a:pt x="4586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93;p67"/>
            <p:cNvSpPr/>
            <p:nvPr/>
          </p:nvSpPr>
          <p:spPr>
            <a:xfrm>
              <a:off x="2129300" y="883600"/>
              <a:ext cx="144325" cy="79525"/>
            </a:xfrm>
            <a:custGeom>
              <a:avLst/>
              <a:gdLst/>
              <a:ahLst/>
              <a:cxnLst/>
              <a:rect l="l" t="t" r="r" b="b"/>
              <a:pathLst>
                <a:path w="5773" h="3181" extrusionOk="0">
                  <a:moveTo>
                    <a:pt x="5773" y="0"/>
                  </a:moveTo>
                  <a:lnTo>
                    <a:pt x="5773" y="0"/>
                  </a:lnTo>
                  <a:cubicBezTo>
                    <a:pt x="5277" y="576"/>
                    <a:pt x="4793" y="1187"/>
                    <a:pt x="4148" y="1556"/>
                  </a:cubicBezTo>
                  <a:cubicBezTo>
                    <a:pt x="3646" y="1848"/>
                    <a:pt x="3071" y="1999"/>
                    <a:pt x="2499" y="1999"/>
                  </a:cubicBezTo>
                  <a:cubicBezTo>
                    <a:pt x="2191" y="1999"/>
                    <a:pt x="1884" y="1955"/>
                    <a:pt x="1591" y="1867"/>
                  </a:cubicBezTo>
                  <a:cubicBezTo>
                    <a:pt x="1222" y="1740"/>
                    <a:pt x="876" y="1556"/>
                    <a:pt x="554" y="1314"/>
                  </a:cubicBezTo>
                  <a:lnTo>
                    <a:pt x="1" y="2316"/>
                  </a:lnTo>
                  <a:cubicBezTo>
                    <a:pt x="1" y="2316"/>
                    <a:pt x="1584" y="3181"/>
                    <a:pt x="2888" y="3181"/>
                  </a:cubicBezTo>
                  <a:cubicBezTo>
                    <a:pt x="2905" y="3181"/>
                    <a:pt x="2922" y="3180"/>
                    <a:pt x="2939" y="3180"/>
                  </a:cubicBezTo>
                  <a:cubicBezTo>
                    <a:pt x="3803" y="3180"/>
                    <a:pt x="5035" y="1291"/>
                    <a:pt x="5773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94;p67"/>
            <p:cNvSpPr/>
            <p:nvPr/>
          </p:nvSpPr>
          <p:spPr>
            <a:xfrm>
              <a:off x="2108575" y="1303550"/>
              <a:ext cx="102275" cy="109475"/>
            </a:xfrm>
            <a:custGeom>
              <a:avLst/>
              <a:gdLst/>
              <a:ahLst/>
              <a:cxnLst/>
              <a:rect l="l" t="t" r="r" b="b"/>
              <a:pathLst>
                <a:path w="4091" h="4379" extrusionOk="0">
                  <a:moveTo>
                    <a:pt x="1233" y="0"/>
                  </a:moveTo>
                  <a:lnTo>
                    <a:pt x="0" y="2708"/>
                  </a:lnTo>
                  <a:lnTo>
                    <a:pt x="4067" y="4379"/>
                  </a:lnTo>
                  <a:cubicBezTo>
                    <a:pt x="4090" y="3411"/>
                    <a:pt x="2466" y="2996"/>
                    <a:pt x="2466" y="2996"/>
                  </a:cubicBezTo>
                  <a:lnTo>
                    <a:pt x="2915" y="1498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95;p67"/>
            <p:cNvSpPr/>
            <p:nvPr/>
          </p:nvSpPr>
          <p:spPr>
            <a:xfrm>
              <a:off x="2108275" y="1352800"/>
              <a:ext cx="102575" cy="60800"/>
            </a:xfrm>
            <a:custGeom>
              <a:avLst/>
              <a:gdLst/>
              <a:ahLst/>
              <a:cxnLst/>
              <a:rect l="l" t="t" r="r" b="b"/>
              <a:pathLst>
                <a:path w="4103" h="2432" extrusionOk="0">
                  <a:moveTo>
                    <a:pt x="346" y="1"/>
                  </a:moveTo>
                  <a:lnTo>
                    <a:pt x="1" y="761"/>
                  </a:lnTo>
                  <a:lnTo>
                    <a:pt x="4068" y="2432"/>
                  </a:lnTo>
                  <a:cubicBezTo>
                    <a:pt x="4102" y="1452"/>
                    <a:pt x="2466" y="1037"/>
                    <a:pt x="2466" y="1037"/>
                  </a:cubicBezTo>
                  <a:lnTo>
                    <a:pt x="2478" y="980"/>
                  </a:lnTo>
                  <a:cubicBezTo>
                    <a:pt x="1775" y="646"/>
                    <a:pt x="1049" y="335"/>
                    <a:pt x="34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96;p67"/>
            <p:cNvSpPr/>
            <p:nvPr/>
          </p:nvSpPr>
          <p:spPr>
            <a:xfrm>
              <a:off x="2220900" y="1345900"/>
              <a:ext cx="128200" cy="73450"/>
            </a:xfrm>
            <a:custGeom>
              <a:avLst/>
              <a:gdLst/>
              <a:ahLst/>
              <a:cxnLst/>
              <a:rect l="l" t="t" r="r" b="b"/>
              <a:pathLst>
                <a:path w="5128" h="2938" extrusionOk="0">
                  <a:moveTo>
                    <a:pt x="2247" y="0"/>
                  </a:moveTo>
                  <a:lnTo>
                    <a:pt x="0" y="173"/>
                  </a:lnTo>
                  <a:lnTo>
                    <a:pt x="1118" y="2938"/>
                  </a:lnTo>
                  <a:lnTo>
                    <a:pt x="5127" y="1175"/>
                  </a:lnTo>
                  <a:cubicBezTo>
                    <a:pt x="4944" y="985"/>
                    <a:pt x="4699" y="917"/>
                    <a:pt x="4441" y="917"/>
                  </a:cubicBezTo>
                  <a:cubicBezTo>
                    <a:pt x="3778" y="917"/>
                    <a:pt x="3030" y="1371"/>
                    <a:pt x="3030" y="1371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97;p67"/>
            <p:cNvSpPr/>
            <p:nvPr/>
          </p:nvSpPr>
          <p:spPr>
            <a:xfrm>
              <a:off x="1899175" y="1231250"/>
              <a:ext cx="198750" cy="95950"/>
            </a:xfrm>
            <a:custGeom>
              <a:avLst/>
              <a:gdLst/>
              <a:ahLst/>
              <a:cxnLst/>
              <a:rect l="l" t="t" r="r" b="b"/>
              <a:pathLst>
                <a:path w="7950" h="3838" extrusionOk="0">
                  <a:moveTo>
                    <a:pt x="7742" y="1"/>
                  </a:moveTo>
                  <a:lnTo>
                    <a:pt x="0" y="3457"/>
                  </a:lnTo>
                  <a:lnTo>
                    <a:pt x="196" y="3837"/>
                  </a:lnTo>
                  <a:lnTo>
                    <a:pt x="7950" y="381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69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98;p67"/>
            <p:cNvSpPr/>
            <p:nvPr/>
          </p:nvSpPr>
          <p:spPr>
            <a:xfrm>
              <a:off x="1869200" y="944075"/>
              <a:ext cx="170250" cy="112525"/>
            </a:xfrm>
            <a:custGeom>
              <a:avLst/>
              <a:gdLst/>
              <a:ahLst/>
              <a:cxnLst/>
              <a:rect l="l" t="t" r="r" b="b"/>
              <a:pathLst>
                <a:path w="6810" h="4501" extrusionOk="0">
                  <a:moveTo>
                    <a:pt x="1084" y="1"/>
                  </a:moveTo>
                  <a:cubicBezTo>
                    <a:pt x="1084" y="1"/>
                    <a:pt x="1" y="2155"/>
                    <a:pt x="128" y="3158"/>
                  </a:cubicBezTo>
                  <a:cubicBezTo>
                    <a:pt x="241" y="3973"/>
                    <a:pt x="2183" y="4500"/>
                    <a:pt x="4755" y="4500"/>
                  </a:cubicBezTo>
                  <a:cubicBezTo>
                    <a:pt x="5307" y="4500"/>
                    <a:pt x="5889" y="4476"/>
                    <a:pt x="6487" y="4425"/>
                  </a:cubicBezTo>
                  <a:cubicBezTo>
                    <a:pt x="6626" y="3780"/>
                    <a:pt x="6718" y="3135"/>
                    <a:pt x="6810" y="2501"/>
                  </a:cubicBezTo>
                  <a:lnTo>
                    <a:pt x="3273" y="1787"/>
                  </a:lnTo>
                  <a:lnTo>
                    <a:pt x="3768" y="335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99;p67"/>
            <p:cNvSpPr/>
            <p:nvPr/>
          </p:nvSpPr>
          <p:spPr>
            <a:xfrm>
              <a:off x="1912700" y="1231250"/>
              <a:ext cx="198775" cy="95950"/>
            </a:xfrm>
            <a:custGeom>
              <a:avLst/>
              <a:gdLst/>
              <a:ahLst/>
              <a:cxnLst/>
              <a:rect l="l" t="t" r="r" b="b"/>
              <a:pathLst>
                <a:path w="7951" h="3838" extrusionOk="0">
                  <a:moveTo>
                    <a:pt x="208" y="1"/>
                  </a:moveTo>
                  <a:lnTo>
                    <a:pt x="1" y="381"/>
                  </a:lnTo>
                  <a:lnTo>
                    <a:pt x="7754" y="3837"/>
                  </a:lnTo>
                  <a:lnTo>
                    <a:pt x="7950" y="3457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69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00;p67"/>
            <p:cNvSpPr/>
            <p:nvPr/>
          </p:nvSpPr>
          <p:spPr>
            <a:xfrm>
              <a:off x="2068825" y="1020375"/>
              <a:ext cx="226700" cy="332450"/>
            </a:xfrm>
            <a:custGeom>
              <a:avLst/>
              <a:gdLst/>
              <a:ahLst/>
              <a:cxnLst/>
              <a:rect l="l" t="t" r="r" b="b"/>
              <a:pathLst>
                <a:path w="9068" h="13298" extrusionOk="0">
                  <a:moveTo>
                    <a:pt x="3436" y="0"/>
                  </a:moveTo>
                  <a:cubicBezTo>
                    <a:pt x="1877" y="0"/>
                    <a:pt x="461" y="209"/>
                    <a:pt x="461" y="209"/>
                  </a:cubicBezTo>
                  <a:lnTo>
                    <a:pt x="0" y="3170"/>
                  </a:lnTo>
                  <a:lnTo>
                    <a:pt x="4355" y="4553"/>
                  </a:lnTo>
                  <a:lnTo>
                    <a:pt x="1475" y="12099"/>
                  </a:lnTo>
                  <a:lnTo>
                    <a:pt x="5277" y="13298"/>
                  </a:lnTo>
                  <a:cubicBezTo>
                    <a:pt x="5277" y="13298"/>
                    <a:pt x="9067" y="3723"/>
                    <a:pt x="7282" y="1062"/>
                  </a:cubicBezTo>
                  <a:cubicBezTo>
                    <a:pt x="6721" y="212"/>
                    <a:pt x="5006" y="0"/>
                    <a:pt x="3436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01;p67"/>
            <p:cNvSpPr/>
            <p:nvPr/>
          </p:nvSpPr>
          <p:spPr>
            <a:xfrm>
              <a:off x="1891100" y="839575"/>
              <a:ext cx="275375" cy="240125"/>
            </a:xfrm>
            <a:custGeom>
              <a:avLst/>
              <a:gdLst/>
              <a:ahLst/>
              <a:cxnLst/>
              <a:rect l="l" t="t" r="r" b="b"/>
              <a:pathLst>
                <a:path w="11015" h="9605" extrusionOk="0">
                  <a:moveTo>
                    <a:pt x="6606" y="0"/>
                  </a:moveTo>
                  <a:cubicBezTo>
                    <a:pt x="6430" y="0"/>
                    <a:pt x="6255" y="11"/>
                    <a:pt x="6084" y="33"/>
                  </a:cubicBezTo>
                  <a:cubicBezTo>
                    <a:pt x="5301" y="135"/>
                    <a:pt x="4921" y="167"/>
                    <a:pt x="4757" y="167"/>
                  </a:cubicBezTo>
                  <a:cubicBezTo>
                    <a:pt x="4455" y="167"/>
                    <a:pt x="4885" y="56"/>
                    <a:pt x="4886" y="56"/>
                  </a:cubicBezTo>
                  <a:lnTo>
                    <a:pt x="4886" y="56"/>
                  </a:lnTo>
                  <a:cubicBezTo>
                    <a:pt x="4885" y="56"/>
                    <a:pt x="2120" y="287"/>
                    <a:pt x="1418" y="1462"/>
                  </a:cubicBezTo>
                  <a:cubicBezTo>
                    <a:pt x="715" y="2660"/>
                    <a:pt x="0" y="4331"/>
                    <a:pt x="0" y="4331"/>
                  </a:cubicBezTo>
                  <a:lnTo>
                    <a:pt x="2835" y="5437"/>
                  </a:lnTo>
                  <a:lnTo>
                    <a:pt x="2247" y="8962"/>
                  </a:lnTo>
                  <a:cubicBezTo>
                    <a:pt x="2247" y="8962"/>
                    <a:pt x="3408" y="9605"/>
                    <a:pt x="5294" y="9605"/>
                  </a:cubicBezTo>
                  <a:cubicBezTo>
                    <a:pt x="6288" y="9605"/>
                    <a:pt x="7482" y="9426"/>
                    <a:pt x="8814" y="8881"/>
                  </a:cubicBezTo>
                  <a:cubicBezTo>
                    <a:pt x="8814" y="8881"/>
                    <a:pt x="8699" y="6001"/>
                    <a:pt x="8469" y="4169"/>
                  </a:cubicBezTo>
                  <a:lnTo>
                    <a:pt x="8469" y="4169"/>
                  </a:lnTo>
                  <a:lnTo>
                    <a:pt x="9978" y="4722"/>
                  </a:lnTo>
                  <a:lnTo>
                    <a:pt x="11015" y="1450"/>
                  </a:lnTo>
                  <a:cubicBezTo>
                    <a:pt x="11015" y="1450"/>
                    <a:pt x="8693" y="0"/>
                    <a:pt x="6606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02;p67"/>
            <p:cNvSpPr/>
            <p:nvPr/>
          </p:nvSpPr>
          <p:spPr>
            <a:xfrm>
              <a:off x="1998525" y="840100"/>
              <a:ext cx="58225" cy="36325"/>
            </a:xfrm>
            <a:custGeom>
              <a:avLst/>
              <a:gdLst/>
              <a:ahLst/>
              <a:cxnLst/>
              <a:rect l="l" t="t" r="r" b="b"/>
              <a:pathLst>
                <a:path w="2329" h="1453" extrusionOk="0">
                  <a:moveTo>
                    <a:pt x="2328" y="1"/>
                  </a:moveTo>
                  <a:cubicBezTo>
                    <a:pt x="2144" y="1"/>
                    <a:pt x="1960" y="1"/>
                    <a:pt x="1764" y="35"/>
                  </a:cubicBezTo>
                  <a:cubicBezTo>
                    <a:pt x="1030" y="123"/>
                    <a:pt x="654" y="153"/>
                    <a:pt x="478" y="153"/>
                  </a:cubicBezTo>
                  <a:cubicBezTo>
                    <a:pt x="126" y="153"/>
                    <a:pt x="577" y="35"/>
                    <a:pt x="577" y="35"/>
                  </a:cubicBezTo>
                  <a:lnTo>
                    <a:pt x="577" y="35"/>
                  </a:lnTo>
                  <a:cubicBezTo>
                    <a:pt x="577" y="35"/>
                    <a:pt x="347" y="47"/>
                    <a:pt x="1" y="104"/>
                  </a:cubicBezTo>
                  <a:lnTo>
                    <a:pt x="1" y="300"/>
                  </a:lnTo>
                  <a:cubicBezTo>
                    <a:pt x="12" y="957"/>
                    <a:pt x="531" y="1452"/>
                    <a:pt x="1176" y="1452"/>
                  </a:cubicBezTo>
                  <a:cubicBezTo>
                    <a:pt x="1821" y="1441"/>
                    <a:pt x="2328" y="922"/>
                    <a:pt x="2328" y="277"/>
                  </a:cubicBezTo>
                  <a:lnTo>
                    <a:pt x="2328" y="1"/>
                  </a:lnTo>
                  <a:close/>
                </a:path>
              </a:pathLst>
            </a:custGeom>
            <a:solidFill>
              <a:srgbClr val="DDA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03;p67"/>
            <p:cNvSpPr/>
            <p:nvPr/>
          </p:nvSpPr>
          <p:spPr>
            <a:xfrm>
              <a:off x="2074000" y="1156650"/>
              <a:ext cx="60225" cy="280925"/>
            </a:xfrm>
            <a:custGeom>
              <a:avLst/>
              <a:gdLst/>
              <a:ahLst/>
              <a:cxnLst/>
              <a:rect l="l" t="t" r="r" b="b"/>
              <a:pathLst>
                <a:path w="2409" h="11237" extrusionOk="0">
                  <a:moveTo>
                    <a:pt x="692" y="1"/>
                  </a:moveTo>
                  <a:lnTo>
                    <a:pt x="1" y="104"/>
                  </a:lnTo>
                  <a:lnTo>
                    <a:pt x="1694" y="10934"/>
                  </a:lnTo>
                  <a:cubicBezTo>
                    <a:pt x="1715" y="11115"/>
                    <a:pt x="1874" y="11237"/>
                    <a:pt x="2051" y="11237"/>
                  </a:cubicBezTo>
                  <a:cubicBezTo>
                    <a:pt x="2067" y="11237"/>
                    <a:pt x="2082" y="11236"/>
                    <a:pt x="2097" y="11234"/>
                  </a:cubicBezTo>
                  <a:cubicBezTo>
                    <a:pt x="2282" y="11199"/>
                    <a:pt x="2408" y="11026"/>
                    <a:pt x="2385" y="10831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04;p67"/>
            <p:cNvSpPr/>
            <p:nvPr/>
          </p:nvSpPr>
          <p:spPr>
            <a:xfrm>
              <a:off x="1870350" y="1156650"/>
              <a:ext cx="60225" cy="280925"/>
            </a:xfrm>
            <a:custGeom>
              <a:avLst/>
              <a:gdLst/>
              <a:ahLst/>
              <a:cxnLst/>
              <a:rect l="l" t="t" r="r" b="b"/>
              <a:pathLst>
                <a:path w="2409" h="11237" extrusionOk="0">
                  <a:moveTo>
                    <a:pt x="1706" y="1"/>
                  </a:moveTo>
                  <a:lnTo>
                    <a:pt x="24" y="10831"/>
                  </a:lnTo>
                  <a:cubicBezTo>
                    <a:pt x="1" y="11026"/>
                    <a:pt x="128" y="11199"/>
                    <a:pt x="312" y="11234"/>
                  </a:cubicBezTo>
                  <a:cubicBezTo>
                    <a:pt x="327" y="11236"/>
                    <a:pt x="343" y="11237"/>
                    <a:pt x="358" y="11237"/>
                  </a:cubicBezTo>
                  <a:cubicBezTo>
                    <a:pt x="536" y="11237"/>
                    <a:pt x="694" y="11115"/>
                    <a:pt x="715" y="10934"/>
                  </a:cubicBezTo>
                  <a:lnTo>
                    <a:pt x="2409" y="104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05;p67"/>
            <p:cNvSpPr/>
            <p:nvPr/>
          </p:nvSpPr>
          <p:spPr>
            <a:xfrm>
              <a:off x="2007475" y="801225"/>
              <a:ext cx="40350" cy="65700"/>
            </a:xfrm>
            <a:custGeom>
              <a:avLst/>
              <a:gdLst/>
              <a:ahLst/>
              <a:cxnLst/>
              <a:rect l="l" t="t" r="r" b="b"/>
              <a:pathLst>
                <a:path w="1614" h="2628" extrusionOk="0">
                  <a:moveTo>
                    <a:pt x="1590" y="0"/>
                  </a:moveTo>
                  <a:lnTo>
                    <a:pt x="0" y="12"/>
                  </a:lnTo>
                  <a:lnTo>
                    <a:pt x="35" y="1844"/>
                  </a:lnTo>
                  <a:cubicBezTo>
                    <a:pt x="35" y="2281"/>
                    <a:pt x="392" y="2627"/>
                    <a:pt x="818" y="2627"/>
                  </a:cubicBezTo>
                  <a:cubicBezTo>
                    <a:pt x="1256" y="2627"/>
                    <a:pt x="1602" y="2258"/>
                    <a:pt x="1613" y="1832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06;p67"/>
            <p:cNvSpPr/>
            <p:nvPr/>
          </p:nvSpPr>
          <p:spPr>
            <a:xfrm>
              <a:off x="2090125" y="871775"/>
              <a:ext cx="14150" cy="93350"/>
            </a:xfrm>
            <a:custGeom>
              <a:avLst/>
              <a:gdLst/>
              <a:ahLst/>
              <a:cxnLst/>
              <a:rect l="l" t="t" r="r" b="b"/>
              <a:pathLst>
                <a:path w="566" h="3734" extrusionOk="0">
                  <a:moveTo>
                    <a:pt x="24" y="1"/>
                  </a:moveTo>
                  <a:cubicBezTo>
                    <a:pt x="1" y="1"/>
                    <a:pt x="47" y="220"/>
                    <a:pt x="116" y="554"/>
                  </a:cubicBezTo>
                  <a:cubicBezTo>
                    <a:pt x="174" y="877"/>
                    <a:pt x="266" y="1360"/>
                    <a:pt x="358" y="1856"/>
                  </a:cubicBezTo>
                  <a:cubicBezTo>
                    <a:pt x="427" y="2374"/>
                    <a:pt x="485" y="2835"/>
                    <a:pt x="508" y="3181"/>
                  </a:cubicBezTo>
                  <a:cubicBezTo>
                    <a:pt x="531" y="3515"/>
                    <a:pt x="542" y="3734"/>
                    <a:pt x="554" y="3734"/>
                  </a:cubicBezTo>
                  <a:cubicBezTo>
                    <a:pt x="554" y="3734"/>
                    <a:pt x="565" y="3676"/>
                    <a:pt x="565" y="3584"/>
                  </a:cubicBezTo>
                  <a:cubicBezTo>
                    <a:pt x="565" y="3492"/>
                    <a:pt x="565" y="3354"/>
                    <a:pt x="554" y="3181"/>
                  </a:cubicBezTo>
                  <a:cubicBezTo>
                    <a:pt x="542" y="2835"/>
                    <a:pt x="496" y="2363"/>
                    <a:pt x="404" y="1844"/>
                  </a:cubicBezTo>
                  <a:cubicBezTo>
                    <a:pt x="335" y="1326"/>
                    <a:pt x="243" y="865"/>
                    <a:pt x="162" y="531"/>
                  </a:cubicBezTo>
                  <a:cubicBezTo>
                    <a:pt x="116" y="358"/>
                    <a:pt x="93" y="231"/>
                    <a:pt x="70" y="151"/>
                  </a:cubicBezTo>
                  <a:cubicBezTo>
                    <a:pt x="35" y="59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DA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07;p67"/>
            <p:cNvSpPr/>
            <p:nvPr/>
          </p:nvSpPr>
          <p:spPr>
            <a:xfrm>
              <a:off x="2098475" y="874950"/>
              <a:ext cx="2925" cy="35450"/>
            </a:xfrm>
            <a:custGeom>
              <a:avLst/>
              <a:gdLst/>
              <a:ahLst/>
              <a:cxnLst/>
              <a:rect l="l" t="t" r="r" b="b"/>
              <a:pathLst>
                <a:path w="117" h="1418" extrusionOk="0">
                  <a:moveTo>
                    <a:pt x="47" y="1"/>
                  </a:moveTo>
                  <a:cubicBezTo>
                    <a:pt x="24" y="1"/>
                    <a:pt x="47" y="323"/>
                    <a:pt x="35" y="715"/>
                  </a:cubicBezTo>
                  <a:cubicBezTo>
                    <a:pt x="35" y="1095"/>
                    <a:pt x="1" y="1418"/>
                    <a:pt x="35" y="1418"/>
                  </a:cubicBezTo>
                  <a:cubicBezTo>
                    <a:pt x="58" y="1418"/>
                    <a:pt x="116" y="1095"/>
                    <a:pt x="116" y="715"/>
                  </a:cubicBezTo>
                  <a:cubicBezTo>
                    <a:pt x="116" y="323"/>
                    <a:pt x="58" y="1"/>
                    <a:pt x="47" y="1"/>
                  </a:cubicBezTo>
                  <a:close/>
                </a:path>
              </a:pathLst>
            </a:custGeom>
            <a:solidFill>
              <a:srgbClr val="DDA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08;p67"/>
            <p:cNvSpPr/>
            <p:nvPr/>
          </p:nvSpPr>
          <p:spPr>
            <a:xfrm>
              <a:off x="2113750" y="862275"/>
              <a:ext cx="29125" cy="86450"/>
            </a:xfrm>
            <a:custGeom>
              <a:avLst/>
              <a:gdLst/>
              <a:ahLst/>
              <a:cxnLst/>
              <a:rect l="l" t="t" r="r" b="b"/>
              <a:pathLst>
                <a:path w="1165" h="3458" extrusionOk="0">
                  <a:moveTo>
                    <a:pt x="1060" y="1"/>
                  </a:moveTo>
                  <a:cubicBezTo>
                    <a:pt x="1049" y="35"/>
                    <a:pt x="1049" y="70"/>
                    <a:pt x="1037" y="93"/>
                  </a:cubicBezTo>
                  <a:cubicBezTo>
                    <a:pt x="876" y="508"/>
                    <a:pt x="680" y="1118"/>
                    <a:pt x="473" y="1763"/>
                  </a:cubicBezTo>
                  <a:cubicBezTo>
                    <a:pt x="277" y="2409"/>
                    <a:pt x="116" y="2985"/>
                    <a:pt x="0" y="3423"/>
                  </a:cubicBezTo>
                  <a:lnTo>
                    <a:pt x="116" y="3457"/>
                  </a:lnTo>
                  <a:cubicBezTo>
                    <a:pt x="254" y="3031"/>
                    <a:pt x="427" y="2455"/>
                    <a:pt x="634" y="1810"/>
                  </a:cubicBezTo>
                  <a:cubicBezTo>
                    <a:pt x="830" y="1141"/>
                    <a:pt x="1026" y="554"/>
                    <a:pt x="1153" y="127"/>
                  </a:cubicBezTo>
                  <a:cubicBezTo>
                    <a:pt x="1153" y="104"/>
                    <a:pt x="1164" y="81"/>
                    <a:pt x="1164" y="47"/>
                  </a:cubicBezTo>
                  <a:cubicBezTo>
                    <a:pt x="1141" y="35"/>
                    <a:pt x="1095" y="24"/>
                    <a:pt x="1060" y="1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09;p67"/>
            <p:cNvSpPr/>
            <p:nvPr/>
          </p:nvSpPr>
          <p:spPr>
            <a:xfrm>
              <a:off x="2126700" y="868625"/>
              <a:ext cx="29125" cy="84700"/>
            </a:xfrm>
            <a:custGeom>
              <a:avLst/>
              <a:gdLst/>
              <a:ahLst/>
              <a:cxnLst/>
              <a:rect l="l" t="t" r="r" b="b"/>
              <a:pathLst>
                <a:path w="1165" h="3388" extrusionOk="0">
                  <a:moveTo>
                    <a:pt x="1061" y="0"/>
                  </a:moveTo>
                  <a:cubicBezTo>
                    <a:pt x="934" y="392"/>
                    <a:pt x="750" y="980"/>
                    <a:pt x="531" y="1636"/>
                  </a:cubicBezTo>
                  <a:cubicBezTo>
                    <a:pt x="312" y="2328"/>
                    <a:pt x="116" y="2950"/>
                    <a:pt x="1" y="3353"/>
                  </a:cubicBezTo>
                  <a:lnTo>
                    <a:pt x="105" y="3387"/>
                  </a:lnTo>
                  <a:cubicBezTo>
                    <a:pt x="128" y="3330"/>
                    <a:pt x="139" y="3272"/>
                    <a:pt x="174" y="3192"/>
                  </a:cubicBezTo>
                  <a:cubicBezTo>
                    <a:pt x="312" y="2811"/>
                    <a:pt x="519" y="2270"/>
                    <a:pt x="704" y="1682"/>
                  </a:cubicBezTo>
                  <a:cubicBezTo>
                    <a:pt x="877" y="1106"/>
                    <a:pt x="1038" y="565"/>
                    <a:pt x="1142" y="161"/>
                  </a:cubicBezTo>
                  <a:cubicBezTo>
                    <a:pt x="1153" y="127"/>
                    <a:pt x="1153" y="81"/>
                    <a:pt x="1165" y="58"/>
                  </a:cubicBezTo>
                  <a:cubicBezTo>
                    <a:pt x="1142" y="46"/>
                    <a:pt x="1107" y="23"/>
                    <a:pt x="1061" y="0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10;p67"/>
            <p:cNvSpPr/>
            <p:nvPr/>
          </p:nvSpPr>
          <p:spPr>
            <a:xfrm>
              <a:off x="1901475" y="919875"/>
              <a:ext cx="72900" cy="32875"/>
            </a:xfrm>
            <a:custGeom>
              <a:avLst/>
              <a:gdLst/>
              <a:ahLst/>
              <a:cxnLst/>
              <a:rect l="l" t="t" r="r" b="b"/>
              <a:pathLst>
                <a:path w="2916" h="1315" extrusionOk="0">
                  <a:moveTo>
                    <a:pt x="58" y="1"/>
                  </a:moveTo>
                  <a:cubicBezTo>
                    <a:pt x="46" y="47"/>
                    <a:pt x="23" y="93"/>
                    <a:pt x="0" y="139"/>
                  </a:cubicBezTo>
                  <a:cubicBezTo>
                    <a:pt x="392" y="312"/>
                    <a:pt x="864" y="508"/>
                    <a:pt x="1371" y="715"/>
                  </a:cubicBezTo>
                  <a:cubicBezTo>
                    <a:pt x="1936" y="946"/>
                    <a:pt x="2454" y="1142"/>
                    <a:pt x="2869" y="1314"/>
                  </a:cubicBezTo>
                  <a:cubicBezTo>
                    <a:pt x="2904" y="1257"/>
                    <a:pt x="2915" y="1234"/>
                    <a:pt x="2915" y="1188"/>
                  </a:cubicBezTo>
                  <a:cubicBezTo>
                    <a:pt x="2512" y="1015"/>
                    <a:pt x="1993" y="784"/>
                    <a:pt x="1429" y="554"/>
                  </a:cubicBezTo>
                  <a:cubicBezTo>
                    <a:pt x="922" y="358"/>
                    <a:pt x="450" y="151"/>
                    <a:pt x="58" y="1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11;p67"/>
            <p:cNvSpPr/>
            <p:nvPr/>
          </p:nvSpPr>
          <p:spPr>
            <a:xfrm>
              <a:off x="1895125" y="934575"/>
              <a:ext cx="73200" cy="32275"/>
            </a:xfrm>
            <a:custGeom>
              <a:avLst/>
              <a:gdLst/>
              <a:ahLst/>
              <a:cxnLst/>
              <a:rect l="l" t="t" r="r" b="b"/>
              <a:pathLst>
                <a:path w="2928" h="1291" extrusionOk="0">
                  <a:moveTo>
                    <a:pt x="58" y="1"/>
                  </a:moveTo>
                  <a:cubicBezTo>
                    <a:pt x="47" y="35"/>
                    <a:pt x="35" y="81"/>
                    <a:pt x="1" y="116"/>
                  </a:cubicBezTo>
                  <a:cubicBezTo>
                    <a:pt x="404" y="289"/>
                    <a:pt x="922" y="519"/>
                    <a:pt x="1499" y="749"/>
                  </a:cubicBezTo>
                  <a:cubicBezTo>
                    <a:pt x="2005" y="945"/>
                    <a:pt x="2478" y="1130"/>
                    <a:pt x="2870" y="1291"/>
                  </a:cubicBezTo>
                  <a:cubicBezTo>
                    <a:pt x="2881" y="1245"/>
                    <a:pt x="2916" y="1222"/>
                    <a:pt x="2927" y="1176"/>
                  </a:cubicBezTo>
                  <a:cubicBezTo>
                    <a:pt x="2547" y="1003"/>
                    <a:pt x="2075" y="807"/>
                    <a:pt x="1556" y="600"/>
                  </a:cubicBezTo>
                  <a:cubicBezTo>
                    <a:pt x="980" y="369"/>
                    <a:pt x="462" y="150"/>
                    <a:pt x="58" y="1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12;p67"/>
            <p:cNvSpPr/>
            <p:nvPr/>
          </p:nvSpPr>
          <p:spPr>
            <a:xfrm>
              <a:off x="1922200" y="1052675"/>
              <a:ext cx="381675" cy="337600"/>
            </a:xfrm>
            <a:custGeom>
              <a:avLst/>
              <a:gdLst/>
              <a:ahLst/>
              <a:cxnLst/>
              <a:rect l="l" t="t" r="r" b="b"/>
              <a:pathLst>
                <a:path w="15267" h="13504" extrusionOk="0">
                  <a:moveTo>
                    <a:pt x="1061" y="0"/>
                  </a:moveTo>
                  <a:cubicBezTo>
                    <a:pt x="1061" y="0"/>
                    <a:pt x="1" y="1959"/>
                    <a:pt x="1153" y="3422"/>
                  </a:cubicBezTo>
                  <a:cubicBezTo>
                    <a:pt x="1722" y="4157"/>
                    <a:pt x="3057" y="4343"/>
                    <a:pt x="4262" y="4343"/>
                  </a:cubicBezTo>
                  <a:cubicBezTo>
                    <a:pt x="5495" y="4343"/>
                    <a:pt x="6591" y="4148"/>
                    <a:pt x="6591" y="4148"/>
                  </a:cubicBezTo>
                  <a:lnTo>
                    <a:pt x="7213" y="4090"/>
                  </a:lnTo>
                  <a:cubicBezTo>
                    <a:pt x="7239" y="4087"/>
                    <a:pt x="7264" y="4086"/>
                    <a:pt x="7290" y="4086"/>
                  </a:cubicBezTo>
                  <a:cubicBezTo>
                    <a:pt x="7564" y="4086"/>
                    <a:pt x="7834" y="4253"/>
                    <a:pt x="7939" y="4517"/>
                  </a:cubicBezTo>
                  <a:lnTo>
                    <a:pt x="11488" y="13503"/>
                  </a:lnTo>
                  <a:lnTo>
                    <a:pt x="15267" y="11764"/>
                  </a:lnTo>
                  <a:lnTo>
                    <a:pt x="10278" y="1855"/>
                  </a:lnTo>
                  <a:cubicBezTo>
                    <a:pt x="9863" y="1014"/>
                    <a:pt x="9033" y="450"/>
                    <a:pt x="8077" y="392"/>
                  </a:cubicBezTo>
                  <a:cubicBezTo>
                    <a:pt x="6833" y="311"/>
                    <a:pt x="5197" y="208"/>
                    <a:pt x="3930" y="150"/>
                  </a:cubicBezTo>
                  <a:cubicBezTo>
                    <a:pt x="1798" y="69"/>
                    <a:pt x="1061" y="0"/>
                    <a:pt x="1061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13;p67"/>
            <p:cNvSpPr/>
            <p:nvPr/>
          </p:nvSpPr>
          <p:spPr>
            <a:xfrm>
              <a:off x="1864025" y="1131875"/>
              <a:ext cx="283150" cy="56200"/>
            </a:xfrm>
            <a:custGeom>
              <a:avLst/>
              <a:gdLst/>
              <a:ahLst/>
              <a:cxnLst/>
              <a:rect l="l" t="t" r="r" b="b"/>
              <a:pathLst>
                <a:path w="11326" h="2248" extrusionOk="0">
                  <a:moveTo>
                    <a:pt x="1556" y="1"/>
                  </a:moveTo>
                  <a:cubicBezTo>
                    <a:pt x="715" y="1"/>
                    <a:pt x="0" y="692"/>
                    <a:pt x="0" y="1556"/>
                  </a:cubicBezTo>
                  <a:lnTo>
                    <a:pt x="0" y="1752"/>
                  </a:lnTo>
                  <a:cubicBezTo>
                    <a:pt x="35" y="2017"/>
                    <a:pt x="254" y="2247"/>
                    <a:pt x="530" y="2247"/>
                  </a:cubicBezTo>
                  <a:lnTo>
                    <a:pt x="10842" y="2247"/>
                  </a:lnTo>
                  <a:cubicBezTo>
                    <a:pt x="11107" y="2247"/>
                    <a:pt x="11326" y="2028"/>
                    <a:pt x="11326" y="1752"/>
                  </a:cubicBezTo>
                  <a:lnTo>
                    <a:pt x="11326" y="1556"/>
                  </a:lnTo>
                  <a:cubicBezTo>
                    <a:pt x="11326" y="703"/>
                    <a:pt x="10635" y="1"/>
                    <a:pt x="977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14;p67"/>
            <p:cNvSpPr/>
            <p:nvPr/>
          </p:nvSpPr>
          <p:spPr>
            <a:xfrm>
              <a:off x="2240775" y="1368900"/>
              <a:ext cx="108025" cy="51050"/>
            </a:xfrm>
            <a:custGeom>
              <a:avLst/>
              <a:gdLst/>
              <a:ahLst/>
              <a:cxnLst/>
              <a:rect l="l" t="t" r="r" b="b"/>
              <a:pathLst>
                <a:path w="4321" h="2042" extrusionOk="0">
                  <a:moveTo>
                    <a:pt x="3625" y="1"/>
                  </a:moveTo>
                  <a:cubicBezTo>
                    <a:pt x="2964" y="1"/>
                    <a:pt x="2224" y="451"/>
                    <a:pt x="2224" y="451"/>
                  </a:cubicBezTo>
                  <a:lnTo>
                    <a:pt x="2189" y="393"/>
                  </a:lnTo>
                  <a:cubicBezTo>
                    <a:pt x="1452" y="682"/>
                    <a:pt x="738" y="970"/>
                    <a:pt x="0" y="1258"/>
                  </a:cubicBezTo>
                  <a:lnTo>
                    <a:pt x="300" y="2041"/>
                  </a:lnTo>
                  <a:lnTo>
                    <a:pt x="4321" y="267"/>
                  </a:lnTo>
                  <a:cubicBezTo>
                    <a:pt x="4135" y="71"/>
                    <a:pt x="3886" y="1"/>
                    <a:pt x="362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15;p67"/>
            <p:cNvSpPr/>
            <p:nvPr/>
          </p:nvSpPr>
          <p:spPr>
            <a:xfrm>
              <a:off x="1931700" y="659775"/>
              <a:ext cx="165650" cy="125925"/>
            </a:xfrm>
            <a:custGeom>
              <a:avLst/>
              <a:gdLst/>
              <a:ahLst/>
              <a:cxnLst/>
              <a:rect l="l" t="t" r="r" b="b"/>
              <a:pathLst>
                <a:path w="6626" h="5037" extrusionOk="0">
                  <a:moveTo>
                    <a:pt x="4060" y="0"/>
                  </a:moveTo>
                  <a:cubicBezTo>
                    <a:pt x="4027" y="0"/>
                    <a:pt x="3995" y="0"/>
                    <a:pt x="3964" y="1"/>
                  </a:cubicBezTo>
                  <a:cubicBezTo>
                    <a:pt x="3215" y="1"/>
                    <a:pt x="2225" y="116"/>
                    <a:pt x="1706" y="716"/>
                  </a:cubicBezTo>
                  <a:cubicBezTo>
                    <a:pt x="1683" y="750"/>
                    <a:pt x="1660" y="773"/>
                    <a:pt x="1614" y="796"/>
                  </a:cubicBezTo>
                  <a:cubicBezTo>
                    <a:pt x="1591" y="808"/>
                    <a:pt x="1545" y="808"/>
                    <a:pt x="1522" y="808"/>
                  </a:cubicBezTo>
                  <a:cubicBezTo>
                    <a:pt x="1509" y="808"/>
                    <a:pt x="1497" y="807"/>
                    <a:pt x="1485" y="807"/>
                  </a:cubicBezTo>
                  <a:cubicBezTo>
                    <a:pt x="832" y="807"/>
                    <a:pt x="252" y="1109"/>
                    <a:pt x="139" y="1810"/>
                  </a:cubicBezTo>
                  <a:cubicBezTo>
                    <a:pt x="1" y="2617"/>
                    <a:pt x="139" y="3561"/>
                    <a:pt x="266" y="4368"/>
                  </a:cubicBezTo>
                  <a:lnTo>
                    <a:pt x="5785" y="5036"/>
                  </a:lnTo>
                  <a:cubicBezTo>
                    <a:pt x="6522" y="4679"/>
                    <a:pt x="6626" y="3792"/>
                    <a:pt x="6453" y="3066"/>
                  </a:cubicBezTo>
                  <a:cubicBezTo>
                    <a:pt x="6441" y="3008"/>
                    <a:pt x="6222" y="2536"/>
                    <a:pt x="6222" y="2536"/>
                  </a:cubicBezTo>
                  <a:cubicBezTo>
                    <a:pt x="6453" y="2294"/>
                    <a:pt x="6418" y="1902"/>
                    <a:pt x="6315" y="1568"/>
                  </a:cubicBezTo>
                  <a:cubicBezTo>
                    <a:pt x="6188" y="1096"/>
                    <a:pt x="5923" y="543"/>
                    <a:pt x="5474" y="289"/>
                  </a:cubicBezTo>
                  <a:cubicBezTo>
                    <a:pt x="5098" y="75"/>
                    <a:pt x="4503" y="0"/>
                    <a:pt x="4060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16;p67"/>
            <p:cNvSpPr/>
            <p:nvPr/>
          </p:nvSpPr>
          <p:spPr>
            <a:xfrm>
              <a:off x="1930275" y="703575"/>
              <a:ext cx="152400" cy="129500"/>
            </a:xfrm>
            <a:custGeom>
              <a:avLst/>
              <a:gdLst/>
              <a:ahLst/>
              <a:cxnLst/>
              <a:rect l="l" t="t" r="r" b="b"/>
              <a:pathLst>
                <a:path w="6096" h="5180" extrusionOk="0">
                  <a:moveTo>
                    <a:pt x="2639" y="0"/>
                  </a:moveTo>
                  <a:lnTo>
                    <a:pt x="2639" y="0"/>
                  </a:lnTo>
                  <a:cubicBezTo>
                    <a:pt x="2673" y="277"/>
                    <a:pt x="2673" y="565"/>
                    <a:pt x="2593" y="853"/>
                  </a:cubicBezTo>
                  <a:cubicBezTo>
                    <a:pt x="2379" y="1707"/>
                    <a:pt x="1769" y="2304"/>
                    <a:pt x="1149" y="2304"/>
                  </a:cubicBezTo>
                  <a:cubicBezTo>
                    <a:pt x="1100" y="2304"/>
                    <a:pt x="1052" y="2301"/>
                    <a:pt x="1003" y="2293"/>
                  </a:cubicBezTo>
                  <a:cubicBezTo>
                    <a:pt x="968" y="2328"/>
                    <a:pt x="922" y="2328"/>
                    <a:pt x="888" y="2339"/>
                  </a:cubicBezTo>
                  <a:cubicBezTo>
                    <a:pt x="726" y="2339"/>
                    <a:pt x="576" y="2385"/>
                    <a:pt x="450" y="2466"/>
                  </a:cubicBezTo>
                  <a:cubicBezTo>
                    <a:pt x="46" y="2754"/>
                    <a:pt x="0" y="3376"/>
                    <a:pt x="346" y="3860"/>
                  </a:cubicBezTo>
                  <a:cubicBezTo>
                    <a:pt x="586" y="4191"/>
                    <a:pt x="938" y="4373"/>
                    <a:pt x="1267" y="4373"/>
                  </a:cubicBezTo>
                  <a:cubicBezTo>
                    <a:pt x="1397" y="4373"/>
                    <a:pt x="1523" y="4345"/>
                    <a:pt x="1636" y="4286"/>
                  </a:cubicBezTo>
                  <a:cubicBezTo>
                    <a:pt x="2015" y="4828"/>
                    <a:pt x="2647" y="5179"/>
                    <a:pt x="3348" y="5179"/>
                  </a:cubicBezTo>
                  <a:cubicBezTo>
                    <a:pt x="3437" y="5179"/>
                    <a:pt x="3527" y="5174"/>
                    <a:pt x="3618" y="5162"/>
                  </a:cubicBezTo>
                  <a:lnTo>
                    <a:pt x="4597" y="5047"/>
                  </a:lnTo>
                  <a:cubicBezTo>
                    <a:pt x="5485" y="4943"/>
                    <a:pt x="6095" y="4137"/>
                    <a:pt x="5980" y="3261"/>
                  </a:cubicBezTo>
                  <a:lnTo>
                    <a:pt x="5692" y="945"/>
                  </a:lnTo>
                  <a:cubicBezTo>
                    <a:pt x="5680" y="784"/>
                    <a:pt x="5634" y="623"/>
                    <a:pt x="5577" y="484"/>
                  </a:cubicBezTo>
                  <a:cubicBezTo>
                    <a:pt x="5577" y="461"/>
                    <a:pt x="5577" y="461"/>
                    <a:pt x="5565" y="461"/>
                  </a:cubicBezTo>
                  <a:cubicBezTo>
                    <a:pt x="5270" y="638"/>
                    <a:pt x="4904" y="733"/>
                    <a:pt x="4511" y="733"/>
                  </a:cubicBezTo>
                  <a:cubicBezTo>
                    <a:pt x="4214" y="733"/>
                    <a:pt x="3903" y="679"/>
                    <a:pt x="3595" y="565"/>
                  </a:cubicBezTo>
                  <a:cubicBezTo>
                    <a:pt x="3215" y="438"/>
                    <a:pt x="2904" y="231"/>
                    <a:pt x="2639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17;p67"/>
            <p:cNvSpPr/>
            <p:nvPr/>
          </p:nvSpPr>
          <p:spPr>
            <a:xfrm>
              <a:off x="2015525" y="776150"/>
              <a:ext cx="35450" cy="19175"/>
            </a:xfrm>
            <a:custGeom>
              <a:avLst/>
              <a:gdLst/>
              <a:ahLst/>
              <a:cxnLst/>
              <a:rect l="l" t="t" r="r" b="b"/>
              <a:pathLst>
                <a:path w="1418" h="767" extrusionOk="0">
                  <a:moveTo>
                    <a:pt x="1372" y="1"/>
                  </a:moveTo>
                  <a:lnTo>
                    <a:pt x="1" y="174"/>
                  </a:lnTo>
                  <a:cubicBezTo>
                    <a:pt x="54" y="514"/>
                    <a:pt x="343" y="766"/>
                    <a:pt x="687" y="766"/>
                  </a:cubicBezTo>
                  <a:cubicBezTo>
                    <a:pt x="715" y="766"/>
                    <a:pt x="744" y="765"/>
                    <a:pt x="773" y="761"/>
                  </a:cubicBezTo>
                  <a:cubicBezTo>
                    <a:pt x="1141" y="715"/>
                    <a:pt x="1418" y="370"/>
                    <a:pt x="1372" y="1"/>
                  </a:cubicBez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18;p67"/>
            <p:cNvSpPr/>
            <p:nvPr/>
          </p:nvSpPr>
          <p:spPr>
            <a:xfrm>
              <a:off x="1944375" y="770575"/>
              <a:ext cx="25100" cy="35275"/>
            </a:xfrm>
            <a:custGeom>
              <a:avLst/>
              <a:gdLst/>
              <a:ahLst/>
              <a:cxnLst/>
              <a:rect l="l" t="t" r="r" b="b"/>
              <a:pathLst>
                <a:path w="1004" h="1411" extrusionOk="0">
                  <a:moveTo>
                    <a:pt x="135" y="0"/>
                  </a:moveTo>
                  <a:cubicBezTo>
                    <a:pt x="116" y="0"/>
                    <a:pt x="98" y="2"/>
                    <a:pt x="82" y="5"/>
                  </a:cubicBezTo>
                  <a:cubicBezTo>
                    <a:pt x="35" y="16"/>
                    <a:pt x="1" y="28"/>
                    <a:pt x="1" y="28"/>
                  </a:cubicBezTo>
                  <a:cubicBezTo>
                    <a:pt x="1" y="40"/>
                    <a:pt x="116" y="28"/>
                    <a:pt x="277" y="86"/>
                  </a:cubicBezTo>
                  <a:cubicBezTo>
                    <a:pt x="347" y="120"/>
                    <a:pt x="450" y="166"/>
                    <a:pt x="542" y="235"/>
                  </a:cubicBezTo>
                  <a:cubicBezTo>
                    <a:pt x="623" y="304"/>
                    <a:pt x="692" y="408"/>
                    <a:pt x="750" y="512"/>
                  </a:cubicBezTo>
                  <a:cubicBezTo>
                    <a:pt x="865" y="742"/>
                    <a:pt x="923" y="973"/>
                    <a:pt x="946" y="1146"/>
                  </a:cubicBezTo>
                  <a:cubicBezTo>
                    <a:pt x="969" y="1318"/>
                    <a:pt x="969" y="1411"/>
                    <a:pt x="969" y="1411"/>
                  </a:cubicBezTo>
                  <a:cubicBezTo>
                    <a:pt x="980" y="1411"/>
                    <a:pt x="1003" y="1318"/>
                    <a:pt x="1003" y="1123"/>
                  </a:cubicBezTo>
                  <a:cubicBezTo>
                    <a:pt x="980" y="950"/>
                    <a:pt x="957" y="708"/>
                    <a:pt x="830" y="466"/>
                  </a:cubicBezTo>
                  <a:cubicBezTo>
                    <a:pt x="750" y="351"/>
                    <a:pt x="681" y="235"/>
                    <a:pt x="577" y="166"/>
                  </a:cubicBezTo>
                  <a:cubicBezTo>
                    <a:pt x="485" y="86"/>
                    <a:pt x="381" y="51"/>
                    <a:pt x="289" y="16"/>
                  </a:cubicBezTo>
                  <a:cubicBezTo>
                    <a:pt x="232" y="8"/>
                    <a:pt x="181" y="0"/>
                    <a:pt x="135" y="0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19;p67"/>
            <p:cNvSpPr/>
            <p:nvPr/>
          </p:nvSpPr>
          <p:spPr>
            <a:xfrm>
              <a:off x="1954475" y="779500"/>
              <a:ext cx="8075" cy="17500"/>
            </a:xfrm>
            <a:custGeom>
              <a:avLst/>
              <a:gdLst/>
              <a:ahLst/>
              <a:cxnLst/>
              <a:rect l="l" t="t" r="r" b="b"/>
              <a:pathLst>
                <a:path w="323" h="700" extrusionOk="0">
                  <a:moveTo>
                    <a:pt x="314" y="1"/>
                  </a:moveTo>
                  <a:cubicBezTo>
                    <a:pt x="296" y="1"/>
                    <a:pt x="252" y="16"/>
                    <a:pt x="208" y="51"/>
                  </a:cubicBezTo>
                  <a:cubicBezTo>
                    <a:pt x="138" y="97"/>
                    <a:pt x="58" y="189"/>
                    <a:pt x="35" y="305"/>
                  </a:cubicBezTo>
                  <a:cubicBezTo>
                    <a:pt x="0" y="443"/>
                    <a:pt x="46" y="547"/>
                    <a:pt x="92" y="616"/>
                  </a:cubicBezTo>
                  <a:cubicBezTo>
                    <a:pt x="112" y="674"/>
                    <a:pt x="147" y="699"/>
                    <a:pt x="165" y="699"/>
                  </a:cubicBezTo>
                  <a:cubicBezTo>
                    <a:pt x="168" y="699"/>
                    <a:pt x="171" y="698"/>
                    <a:pt x="173" y="696"/>
                  </a:cubicBezTo>
                  <a:cubicBezTo>
                    <a:pt x="196" y="685"/>
                    <a:pt x="161" y="650"/>
                    <a:pt x="138" y="581"/>
                  </a:cubicBezTo>
                  <a:cubicBezTo>
                    <a:pt x="104" y="512"/>
                    <a:pt x="92" y="420"/>
                    <a:pt x="104" y="316"/>
                  </a:cubicBezTo>
                  <a:cubicBezTo>
                    <a:pt x="115" y="224"/>
                    <a:pt x="173" y="132"/>
                    <a:pt x="231" y="86"/>
                  </a:cubicBezTo>
                  <a:cubicBezTo>
                    <a:pt x="277" y="28"/>
                    <a:pt x="323" y="17"/>
                    <a:pt x="323" y="5"/>
                  </a:cubicBezTo>
                  <a:cubicBezTo>
                    <a:pt x="323" y="2"/>
                    <a:pt x="320" y="1"/>
                    <a:pt x="314" y="1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20;p67"/>
            <p:cNvSpPr/>
            <p:nvPr/>
          </p:nvSpPr>
          <p:spPr>
            <a:xfrm>
              <a:off x="1952750" y="681025"/>
              <a:ext cx="116950" cy="80175"/>
            </a:xfrm>
            <a:custGeom>
              <a:avLst/>
              <a:gdLst/>
              <a:ahLst/>
              <a:cxnLst/>
              <a:rect l="l" t="t" r="r" b="b"/>
              <a:pathLst>
                <a:path w="4678" h="3207" extrusionOk="0">
                  <a:moveTo>
                    <a:pt x="2697" y="1"/>
                  </a:moveTo>
                  <a:cubicBezTo>
                    <a:pt x="2613" y="1"/>
                    <a:pt x="2528" y="6"/>
                    <a:pt x="2443" y="15"/>
                  </a:cubicBezTo>
                  <a:lnTo>
                    <a:pt x="1970" y="73"/>
                  </a:lnTo>
                  <a:cubicBezTo>
                    <a:pt x="818" y="211"/>
                    <a:pt x="0" y="1271"/>
                    <a:pt x="138" y="2423"/>
                  </a:cubicBezTo>
                  <a:lnTo>
                    <a:pt x="219" y="2976"/>
                  </a:lnTo>
                  <a:cubicBezTo>
                    <a:pt x="230" y="3034"/>
                    <a:pt x="196" y="3092"/>
                    <a:pt x="173" y="3138"/>
                  </a:cubicBezTo>
                  <a:cubicBezTo>
                    <a:pt x="161" y="3172"/>
                    <a:pt x="127" y="3184"/>
                    <a:pt x="115" y="3195"/>
                  </a:cubicBezTo>
                  <a:cubicBezTo>
                    <a:pt x="165" y="3203"/>
                    <a:pt x="215" y="3206"/>
                    <a:pt x="264" y="3206"/>
                  </a:cubicBezTo>
                  <a:cubicBezTo>
                    <a:pt x="895" y="3206"/>
                    <a:pt x="1514" y="2609"/>
                    <a:pt x="1717" y="1755"/>
                  </a:cubicBezTo>
                  <a:cubicBezTo>
                    <a:pt x="1786" y="1455"/>
                    <a:pt x="1797" y="1167"/>
                    <a:pt x="1763" y="902"/>
                  </a:cubicBezTo>
                  <a:lnTo>
                    <a:pt x="1763" y="902"/>
                  </a:lnTo>
                  <a:cubicBezTo>
                    <a:pt x="2016" y="1133"/>
                    <a:pt x="2339" y="1340"/>
                    <a:pt x="2708" y="1467"/>
                  </a:cubicBezTo>
                  <a:cubicBezTo>
                    <a:pt x="3011" y="1578"/>
                    <a:pt x="3315" y="1628"/>
                    <a:pt x="3603" y="1628"/>
                  </a:cubicBezTo>
                  <a:cubicBezTo>
                    <a:pt x="4004" y="1628"/>
                    <a:pt x="4376" y="1531"/>
                    <a:pt x="4678" y="1363"/>
                  </a:cubicBezTo>
                  <a:cubicBezTo>
                    <a:pt x="4372" y="552"/>
                    <a:pt x="3594" y="1"/>
                    <a:pt x="2697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21;p67"/>
            <p:cNvSpPr/>
            <p:nvPr/>
          </p:nvSpPr>
          <p:spPr>
            <a:xfrm>
              <a:off x="1870650" y="975775"/>
              <a:ext cx="164500" cy="80825"/>
            </a:xfrm>
            <a:custGeom>
              <a:avLst/>
              <a:gdLst/>
              <a:ahLst/>
              <a:cxnLst/>
              <a:rect l="l" t="t" r="r" b="b"/>
              <a:pathLst>
                <a:path w="6580" h="3233" extrusionOk="0">
                  <a:moveTo>
                    <a:pt x="461" y="0"/>
                  </a:moveTo>
                  <a:cubicBezTo>
                    <a:pt x="219" y="645"/>
                    <a:pt x="0" y="1394"/>
                    <a:pt x="70" y="1890"/>
                  </a:cubicBezTo>
                  <a:cubicBezTo>
                    <a:pt x="183" y="2705"/>
                    <a:pt x="2125" y="3232"/>
                    <a:pt x="4697" y="3232"/>
                  </a:cubicBezTo>
                  <a:cubicBezTo>
                    <a:pt x="5249" y="3232"/>
                    <a:pt x="5831" y="3208"/>
                    <a:pt x="6429" y="3157"/>
                  </a:cubicBezTo>
                  <a:cubicBezTo>
                    <a:pt x="6556" y="2523"/>
                    <a:pt x="6475" y="2420"/>
                    <a:pt x="6579" y="1786"/>
                  </a:cubicBezTo>
                  <a:lnTo>
                    <a:pt x="3215" y="519"/>
                  </a:lnTo>
                  <a:lnTo>
                    <a:pt x="3261" y="403"/>
                  </a:lnTo>
                  <a:cubicBezTo>
                    <a:pt x="2316" y="334"/>
                    <a:pt x="1383" y="231"/>
                    <a:pt x="46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22;p67"/>
            <p:cNvSpPr/>
            <p:nvPr/>
          </p:nvSpPr>
          <p:spPr>
            <a:xfrm>
              <a:off x="1869500" y="948125"/>
              <a:ext cx="139725" cy="108400"/>
            </a:xfrm>
            <a:custGeom>
              <a:avLst/>
              <a:gdLst/>
              <a:ahLst/>
              <a:cxnLst/>
              <a:rect l="l" t="t" r="r" b="b"/>
              <a:pathLst>
                <a:path w="5589" h="4336" extrusionOk="0">
                  <a:moveTo>
                    <a:pt x="980" y="0"/>
                  </a:moveTo>
                  <a:cubicBezTo>
                    <a:pt x="738" y="519"/>
                    <a:pt x="0" y="2143"/>
                    <a:pt x="116" y="2996"/>
                  </a:cubicBezTo>
                  <a:cubicBezTo>
                    <a:pt x="241" y="3814"/>
                    <a:pt x="2211" y="4336"/>
                    <a:pt x="4806" y="4336"/>
                  </a:cubicBezTo>
                  <a:cubicBezTo>
                    <a:pt x="5061" y="4336"/>
                    <a:pt x="5322" y="4331"/>
                    <a:pt x="5588" y="4321"/>
                  </a:cubicBezTo>
                  <a:cubicBezTo>
                    <a:pt x="5058" y="4102"/>
                    <a:pt x="4528" y="3929"/>
                    <a:pt x="3975" y="3791"/>
                  </a:cubicBezTo>
                  <a:cubicBezTo>
                    <a:pt x="3468" y="3664"/>
                    <a:pt x="2950" y="3572"/>
                    <a:pt x="2466" y="3387"/>
                  </a:cubicBezTo>
                  <a:cubicBezTo>
                    <a:pt x="1982" y="3191"/>
                    <a:pt x="1533" y="2880"/>
                    <a:pt x="1291" y="2420"/>
                  </a:cubicBezTo>
                  <a:cubicBezTo>
                    <a:pt x="1072" y="2005"/>
                    <a:pt x="1037" y="1509"/>
                    <a:pt x="1118" y="1049"/>
                  </a:cubicBezTo>
                  <a:cubicBezTo>
                    <a:pt x="1176" y="749"/>
                    <a:pt x="1256" y="461"/>
                    <a:pt x="1371" y="173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23;p67"/>
            <p:cNvSpPr/>
            <p:nvPr/>
          </p:nvSpPr>
          <p:spPr>
            <a:xfrm>
              <a:off x="1936025" y="863025"/>
              <a:ext cx="52750" cy="115650"/>
            </a:xfrm>
            <a:custGeom>
              <a:avLst/>
              <a:gdLst/>
              <a:ahLst/>
              <a:cxnLst/>
              <a:rect l="l" t="t" r="r" b="b"/>
              <a:pathLst>
                <a:path w="2110" h="4626" extrusionOk="0">
                  <a:moveTo>
                    <a:pt x="334" y="1"/>
                  </a:moveTo>
                  <a:cubicBezTo>
                    <a:pt x="244" y="1"/>
                    <a:pt x="163" y="9"/>
                    <a:pt x="81" y="17"/>
                  </a:cubicBezTo>
                  <a:cubicBezTo>
                    <a:pt x="47" y="40"/>
                    <a:pt x="24" y="63"/>
                    <a:pt x="1" y="74"/>
                  </a:cubicBezTo>
                  <a:cubicBezTo>
                    <a:pt x="99" y="66"/>
                    <a:pt x="196" y="58"/>
                    <a:pt x="306" y="58"/>
                  </a:cubicBezTo>
                  <a:cubicBezTo>
                    <a:pt x="352" y="58"/>
                    <a:pt x="400" y="60"/>
                    <a:pt x="450" y="63"/>
                  </a:cubicBezTo>
                  <a:cubicBezTo>
                    <a:pt x="750" y="74"/>
                    <a:pt x="1095" y="213"/>
                    <a:pt x="1418" y="455"/>
                  </a:cubicBezTo>
                  <a:cubicBezTo>
                    <a:pt x="1579" y="570"/>
                    <a:pt x="1717" y="731"/>
                    <a:pt x="1833" y="915"/>
                  </a:cubicBezTo>
                  <a:cubicBezTo>
                    <a:pt x="1948" y="1100"/>
                    <a:pt x="2006" y="1319"/>
                    <a:pt x="2006" y="1549"/>
                  </a:cubicBezTo>
                  <a:cubicBezTo>
                    <a:pt x="2006" y="1780"/>
                    <a:pt x="1959" y="1998"/>
                    <a:pt x="1890" y="2194"/>
                  </a:cubicBezTo>
                  <a:cubicBezTo>
                    <a:pt x="1821" y="2402"/>
                    <a:pt x="1764" y="2598"/>
                    <a:pt x="1694" y="2805"/>
                  </a:cubicBezTo>
                  <a:cubicBezTo>
                    <a:pt x="1556" y="3185"/>
                    <a:pt x="1441" y="3531"/>
                    <a:pt x="1326" y="3807"/>
                  </a:cubicBezTo>
                  <a:cubicBezTo>
                    <a:pt x="1245" y="4026"/>
                    <a:pt x="1141" y="4257"/>
                    <a:pt x="1061" y="4476"/>
                  </a:cubicBezTo>
                  <a:cubicBezTo>
                    <a:pt x="1038" y="4499"/>
                    <a:pt x="1026" y="4533"/>
                    <a:pt x="1026" y="4545"/>
                  </a:cubicBezTo>
                  <a:lnTo>
                    <a:pt x="1015" y="4625"/>
                  </a:lnTo>
                  <a:cubicBezTo>
                    <a:pt x="1026" y="4579"/>
                    <a:pt x="1061" y="4545"/>
                    <a:pt x="1084" y="4476"/>
                  </a:cubicBezTo>
                  <a:cubicBezTo>
                    <a:pt x="1187" y="4268"/>
                    <a:pt x="1291" y="4038"/>
                    <a:pt x="1383" y="3842"/>
                  </a:cubicBezTo>
                  <a:cubicBezTo>
                    <a:pt x="1522" y="3565"/>
                    <a:pt x="1648" y="3220"/>
                    <a:pt x="1775" y="2828"/>
                  </a:cubicBezTo>
                  <a:cubicBezTo>
                    <a:pt x="1844" y="2632"/>
                    <a:pt x="1902" y="2425"/>
                    <a:pt x="1982" y="2229"/>
                  </a:cubicBezTo>
                  <a:cubicBezTo>
                    <a:pt x="2052" y="2022"/>
                    <a:pt x="2109" y="1780"/>
                    <a:pt x="2098" y="1549"/>
                  </a:cubicBezTo>
                  <a:cubicBezTo>
                    <a:pt x="2098" y="1307"/>
                    <a:pt x="2017" y="1077"/>
                    <a:pt x="1902" y="869"/>
                  </a:cubicBezTo>
                  <a:cubicBezTo>
                    <a:pt x="1787" y="674"/>
                    <a:pt x="1637" y="524"/>
                    <a:pt x="1464" y="397"/>
                  </a:cubicBezTo>
                  <a:cubicBezTo>
                    <a:pt x="1130" y="155"/>
                    <a:pt x="773" y="17"/>
                    <a:pt x="450" y="5"/>
                  </a:cubicBezTo>
                  <a:cubicBezTo>
                    <a:pt x="410" y="2"/>
                    <a:pt x="371" y="1"/>
                    <a:pt x="334" y="1"/>
                  </a:cubicBezTo>
                  <a:close/>
                </a:path>
              </a:pathLst>
            </a:custGeom>
            <a:solidFill>
              <a:srgbClr val="DDA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24;p67"/>
            <p:cNvSpPr/>
            <p:nvPr/>
          </p:nvSpPr>
          <p:spPr>
            <a:xfrm>
              <a:off x="2240200" y="818675"/>
              <a:ext cx="84425" cy="64950"/>
            </a:xfrm>
            <a:custGeom>
              <a:avLst/>
              <a:gdLst/>
              <a:ahLst/>
              <a:cxnLst/>
              <a:rect l="l" t="t" r="r" b="b"/>
              <a:pathLst>
                <a:path w="3377" h="2598" extrusionOk="0">
                  <a:moveTo>
                    <a:pt x="2027" y="0"/>
                  </a:moveTo>
                  <a:cubicBezTo>
                    <a:pt x="1918" y="0"/>
                    <a:pt x="1767" y="55"/>
                    <a:pt x="1705" y="63"/>
                  </a:cubicBezTo>
                  <a:cubicBezTo>
                    <a:pt x="1060" y="178"/>
                    <a:pt x="369" y="258"/>
                    <a:pt x="0" y="869"/>
                  </a:cubicBezTo>
                  <a:lnTo>
                    <a:pt x="1348" y="2597"/>
                  </a:lnTo>
                  <a:cubicBezTo>
                    <a:pt x="1406" y="2482"/>
                    <a:pt x="1475" y="2390"/>
                    <a:pt x="1533" y="2275"/>
                  </a:cubicBezTo>
                  <a:cubicBezTo>
                    <a:pt x="1613" y="2159"/>
                    <a:pt x="1682" y="2044"/>
                    <a:pt x="1763" y="1941"/>
                  </a:cubicBezTo>
                  <a:cubicBezTo>
                    <a:pt x="1901" y="1814"/>
                    <a:pt x="2040" y="1699"/>
                    <a:pt x="2212" y="1653"/>
                  </a:cubicBezTo>
                  <a:cubicBezTo>
                    <a:pt x="2339" y="1618"/>
                    <a:pt x="2477" y="1606"/>
                    <a:pt x="2604" y="1595"/>
                  </a:cubicBezTo>
                  <a:cubicBezTo>
                    <a:pt x="2742" y="1583"/>
                    <a:pt x="2881" y="1560"/>
                    <a:pt x="3019" y="1537"/>
                  </a:cubicBezTo>
                  <a:cubicBezTo>
                    <a:pt x="3123" y="1526"/>
                    <a:pt x="3226" y="1491"/>
                    <a:pt x="3295" y="1422"/>
                  </a:cubicBezTo>
                  <a:cubicBezTo>
                    <a:pt x="3318" y="1388"/>
                    <a:pt x="3376" y="1330"/>
                    <a:pt x="3376" y="1295"/>
                  </a:cubicBezTo>
                  <a:cubicBezTo>
                    <a:pt x="3365" y="1203"/>
                    <a:pt x="3249" y="1203"/>
                    <a:pt x="3192" y="1203"/>
                  </a:cubicBezTo>
                  <a:cubicBezTo>
                    <a:pt x="2998" y="1210"/>
                    <a:pt x="2795" y="1227"/>
                    <a:pt x="2592" y="1227"/>
                  </a:cubicBezTo>
                  <a:cubicBezTo>
                    <a:pt x="2469" y="1227"/>
                    <a:pt x="2346" y="1221"/>
                    <a:pt x="2224" y="1203"/>
                  </a:cubicBezTo>
                  <a:cubicBezTo>
                    <a:pt x="2535" y="1146"/>
                    <a:pt x="2823" y="1019"/>
                    <a:pt x="3088" y="892"/>
                  </a:cubicBezTo>
                  <a:cubicBezTo>
                    <a:pt x="3192" y="846"/>
                    <a:pt x="3295" y="788"/>
                    <a:pt x="3353" y="696"/>
                  </a:cubicBezTo>
                  <a:cubicBezTo>
                    <a:pt x="3365" y="673"/>
                    <a:pt x="3376" y="627"/>
                    <a:pt x="3365" y="604"/>
                  </a:cubicBezTo>
                  <a:cubicBezTo>
                    <a:pt x="3345" y="540"/>
                    <a:pt x="3302" y="520"/>
                    <a:pt x="3254" y="520"/>
                  </a:cubicBezTo>
                  <a:cubicBezTo>
                    <a:pt x="3190" y="520"/>
                    <a:pt x="3116" y="556"/>
                    <a:pt x="3077" y="570"/>
                  </a:cubicBezTo>
                  <a:cubicBezTo>
                    <a:pt x="2950" y="627"/>
                    <a:pt x="2823" y="673"/>
                    <a:pt x="2673" y="696"/>
                  </a:cubicBezTo>
                  <a:cubicBezTo>
                    <a:pt x="2492" y="749"/>
                    <a:pt x="2305" y="777"/>
                    <a:pt x="2123" y="777"/>
                  </a:cubicBezTo>
                  <a:cubicBezTo>
                    <a:pt x="2030" y="777"/>
                    <a:pt x="1938" y="770"/>
                    <a:pt x="1849" y="755"/>
                  </a:cubicBezTo>
                  <a:lnTo>
                    <a:pt x="1849" y="755"/>
                  </a:lnTo>
                  <a:cubicBezTo>
                    <a:pt x="1868" y="758"/>
                    <a:pt x="1887" y="759"/>
                    <a:pt x="1907" y="759"/>
                  </a:cubicBezTo>
                  <a:cubicBezTo>
                    <a:pt x="2024" y="759"/>
                    <a:pt x="2163" y="714"/>
                    <a:pt x="2270" y="685"/>
                  </a:cubicBezTo>
                  <a:cubicBezTo>
                    <a:pt x="2420" y="639"/>
                    <a:pt x="2558" y="581"/>
                    <a:pt x="2708" y="523"/>
                  </a:cubicBezTo>
                  <a:cubicBezTo>
                    <a:pt x="2788" y="489"/>
                    <a:pt x="2950" y="443"/>
                    <a:pt x="3007" y="339"/>
                  </a:cubicBezTo>
                  <a:cubicBezTo>
                    <a:pt x="3063" y="240"/>
                    <a:pt x="3033" y="119"/>
                    <a:pt x="2909" y="119"/>
                  </a:cubicBezTo>
                  <a:cubicBezTo>
                    <a:pt x="2904" y="119"/>
                    <a:pt x="2898" y="120"/>
                    <a:pt x="2892" y="120"/>
                  </a:cubicBezTo>
                  <a:cubicBezTo>
                    <a:pt x="2616" y="166"/>
                    <a:pt x="2385" y="328"/>
                    <a:pt x="2132" y="408"/>
                  </a:cubicBezTo>
                  <a:cubicBezTo>
                    <a:pt x="1968" y="465"/>
                    <a:pt x="1795" y="505"/>
                    <a:pt x="1628" y="505"/>
                  </a:cubicBezTo>
                  <a:cubicBezTo>
                    <a:pt x="1524" y="505"/>
                    <a:pt x="1422" y="490"/>
                    <a:pt x="1325" y="454"/>
                  </a:cubicBezTo>
                  <a:cubicBezTo>
                    <a:pt x="1533" y="454"/>
                    <a:pt x="1786" y="431"/>
                    <a:pt x="1970" y="316"/>
                  </a:cubicBezTo>
                  <a:cubicBezTo>
                    <a:pt x="2040" y="270"/>
                    <a:pt x="2189" y="143"/>
                    <a:pt x="2143" y="51"/>
                  </a:cubicBezTo>
                  <a:cubicBezTo>
                    <a:pt x="2124" y="13"/>
                    <a:pt x="2081" y="0"/>
                    <a:pt x="202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25;p67"/>
            <p:cNvSpPr/>
            <p:nvPr/>
          </p:nvSpPr>
          <p:spPr>
            <a:xfrm>
              <a:off x="1999400" y="1013200"/>
              <a:ext cx="78975" cy="58625"/>
            </a:xfrm>
            <a:custGeom>
              <a:avLst/>
              <a:gdLst/>
              <a:ahLst/>
              <a:cxnLst/>
              <a:rect l="l" t="t" r="r" b="b"/>
              <a:pathLst>
                <a:path w="3159" h="2345" extrusionOk="0">
                  <a:moveTo>
                    <a:pt x="335" y="1"/>
                  </a:moveTo>
                  <a:lnTo>
                    <a:pt x="0" y="1672"/>
                  </a:lnTo>
                  <a:cubicBezTo>
                    <a:pt x="335" y="1695"/>
                    <a:pt x="680" y="1672"/>
                    <a:pt x="1014" y="1752"/>
                  </a:cubicBezTo>
                  <a:cubicBezTo>
                    <a:pt x="1176" y="1775"/>
                    <a:pt x="1325" y="1833"/>
                    <a:pt x="1475" y="1902"/>
                  </a:cubicBezTo>
                  <a:cubicBezTo>
                    <a:pt x="1637" y="1994"/>
                    <a:pt x="1752" y="2098"/>
                    <a:pt x="1878" y="2213"/>
                  </a:cubicBezTo>
                  <a:cubicBezTo>
                    <a:pt x="1948" y="2282"/>
                    <a:pt x="2040" y="2340"/>
                    <a:pt x="2143" y="2340"/>
                  </a:cubicBezTo>
                  <a:cubicBezTo>
                    <a:pt x="2147" y="2344"/>
                    <a:pt x="2151" y="2345"/>
                    <a:pt x="2155" y="2345"/>
                  </a:cubicBezTo>
                  <a:cubicBezTo>
                    <a:pt x="2163" y="2345"/>
                    <a:pt x="2170" y="2340"/>
                    <a:pt x="2178" y="2340"/>
                  </a:cubicBezTo>
                  <a:cubicBezTo>
                    <a:pt x="2213" y="2340"/>
                    <a:pt x="2224" y="2294"/>
                    <a:pt x="2224" y="2282"/>
                  </a:cubicBezTo>
                  <a:cubicBezTo>
                    <a:pt x="2224" y="2271"/>
                    <a:pt x="2224" y="2236"/>
                    <a:pt x="2213" y="2213"/>
                  </a:cubicBezTo>
                  <a:cubicBezTo>
                    <a:pt x="2120" y="1936"/>
                    <a:pt x="1878" y="1810"/>
                    <a:pt x="1660" y="1648"/>
                  </a:cubicBezTo>
                  <a:lnTo>
                    <a:pt x="1660" y="1648"/>
                  </a:lnTo>
                  <a:cubicBezTo>
                    <a:pt x="1982" y="1741"/>
                    <a:pt x="2305" y="1775"/>
                    <a:pt x="2639" y="1787"/>
                  </a:cubicBezTo>
                  <a:cubicBezTo>
                    <a:pt x="2736" y="1794"/>
                    <a:pt x="2826" y="1804"/>
                    <a:pt x="2900" y="1804"/>
                  </a:cubicBezTo>
                  <a:cubicBezTo>
                    <a:pt x="3072" y="1804"/>
                    <a:pt x="3158" y="1749"/>
                    <a:pt x="3054" y="1476"/>
                  </a:cubicBezTo>
                  <a:cubicBezTo>
                    <a:pt x="2881" y="1015"/>
                    <a:pt x="2466" y="750"/>
                    <a:pt x="2051" y="519"/>
                  </a:cubicBezTo>
                  <a:cubicBezTo>
                    <a:pt x="1533" y="254"/>
                    <a:pt x="934" y="105"/>
                    <a:pt x="335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26;p67"/>
            <p:cNvSpPr/>
            <p:nvPr/>
          </p:nvSpPr>
          <p:spPr>
            <a:xfrm>
              <a:off x="2039425" y="1044900"/>
              <a:ext cx="34600" cy="12425"/>
            </a:xfrm>
            <a:custGeom>
              <a:avLst/>
              <a:gdLst/>
              <a:ahLst/>
              <a:cxnLst/>
              <a:rect l="l" t="t" r="r" b="b"/>
              <a:pathLst>
                <a:path w="1384" h="497" extrusionOk="0">
                  <a:moveTo>
                    <a:pt x="1" y="0"/>
                  </a:moveTo>
                  <a:cubicBezTo>
                    <a:pt x="1" y="23"/>
                    <a:pt x="335" y="58"/>
                    <a:pt x="727" y="196"/>
                  </a:cubicBezTo>
                  <a:cubicBezTo>
                    <a:pt x="1073" y="319"/>
                    <a:pt x="1355" y="496"/>
                    <a:pt x="1382" y="496"/>
                  </a:cubicBezTo>
                  <a:cubicBezTo>
                    <a:pt x="1383" y="496"/>
                    <a:pt x="1383" y="496"/>
                    <a:pt x="1384" y="496"/>
                  </a:cubicBezTo>
                  <a:cubicBezTo>
                    <a:pt x="1384" y="496"/>
                    <a:pt x="1326" y="438"/>
                    <a:pt x="1211" y="369"/>
                  </a:cubicBezTo>
                  <a:cubicBezTo>
                    <a:pt x="1095" y="288"/>
                    <a:pt x="923" y="208"/>
                    <a:pt x="738" y="150"/>
                  </a:cubicBezTo>
                  <a:cubicBezTo>
                    <a:pt x="542" y="81"/>
                    <a:pt x="370" y="35"/>
                    <a:pt x="220" y="23"/>
                  </a:cubicBezTo>
                  <a:cubicBezTo>
                    <a:pt x="9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27;p67"/>
            <p:cNvSpPr/>
            <p:nvPr/>
          </p:nvSpPr>
          <p:spPr>
            <a:xfrm>
              <a:off x="2044900" y="1036425"/>
              <a:ext cx="31150" cy="14850"/>
            </a:xfrm>
            <a:custGeom>
              <a:avLst/>
              <a:gdLst/>
              <a:ahLst/>
              <a:cxnLst/>
              <a:rect l="l" t="t" r="r" b="b"/>
              <a:pathLst>
                <a:path w="1246" h="594" extrusionOk="0">
                  <a:moveTo>
                    <a:pt x="43" y="1"/>
                  </a:moveTo>
                  <a:cubicBezTo>
                    <a:pt x="15" y="1"/>
                    <a:pt x="1" y="6"/>
                    <a:pt x="1" y="17"/>
                  </a:cubicBezTo>
                  <a:cubicBezTo>
                    <a:pt x="1" y="28"/>
                    <a:pt x="300" y="74"/>
                    <a:pt x="646" y="224"/>
                  </a:cubicBezTo>
                  <a:cubicBezTo>
                    <a:pt x="1005" y="381"/>
                    <a:pt x="1211" y="593"/>
                    <a:pt x="1243" y="593"/>
                  </a:cubicBezTo>
                  <a:cubicBezTo>
                    <a:pt x="1244" y="593"/>
                    <a:pt x="1245" y="593"/>
                    <a:pt x="1245" y="593"/>
                  </a:cubicBezTo>
                  <a:cubicBezTo>
                    <a:pt x="1245" y="593"/>
                    <a:pt x="1199" y="535"/>
                    <a:pt x="1095" y="443"/>
                  </a:cubicBezTo>
                  <a:cubicBezTo>
                    <a:pt x="992" y="362"/>
                    <a:pt x="853" y="259"/>
                    <a:pt x="681" y="189"/>
                  </a:cubicBezTo>
                  <a:cubicBezTo>
                    <a:pt x="508" y="97"/>
                    <a:pt x="335" y="51"/>
                    <a:pt x="208" y="28"/>
                  </a:cubicBezTo>
                  <a:cubicBezTo>
                    <a:pt x="132" y="9"/>
                    <a:pt x="77" y="1"/>
                    <a:pt x="4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28;p67"/>
            <p:cNvSpPr/>
            <p:nvPr/>
          </p:nvSpPr>
          <p:spPr>
            <a:xfrm>
              <a:off x="2593900" y="1411650"/>
              <a:ext cx="94775" cy="68475"/>
            </a:xfrm>
            <a:custGeom>
              <a:avLst/>
              <a:gdLst/>
              <a:ahLst/>
              <a:cxnLst/>
              <a:rect l="l" t="t" r="r" b="b"/>
              <a:pathLst>
                <a:path w="3791" h="2739" extrusionOk="0">
                  <a:moveTo>
                    <a:pt x="1856" y="0"/>
                  </a:moveTo>
                  <a:cubicBezTo>
                    <a:pt x="1579" y="0"/>
                    <a:pt x="1305" y="51"/>
                    <a:pt x="1060" y="170"/>
                  </a:cubicBezTo>
                  <a:cubicBezTo>
                    <a:pt x="1072" y="331"/>
                    <a:pt x="1268" y="366"/>
                    <a:pt x="1429" y="366"/>
                  </a:cubicBezTo>
                  <a:cubicBezTo>
                    <a:pt x="1694" y="389"/>
                    <a:pt x="1936" y="400"/>
                    <a:pt x="2190" y="412"/>
                  </a:cubicBezTo>
                  <a:cubicBezTo>
                    <a:pt x="1981" y="571"/>
                    <a:pt x="1704" y="635"/>
                    <a:pt x="1439" y="635"/>
                  </a:cubicBezTo>
                  <a:cubicBezTo>
                    <a:pt x="1397" y="635"/>
                    <a:pt x="1355" y="634"/>
                    <a:pt x="1314" y="631"/>
                  </a:cubicBezTo>
                  <a:cubicBezTo>
                    <a:pt x="1014" y="619"/>
                    <a:pt x="715" y="527"/>
                    <a:pt x="392" y="504"/>
                  </a:cubicBezTo>
                  <a:cubicBezTo>
                    <a:pt x="375" y="500"/>
                    <a:pt x="356" y="498"/>
                    <a:pt x="337" y="498"/>
                  </a:cubicBezTo>
                  <a:cubicBezTo>
                    <a:pt x="243" y="498"/>
                    <a:pt x="143" y="544"/>
                    <a:pt x="162" y="631"/>
                  </a:cubicBezTo>
                  <a:cubicBezTo>
                    <a:pt x="173" y="677"/>
                    <a:pt x="219" y="700"/>
                    <a:pt x="254" y="711"/>
                  </a:cubicBezTo>
                  <a:cubicBezTo>
                    <a:pt x="616" y="904"/>
                    <a:pt x="1036" y="1009"/>
                    <a:pt x="1453" y="1009"/>
                  </a:cubicBezTo>
                  <a:cubicBezTo>
                    <a:pt x="1659" y="1009"/>
                    <a:pt x="1865" y="983"/>
                    <a:pt x="2063" y="930"/>
                  </a:cubicBezTo>
                  <a:lnTo>
                    <a:pt x="2063" y="930"/>
                  </a:lnTo>
                  <a:cubicBezTo>
                    <a:pt x="1692" y="1090"/>
                    <a:pt x="1297" y="1170"/>
                    <a:pt x="900" y="1170"/>
                  </a:cubicBezTo>
                  <a:cubicBezTo>
                    <a:pt x="754" y="1170"/>
                    <a:pt x="607" y="1159"/>
                    <a:pt x="461" y="1138"/>
                  </a:cubicBezTo>
                  <a:cubicBezTo>
                    <a:pt x="406" y="1125"/>
                    <a:pt x="341" y="1115"/>
                    <a:pt x="276" y="1115"/>
                  </a:cubicBezTo>
                  <a:cubicBezTo>
                    <a:pt x="167" y="1115"/>
                    <a:pt x="58" y="1143"/>
                    <a:pt x="0" y="1230"/>
                  </a:cubicBezTo>
                  <a:cubicBezTo>
                    <a:pt x="277" y="1460"/>
                    <a:pt x="634" y="1552"/>
                    <a:pt x="980" y="1552"/>
                  </a:cubicBezTo>
                  <a:cubicBezTo>
                    <a:pt x="1325" y="1552"/>
                    <a:pt x="1694" y="1460"/>
                    <a:pt x="2017" y="1391"/>
                  </a:cubicBezTo>
                  <a:lnTo>
                    <a:pt x="2017" y="1391"/>
                  </a:lnTo>
                  <a:cubicBezTo>
                    <a:pt x="1637" y="1725"/>
                    <a:pt x="1083" y="1679"/>
                    <a:pt x="623" y="1875"/>
                  </a:cubicBezTo>
                  <a:cubicBezTo>
                    <a:pt x="611" y="1956"/>
                    <a:pt x="692" y="1990"/>
                    <a:pt x="772" y="2025"/>
                  </a:cubicBezTo>
                  <a:cubicBezTo>
                    <a:pt x="915" y="2057"/>
                    <a:pt x="1065" y="2071"/>
                    <a:pt x="1215" y="2071"/>
                  </a:cubicBezTo>
                  <a:cubicBezTo>
                    <a:pt x="1330" y="2071"/>
                    <a:pt x="1445" y="2063"/>
                    <a:pt x="1556" y="2048"/>
                  </a:cubicBezTo>
                  <a:cubicBezTo>
                    <a:pt x="1640" y="2041"/>
                    <a:pt x="1724" y="2029"/>
                    <a:pt x="1805" y="2029"/>
                  </a:cubicBezTo>
                  <a:cubicBezTo>
                    <a:pt x="1858" y="2029"/>
                    <a:pt x="1909" y="2034"/>
                    <a:pt x="1959" y="2048"/>
                  </a:cubicBezTo>
                  <a:cubicBezTo>
                    <a:pt x="2040" y="2082"/>
                    <a:pt x="2097" y="2105"/>
                    <a:pt x="2155" y="2151"/>
                  </a:cubicBezTo>
                  <a:cubicBezTo>
                    <a:pt x="2339" y="2278"/>
                    <a:pt x="2524" y="2451"/>
                    <a:pt x="2731" y="2555"/>
                  </a:cubicBezTo>
                  <a:cubicBezTo>
                    <a:pt x="2881" y="2624"/>
                    <a:pt x="3042" y="2658"/>
                    <a:pt x="3203" y="2739"/>
                  </a:cubicBezTo>
                  <a:lnTo>
                    <a:pt x="3791" y="654"/>
                  </a:lnTo>
                  <a:cubicBezTo>
                    <a:pt x="3376" y="423"/>
                    <a:pt x="2938" y="193"/>
                    <a:pt x="2466" y="78"/>
                  </a:cubicBezTo>
                  <a:cubicBezTo>
                    <a:pt x="2269" y="28"/>
                    <a:pt x="2062" y="0"/>
                    <a:pt x="1856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29;p67"/>
            <p:cNvSpPr/>
            <p:nvPr/>
          </p:nvSpPr>
          <p:spPr>
            <a:xfrm>
              <a:off x="2792075" y="1813650"/>
              <a:ext cx="100825" cy="113525"/>
            </a:xfrm>
            <a:custGeom>
              <a:avLst/>
              <a:gdLst/>
              <a:ahLst/>
              <a:cxnLst/>
              <a:rect l="l" t="t" r="r" b="b"/>
              <a:pathLst>
                <a:path w="4033" h="4541" extrusionOk="0">
                  <a:moveTo>
                    <a:pt x="2627" y="1"/>
                  </a:moveTo>
                  <a:lnTo>
                    <a:pt x="1049" y="1591"/>
                  </a:lnTo>
                  <a:lnTo>
                    <a:pt x="1602" y="3054"/>
                  </a:lnTo>
                  <a:cubicBezTo>
                    <a:pt x="1602" y="3054"/>
                    <a:pt x="0" y="3584"/>
                    <a:pt x="81" y="4540"/>
                  </a:cubicBezTo>
                  <a:lnTo>
                    <a:pt x="4033" y="2628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30;p67"/>
            <p:cNvSpPr/>
            <p:nvPr/>
          </p:nvSpPr>
          <p:spPr>
            <a:xfrm>
              <a:off x="2792075" y="1860600"/>
              <a:ext cx="100825" cy="66275"/>
            </a:xfrm>
            <a:custGeom>
              <a:avLst/>
              <a:gdLst/>
              <a:ahLst/>
              <a:cxnLst/>
              <a:rect l="l" t="t" r="r" b="b"/>
              <a:pathLst>
                <a:path w="4033" h="2651" extrusionOk="0">
                  <a:moveTo>
                    <a:pt x="3641" y="1"/>
                  </a:moveTo>
                  <a:lnTo>
                    <a:pt x="1567" y="1118"/>
                  </a:lnTo>
                  <a:lnTo>
                    <a:pt x="1602" y="1176"/>
                  </a:lnTo>
                  <a:cubicBezTo>
                    <a:pt x="1602" y="1176"/>
                    <a:pt x="0" y="1694"/>
                    <a:pt x="81" y="2651"/>
                  </a:cubicBezTo>
                  <a:lnTo>
                    <a:pt x="4033" y="727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31;p67"/>
            <p:cNvSpPr/>
            <p:nvPr/>
          </p:nvSpPr>
          <p:spPr>
            <a:xfrm>
              <a:off x="2724675" y="1628725"/>
              <a:ext cx="167950" cy="242550"/>
            </a:xfrm>
            <a:custGeom>
              <a:avLst/>
              <a:gdLst/>
              <a:ahLst/>
              <a:cxnLst/>
              <a:rect l="l" t="t" r="r" b="b"/>
              <a:pathLst>
                <a:path w="6718" h="9702" extrusionOk="0">
                  <a:moveTo>
                    <a:pt x="3169" y="1"/>
                  </a:moveTo>
                  <a:lnTo>
                    <a:pt x="0" y="1326"/>
                  </a:lnTo>
                  <a:lnTo>
                    <a:pt x="3099" y="9702"/>
                  </a:lnTo>
                  <a:lnTo>
                    <a:pt x="6717" y="8273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rgbClr val="E3D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32;p67"/>
            <p:cNvSpPr/>
            <p:nvPr/>
          </p:nvSpPr>
          <p:spPr>
            <a:xfrm>
              <a:off x="2796100" y="1816525"/>
              <a:ext cx="89325" cy="39200"/>
            </a:xfrm>
            <a:custGeom>
              <a:avLst/>
              <a:gdLst/>
              <a:ahLst/>
              <a:cxnLst/>
              <a:rect l="l" t="t" r="r" b="b"/>
              <a:pathLst>
                <a:path w="3573" h="1568" extrusionOk="0">
                  <a:moveTo>
                    <a:pt x="3538" y="1"/>
                  </a:moveTo>
                  <a:cubicBezTo>
                    <a:pt x="3065" y="220"/>
                    <a:pt x="2512" y="462"/>
                    <a:pt x="1925" y="704"/>
                  </a:cubicBezTo>
                  <a:cubicBezTo>
                    <a:pt x="1222" y="1015"/>
                    <a:pt x="553" y="1268"/>
                    <a:pt x="0" y="1499"/>
                  </a:cubicBezTo>
                  <a:lnTo>
                    <a:pt x="12" y="1568"/>
                  </a:lnTo>
                  <a:cubicBezTo>
                    <a:pt x="577" y="1360"/>
                    <a:pt x="1233" y="1095"/>
                    <a:pt x="1959" y="796"/>
                  </a:cubicBezTo>
                  <a:cubicBezTo>
                    <a:pt x="2547" y="554"/>
                    <a:pt x="3088" y="300"/>
                    <a:pt x="3572" y="70"/>
                  </a:cubicBezTo>
                  <a:lnTo>
                    <a:pt x="3538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33;p67"/>
            <p:cNvSpPr/>
            <p:nvPr/>
          </p:nvSpPr>
          <p:spPr>
            <a:xfrm>
              <a:off x="2761825" y="1645450"/>
              <a:ext cx="74900" cy="196450"/>
            </a:xfrm>
            <a:custGeom>
              <a:avLst/>
              <a:gdLst/>
              <a:ahLst/>
              <a:cxnLst/>
              <a:rect l="l" t="t" r="r" b="b"/>
              <a:pathLst>
                <a:path w="2996" h="7858" extrusionOk="0">
                  <a:moveTo>
                    <a:pt x="104" y="0"/>
                  </a:moveTo>
                  <a:lnTo>
                    <a:pt x="0" y="46"/>
                  </a:lnTo>
                  <a:cubicBezTo>
                    <a:pt x="70" y="311"/>
                    <a:pt x="173" y="622"/>
                    <a:pt x="288" y="1003"/>
                  </a:cubicBezTo>
                  <a:cubicBezTo>
                    <a:pt x="588" y="1947"/>
                    <a:pt x="1049" y="3272"/>
                    <a:pt x="1579" y="4701"/>
                  </a:cubicBezTo>
                  <a:cubicBezTo>
                    <a:pt x="2028" y="5899"/>
                    <a:pt x="2466" y="6994"/>
                    <a:pt x="2823" y="7858"/>
                  </a:cubicBezTo>
                  <a:cubicBezTo>
                    <a:pt x="2881" y="7823"/>
                    <a:pt x="2938" y="7800"/>
                    <a:pt x="2996" y="7777"/>
                  </a:cubicBezTo>
                  <a:cubicBezTo>
                    <a:pt x="2639" y="6832"/>
                    <a:pt x="2247" y="5761"/>
                    <a:pt x="1809" y="4609"/>
                  </a:cubicBezTo>
                  <a:cubicBezTo>
                    <a:pt x="1314" y="3249"/>
                    <a:pt x="853" y="2016"/>
                    <a:pt x="461" y="945"/>
                  </a:cubicBezTo>
                  <a:cubicBezTo>
                    <a:pt x="311" y="565"/>
                    <a:pt x="196" y="254"/>
                    <a:pt x="104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34;p67"/>
            <p:cNvSpPr/>
            <p:nvPr/>
          </p:nvSpPr>
          <p:spPr>
            <a:xfrm>
              <a:off x="2540325" y="1846775"/>
              <a:ext cx="125600" cy="71450"/>
            </a:xfrm>
            <a:custGeom>
              <a:avLst/>
              <a:gdLst/>
              <a:ahLst/>
              <a:cxnLst/>
              <a:rect l="l" t="t" r="r" b="b"/>
              <a:pathLst>
                <a:path w="5024" h="2858" extrusionOk="0">
                  <a:moveTo>
                    <a:pt x="2777" y="1"/>
                  </a:moveTo>
                  <a:lnTo>
                    <a:pt x="2120" y="1429"/>
                  </a:lnTo>
                  <a:cubicBezTo>
                    <a:pt x="2120" y="1429"/>
                    <a:pt x="1428" y="1067"/>
                    <a:pt x="789" y="1067"/>
                  </a:cubicBezTo>
                  <a:cubicBezTo>
                    <a:pt x="488" y="1067"/>
                    <a:pt x="200" y="1147"/>
                    <a:pt x="1" y="1383"/>
                  </a:cubicBezTo>
                  <a:lnTo>
                    <a:pt x="4137" y="2858"/>
                  </a:lnTo>
                  <a:lnTo>
                    <a:pt x="5024" y="12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35;p67"/>
            <p:cNvSpPr/>
            <p:nvPr/>
          </p:nvSpPr>
          <p:spPr>
            <a:xfrm>
              <a:off x="2540325" y="1873450"/>
              <a:ext cx="109475" cy="44775"/>
            </a:xfrm>
            <a:custGeom>
              <a:avLst/>
              <a:gdLst/>
              <a:ahLst/>
              <a:cxnLst/>
              <a:rect l="l" t="t" r="r" b="b"/>
              <a:pathLst>
                <a:path w="4379" h="1791" extrusionOk="0">
                  <a:moveTo>
                    <a:pt x="781" y="0"/>
                  </a:moveTo>
                  <a:cubicBezTo>
                    <a:pt x="482" y="0"/>
                    <a:pt x="196" y="80"/>
                    <a:pt x="1" y="316"/>
                  </a:cubicBezTo>
                  <a:lnTo>
                    <a:pt x="4137" y="1791"/>
                  </a:lnTo>
                  <a:lnTo>
                    <a:pt x="4379" y="996"/>
                  </a:lnTo>
                  <a:lnTo>
                    <a:pt x="2132" y="305"/>
                  </a:lnTo>
                  <a:lnTo>
                    <a:pt x="2109" y="362"/>
                  </a:lnTo>
                  <a:cubicBezTo>
                    <a:pt x="2109" y="362"/>
                    <a:pt x="1416" y="0"/>
                    <a:pt x="781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36;p67"/>
            <p:cNvSpPr/>
            <p:nvPr/>
          </p:nvSpPr>
          <p:spPr>
            <a:xfrm>
              <a:off x="2866950" y="1313625"/>
              <a:ext cx="53600" cy="91900"/>
            </a:xfrm>
            <a:custGeom>
              <a:avLst/>
              <a:gdLst/>
              <a:ahLst/>
              <a:cxnLst/>
              <a:rect l="l" t="t" r="r" b="b"/>
              <a:pathLst>
                <a:path w="2144" h="3676" extrusionOk="0">
                  <a:moveTo>
                    <a:pt x="1879" y="1"/>
                  </a:moveTo>
                  <a:lnTo>
                    <a:pt x="1" y="139"/>
                  </a:lnTo>
                  <a:lnTo>
                    <a:pt x="254" y="3676"/>
                  </a:lnTo>
                  <a:lnTo>
                    <a:pt x="2144" y="3538"/>
                  </a:lnTo>
                  <a:lnTo>
                    <a:pt x="1879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37;p67"/>
            <p:cNvSpPr/>
            <p:nvPr/>
          </p:nvSpPr>
          <p:spPr>
            <a:xfrm>
              <a:off x="2919950" y="1156375"/>
              <a:ext cx="89900" cy="89875"/>
            </a:xfrm>
            <a:custGeom>
              <a:avLst/>
              <a:gdLst/>
              <a:ahLst/>
              <a:cxnLst/>
              <a:rect l="l" t="t" r="r" b="b"/>
              <a:pathLst>
                <a:path w="3596" h="3595" extrusionOk="0">
                  <a:moveTo>
                    <a:pt x="1798" y="0"/>
                  </a:moveTo>
                  <a:cubicBezTo>
                    <a:pt x="796" y="0"/>
                    <a:pt x="1" y="795"/>
                    <a:pt x="1" y="1797"/>
                  </a:cubicBezTo>
                  <a:cubicBezTo>
                    <a:pt x="1" y="2788"/>
                    <a:pt x="796" y="3595"/>
                    <a:pt x="1798" y="3595"/>
                  </a:cubicBezTo>
                  <a:cubicBezTo>
                    <a:pt x="2789" y="3595"/>
                    <a:pt x="3595" y="2788"/>
                    <a:pt x="3595" y="1797"/>
                  </a:cubicBezTo>
                  <a:cubicBezTo>
                    <a:pt x="3595" y="795"/>
                    <a:pt x="2789" y="0"/>
                    <a:pt x="1798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38;p67"/>
            <p:cNvSpPr/>
            <p:nvPr/>
          </p:nvSpPr>
          <p:spPr>
            <a:xfrm>
              <a:off x="2834400" y="1184575"/>
              <a:ext cx="158150" cy="130225"/>
            </a:xfrm>
            <a:custGeom>
              <a:avLst/>
              <a:gdLst/>
              <a:ahLst/>
              <a:cxnLst/>
              <a:rect l="l" t="t" r="r" b="b"/>
              <a:pathLst>
                <a:path w="6326" h="5209" extrusionOk="0">
                  <a:moveTo>
                    <a:pt x="2076" y="1"/>
                  </a:moveTo>
                  <a:cubicBezTo>
                    <a:pt x="2064" y="1"/>
                    <a:pt x="2052" y="1"/>
                    <a:pt x="2040" y="1"/>
                  </a:cubicBezTo>
                  <a:cubicBezTo>
                    <a:pt x="1268" y="36"/>
                    <a:pt x="496" y="324"/>
                    <a:pt x="254" y="1096"/>
                  </a:cubicBezTo>
                  <a:cubicBezTo>
                    <a:pt x="93" y="1603"/>
                    <a:pt x="1" y="2455"/>
                    <a:pt x="358" y="2904"/>
                  </a:cubicBezTo>
                  <a:lnTo>
                    <a:pt x="5105" y="5209"/>
                  </a:lnTo>
                  <a:cubicBezTo>
                    <a:pt x="5612" y="4713"/>
                    <a:pt x="5865" y="4149"/>
                    <a:pt x="6096" y="3515"/>
                  </a:cubicBezTo>
                  <a:cubicBezTo>
                    <a:pt x="6326" y="2881"/>
                    <a:pt x="6303" y="2213"/>
                    <a:pt x="5877" y="1672"/>
                  </a:cubicBezTo>
                  <a:cubicBezTo>
                    <a:pt x="5704" y="1441"/>
                    <a:pt x="5496" y="1430"/>
                    <a:pt x="5278" y="1268"/>
                  </a:cubicBezTo>
                  <a:cubicBezTo>
                    <a:pt x="5128" y="1153"/>
                    <a:pt x="5070" y="980"/>
                    <a:pt x="4943" y="854"/>
                  </a:cubicBezTo>
                  <a:cubicBezTo>
                    <a:pt x="4828" y="727"/>
                    <a:pt x="4655" y="658"/>
                    <a:pt x="4494" y="612"/>
                  </a:cubicBezTo>
                  <a:cubicBezTo>
                    <a:pt x="4102" y="497"/>
                    <a:pt x="3722" y="543"/>
                    <a:pt x="3330" y="393"/>
                  </a:cubicBezTo>
                  <a:cubicBezTo>
                    <a:pt x="2881" y="224"/>
                    <a:pt x="2552" y="1"/>
                    <a:pt x="207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39;p67"/>
            <p:cNvSpPr/>
            <p:nvPr/>
          </p:nvSpPr>
          <p:spPr>
            <a:xfrm>
              <a:off x="2819725" y="1243350"/>
              <a:ext cx="27100" cy="32000"/>
            </a:xfrm>
            <a:custGeom>
              <a:avLst/>
              <a:gdLst/>
              <a:ahLst/>
              <a:cxnLst/>
              <a:rect l="l" t="t" r="r" b="b"/>
              <a:pathLst>
                <a:path w="1084" h="1280" extrusionOk="0">
                  <a:moveTo>
                    <a:pt x="1083" y="0"/>
                  </a:moveTo>
                  <a:lnTo>
                    <a:pt x="0" y="1037"/>
                  </a:lnTo>
                  <a:lnTo>
                    <a:pt x="680" y="1279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40;p67"/>
            <p:cNvSpPr/>
            <p:nvPr/>
          </p:nvSpPr>
          <p:spPr>
            <a:xfrm>
              <a:off x="2828075" y="1208200"/>
              <a:ext cx="146925" cy="140825"/>
            </a:xfrm>
            <a:custGeom>
              <a:avLst/>
              <a:gdLst/>
              <a:ahLst/>
              <a:cxnLst/>
              <a:rect l="l" t="t" r="r" b="b"/>
              <a:pathLst>
                <a:path w="5877" h="5633" extrusionOk="0">
                  <a:moveTo>
                    <a:pt x="1394" y="1"/>
                  </a:moveTo>
                  <a:cubicBezTo>
                    <a:pt x="1175" y="197"/>
                    <a:pt x="1003" y="439"/>
                    <a:pt x="911" y="750"/>
                  </a:cubicBezTo>
                  <a:lnTo>
                    <a:pt x="104" y="3457"/>
                  </a:lnTo>
                  <a:cubicBezTo>
                    <a:pt x="0" y="3803"/>
                    <a:pt x="12" y="4160"/>
                    <a:pt x="127" y="4471"/>
                  </a:cubicBezTo>
                  <a:cubicBezTo>
                    <a:pt x="346" y="5082"/>
                    <a:pt x="922" y="5485"/>
                    <a:pt x="1556" y="5543"/>
                  </a:cubicBezTo>
                  <a:lnTo>
                    <a:pt x="2489" y="5623"/>
                  </a:lnTo>
                  <a:cubicBezTo>
                    <a:pt x="2561" y="5629"/>
                    <a:pt x="2632" y="5633"/>
                    <a:pt x="2702" y="5633"/>
                  </a:cubicBezTo>
                  <a:cubicBezTo>
                    <a:pt x="3154" y="5633"/>
                    <a:pt x="3582" y="5507"/>
                    <a:pt x="3941" y="5278"/>
                  </a:cubicBezTo>
                  <a:cubicBezTo>
                    <a:pt x="4097" y="5403"/>
                    <a:pt x="4306" y="5471"/>
                    <a:pt x="4531" y="5471"/>
                  </a:cubicBezTo>
                  <a:cubicBezTo>
                    <a:pt x="4720" y="5471"/>
                    <a:pt x="4922" y="5423"/>
                    <a:pt x="5116" y="5324"/>
                  </a:cubicBezTo>
                  <a:cubicBezTo>
                    <a:pt x="5646" y="5070"/>
                    <a:pt x="5876" y="4494"/>
                    <a:pt x="5657" y="4045"/>
                  </a:cubicBezTo>
                  <a:cubicBezTo>
                    <a:pt x="5565" y="3884"/>
                    <a:pt x="5461" y="3768"/>
                    <a:pt x="5300" y="3699"/>
                  </a:cubicBezTo>
                  <a:cubicBezTo>
                    <a:pt x="5243" y="3665"/>
                    <a:pt x="5196" y="3630"/>
                    <a:pt x="5173" y="3549"/>
                  </a:cubicBezTo>
                  <a:cubicBezTo>
                    <a:pt x="4517" y="3492"/>
                    <a:pt x="3883" y="2916"/>
                    <a:pt x="3676" y="2086"/>
                  </a:cubicBezTo>
                  <a:cubicBezTo>
                    <a:pt x="3560" y="1648"/>
                    <a:pt x="3572" y="1222"/>
                    <a:pt x="3687" y="842"/>
                  </a:cubicBezTo>
                  <a:lnTo>
                    <a:pt x="3687" y="842"/>
                  </a:lnTo>
                  <a:cubicBezTo>
                    <a:pt x="3566" y="865"/>
                    <a:pt x="3439" y="876"/>
                    <a:pt x="3308" y="876"/>
                  </a:cubicBezTo>
                  <a:cubicBezTo>
                    <a:pt x="3177" y="876"/>
                    <a:pt x="3042" y="865"/>
                    <a:pt x="2904" y="842"/>
                  </a:cubicBezTo>
                  <a:cubicBezTo>
                    <a:pt x="2247" y="750"/>
                    <a:pt x="1694" y="416"/>
                    <a:pt x="1394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41;p67"/>
            <p:cNvSpPr/>
            <p:nvPr/>
          </p:nvSpPr>
          <p:spPr>
            <a:xfrm>
              <a:off x="2830375" y="1281650"/>
              <a:ext cx="17875" cy="15025"/>
            </a:xfrm>
            <a:custGeom>
              <a:avLst/>
              <a:gdLst/>
              <a:ahLst/>
              <a:cxnLst/>
              <a:rect l="l" t="t" r="r" b="b"/>
              <a:pathLst>
                <a:path w="715" h="601" extrusionOk="0">
                  <a:moveTo>
                    <a:pt x="185" y="1"/>
                  </a:moveTo>
                  <a:lnTo>
                    <a:pt x="24" y="519"/>
                  </a:lnTo>
                  <a:cubicBezTo>
                    <a:pt x="24" y="542"/>
                    <a:pt x="0" y="554"/>
                    <a:pt x="0" y="588"/>
                  </a:cubicBezTo>
                  <a:cubicBezTo>
                    <a:pt x="43" y="597"/>
                    <a:pt x="86" y="601"/>
                    <a:pt x="128" y="601"/>
                  </a:cubicBezTo>
                  <a:cubicBezTo>
                    <a:pt x="382" y="601"/>
                    <a:pt x="616" y="455"/>
                    <a:pt x="715" y="208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2;p67"/>
            <p:cNvSpPr/>
            <p:nvPr/>
          </p:nvSpPr>
          <p:spPr>
            <a:xfrm>
              <a:off x="2927450" y="1309200"/>
              <a:ext cx="37450" cy="26050"/>
            </a:xfrm>
            <a:custGeom>
              <a:avLst/>
              <a:gdLst/>
              <a:ahLst/>
              <a:cxnLst/>
              <a:rect l="l" t="t" r="r" b="b"/>
              <a:pathLst>
                <a:path w="1498" h="1042" extrusionOk="0">
                  <a:moveTo>
                    <a:pt x="1145" y="1"/>
                  </a:moveTo>
                  <a:cubicBezTo>
                    <a:pt x="966" y="1"/>
                    <a:pt x="735" y="81"/>
                    <a:pt x="530" y="224"/>
                  </a:cubicBezTo>
                  <a:cubicBezTo>
                    <a:pt x="300" y="397"/>
                    <a:pt x="173" y="604"/>
                    <a:pt x="92" y="765"/>
                  </a:cubicBezTo>
                  <a:cubicBezTo>
                    <a:pt x="23" y="927"/>
                    <a:pt x="0" y="1042"/>
                    <a:pt x="12" y="1042"/>
                  </a:cubicBezTo>
                  <a:cubicBezTo>
                    <a:pt x="23" y="1042"/>
                    <a:pt x="58" y="938"/>
                    <a:pt x="138" y="777"/>
                  </a:cubicBezTo>
                  <a:cubicBezTo>
                    <a:pt x="231" y="615"/>
                    <a:pt x="357" y="420"/>
                    <a:pt x="576" y="258"/>
                  </a:cubicBezTo>
                  <a:cubicBezTo>
                    <a:pt x="784" y="97"/>
                    <a:pt x="1014" y="39"/>
                    <a:pt x="1187" y="28"/>
                  </a:cubicBezTo>
                  <a:cubicBezTo>
                    <a:pt x="1348" y="56"/>
                    <a:pt x="1447" y="77"/>
                    <a:pt x="1483" y="77"/>
                  </a:cubicBezTo>
                  <a:cubicBezTo>
                    <a:pt x="1491" y="77"/>
                    <a:pt x="1496" y="76"/>
                    <a:pt x="1498" y="74"/>
                  </a:cubicBezTo>
                  <a:cubicBezTo>
                    <a:pt x="1498" y="62"/>
                    <a:pt x="1394" y="16"/>
                    <a:pt x="1210" y="5"/>
                  </a:cubicBezTo>
                  <a:cubicBezTo>
                    <a:pt x="1189" y="2"/>
                    <a:pt x="1167" y="1"/>
                    <a:pt x="1145" y="1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43;p67"/>
            <p:cNvSpPr/>
            <p:nvPr/>
          </p:nvSpPr>
          <p:spPr>
            <a:xfrm>
              <a:off x="2939250" y="1312775"/>
              <a:ext cx="10400" cy="21150"/>
            </a:xfrm>
            <a:custGeom>
              <a:avLst/>
              <a:gdLst/>
              <a:ahLst/>
              <a:cxnLst/>
              <a:rect l="l" t="t" r="r" b="b"/>
              <a:pathLst>
                <a:path w="416" h="846" extrusionOk="0">
                  <a:moveTo>
                    <a:pt x="243" y="0"/>
                  </a:moveTo>
                  <a:cubicBezTo>
                    <a:pt x="231" y="23"/>
                    <a:pt x="254" y="58"/>
                    <a:pt x="289" y="127"/>
                  </a:cubicBezTo>
                  <a:cubicBezTo>
                    <a:pt x="312" y="219"/>
                    <a:pt x="335" y="334"/>
                    <a:pt x="300" y="449"/>
                  </a:cubicBezTo>
                  <a:cubicBezTo>
                    <a:pt x="277" y="576"/>
                    <a:pt x="196" y="668"/>
                    <a:pt x="127" y="726"/>
                  </a:cubicBezTo>
                  <a:cubicBezTo>
                    <a:pt x="58" y="795"/>
                    <a:pt x="1" y="830"/>
                    <a:pt x="12" y="841"/>
                  </a:cubicBezTo>
                  <a:cubicBezTo>
                    <a:pt x="12" y="844"/>
                    <a:pt x="15" y="845"/>
                    <a:pt x="21" y="845"/>
                  </a:cubicBezTo>
                  <a:cubicBezTo>
                    <a:pt x="40" y="845"/>
                    <a:pt x="90" y="828"/>
                    <a:pt x="162" y="784"/>
                  </a:cubicBezTo>
                  <a:cubicBezTo>
                    <a:pt x="231" y="726"/>
                    <a:pt x="335" y="622"/>
                    <a:pt x="381" y="484"/>
                  </a:cubicBezTo>
                  <a:cubicBezTo>
                    <a:pt x="415" y="334"/>
                    <a:pt x="392" y="196"/>
                    <a:pt x="346" y="115"/>
                  </a:cubicBezTo>
                  <a:cubicBezTo>
                    <a:pt x="300" y="35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C65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44;p67"/>
            <p:cNvSpPr/>
            <p:nvPr/>
          </p:nvSpPr>
          <p:spPr>
            <a:xfrm>
              <a:off x="2862925" y="1197775"/>
              <a:ext cx="109775" cy="99750"/>
            </a:xfrm>
            <a:custGeom>
              <a:avLst/>
              <a:gdLst/>
              <a:ahLst/>
              <a:cxnLst/>
              <a:rect l="l" t="t" r="r" b="b"/>
              <a:pathLst>
                <a:path w="4391" h="3990" extrusionOk="0">
                  <a:moveTo>
                    <a:pt x="1083" y="0"/>
                  </a:moveTo>
                  <a:cubicBezTo>
                    <a:pt x="679" y="0"/>
                    <a:pt x="298" y="150"/>
                    <a:pt x="0" y="406"/>
                  </a:cubicBezTo>
                  <a:cubicBezTo>
                    <a:pt x="300" y="844"/>
                    <a:pt x="853" y="1178"/>
                    <a:pt x="1510" y="1259"/>
                  </a:cubicBezTo>
                  <a:cubicBezTo>
                    <a:pt x="1638" y="1280"/>
                    <a:pt x="1764" y="1289"/>
                    <a:pt x="1887" y="1289"/>
                  </a:cubicBezTo>
                  <a:cubicBezTo>
                    <a:pt x="2028" y="1289"/>
                    <a:pt x="2164" y="1277"/>
                    <a:pt x="2293" y="1259"/>
                  </a:cubicBezTo>
                  <a:lnTo>
                    <a:pt x="2293" y="1259"/>
                  </a:lnTo>
                  <a:cubicBezTo>
                    <a:pt x="2178" y="1616"/>
                    <a:pt x="2155" y="2054"/>
                    <a:pt x="2270" y="2503"/>
                  </a:cubicBezTo>
                  <a:cubicBezTo>
                    <a:pt x="2489" y="3356"/>
                    <a:pt x="3123" y="3932"/>
                    <a:pt x="3779" y="3989"/>
                  </a:cubicBezTo>
                  <a:cubicBezTo>
                    <a:pt x="3745" y="3932"/>
                    <a:pt x="3745" y="3863"/>
                    <a:pt x="3756" y="3817"/>
                  </a:cubicBezTo>
                  <a:lnTo>
                    <a:pt x="4090" y="2745"/>
                  </a:lnTo>
                  <a:cubicBezTo>
                    <a:pt x="4390" y="1777"/>
                    <a:pt x="3860" y="763"/>
                    <a:pt x="2892" y="475"/>
                  </a:cubicBezTo>
                  <a:lnTo>
                    <a:pt x="1567" y="72"/>
                  </a:lnTo>
                  <a:cubicBezTo>
                    <a:pt x="1405" y="23"/>
                    <a:pt x="1242" y="0"/>
                    <a:pt x="108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45;p67"/>
            <p:cNvSpPr/>
            <p:nvPr/>
          </p:nvSpPr>
          <p:spPr>
            <a:xfrm>
              <a:off x="2647750" y="1366875"/>
              <a:ext cx="268775" cy="218300"/>
            </a:xfrm>
            <a:custGeom>
              <a:avLst/>
              <a:gdLst/>
              <a:ahLst/>
              <a:cxnLst/>
              <a:rect l="l" t="t" r="r" b="b"/>
              <a:pathLst>
                <a:path w="10751" h="8732" extrusionOk="0">
                  <a:moveTo>
                    <a:pt x="8933" y="0"/>
                  </a:moveTo>
                  <a:cubicBezTo>
                    <a:pt x="8044" y="0"/>
                    <a:pt x="6891" y="305"/>
                    <a:pt x="6257" y="1696"/>
                  </a:cubicBezTo>
                  <a:lnTo>
                    <a:pt x="5439" y="4161"/>
                  </a:lnTo>
                  <a:lnTo>
                    <a:pt x="1533" y="1949"/>
                  </a:lnTo>
                  <a:lnTo>
                    <a:pt x="1" y="4323"/>
                  </a:lnTo>
                  <a:cubicBezTo>
                    <a:pt x="1" y="4323"/>
                    <a:pt x="4172" y="7733"/>
                    <a:pt x="6764" y="8655"/>
                  </a:cubicBezTo>
                  <a:cubicBezTo>
                    <a:pt x="6912" y="8707"/>
                    <a:pt x="7056" y="8732"/>
                    <a:pt x="7195" y="8732"/>
                  </a:cubicBezTo>
                  <a:cubicBezTo>
                    <a:pt x="9511" y="8732"/>
                    <a:pt x="10750" y="1949"/>
                    <a:pt x="10750" y="1949"/>
                  </a:cubicBezTo>
                  <a:lnTo>
                    <a:pt x="10163" y="186"/>
                  </a:lnTo>
                  <a:cubicBezTo>
                    <a:pt x="10163" y="186"/>
                    <a:pt x="9629" y="0"/>
                    <a:pt x="8933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46;p67"/>
            <p:cNvSpPr/>
            <p:nvPr/>
          </p:nvSpPr>
          <p:spPr>
            <a:xfrm>
              <a:off x="2866950" y="1359300"/>
              <a:ext cx="139725" cy="88875"/>
            </a:xfrm>
            <a:custGeom>
              <a:avLst/>
              <a:gdLst/>
              <a:ahLst/>
              <a:cxnLst/>
              <a:rect l="l" t="t" r="r" b="b"/>
              <a:pathLst>
                <a:path w="5589" h="3555" extrusionOk="0">
                  <a:moveTo>
                    <a:pt x="3076" y="0"/>
                  </a:moveTo>
                  <a:cubicBezTo>
                    <a:pt x="1693" y="0"/>
                    <a:pt x="1" y="351"/>
                    <a:pt x="1" y="351"/>
                  </a:cubicBezTo>
                  <a:lnTo>
                    <a:pt x="3906" y="3554"/>
                  </a:lnTo>
                  <a:lnTo>
                    <a:pt x="4909" y="1572"/>
                  </a:lnTo>
                  <a:cubicBezTo>
                    <a:pt x="4909" y="1572"/>
                    <a:pt x="5589" y="651"/>
                    <a:pt x="4379" y="178"/>
                  </a:cubicBezTo>
                  <a:cubicBezTo>
                    <a:pt x="4053" y="48"/>
                    <a:pt x="3585" y="0"/>
                    <a:pt x="3076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47;p67"/>
            <p:cNvSpPr/>
            <p:nvPr/>
          </p:nvSpPr>
          <p:spPr>
            <a:xfrm>
              <a:off x="2581800" y="1555500"/>
              <a:ext cx="292375" cy="320975"/>
            </a:xfrm>
            <a:custGeom>
              <a:avLst/>
              <a:gdLst/>
              <a:ahLst/>
              <a:cxnLst/>
              <a:rect l="l" t="t" r="r" b="b"/>
              <a:pathLst>
                <a:path w="11695" h="12839" extrusionOk="0">
                  <a:moveTo>
                    <a:pt x="7735" y="0"/>
                  </a:moveTo>
                  <a:cubicBezTo>
                    <a:pt x="6025" y="0"/>
                    <a:pt x="4219" y="385"/>
                    <a:pt x="3526" y="1847"/>
                  </a:cubicBezTo>
                  <a:cubicBezTo>
                    <a:pt x="2063" y="4912"/>
                    <a:pt x="1" y="11755"/>
                    <a:pt x="1" y="11755"/>
                  </a:cubicBezTo>
                  <a:lnTo>
                    <a:pt x="3872" y="12838"/>
                  </a:lnTo>
                  <a:lnTo>
                    <a:pt x="6153" y="3806"/>
                  </a:lnTo>
                  <a:lnTo>
                    <a:pt x="11695" y="3806"/>
                  </a:lnTo>
                  <a:lnTo>
                    <a:pt x="11603" y="464"/>
                  </a:lnTo>
                  <a:lnTo>
                    <a:pt x="11418" y="476"/>
                  </a:lnTo>
                  <a:cubicBezTo>
                    <a:pt x="11418" y="476"/>
                    <a:pt x="9636" y="0"/>
                    <a:pt x="7735" y="0"/>
                  </a:cubicBezTo>
                  <a:close/>
                </a:path>
              </a:pathLst>
            </a:custGeom>
            <a:solidFill>
              <a:srgbClr val="E3D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48;p67"/>
            <p:cNvSpPr/>
            <p:nvPr/>
          </p:nvSpPr>
          <p:spPr>
            <a:xfrm>
              <a:off x="2656400" y="1423075"/>
              <a:ext cx="43800" cy="60225"/>
            </a:xfrm>
            <a:custGeom>
              <a:avLst/>
              <a:gdLst/>
              <a:ahLst/>
              <a:cxnLst/>
              <a:rect l="l" t="t" r="r" b="b"/>
              <a:pathLst>
                <a:path w="1752" h="2409" extrusionOk="0">
                  <a:moveTo>
                    <a:pt x="1694" y="1"/>
                  </a:moveTo>
                  <a:cubicBezTo>
                    <a:pt x="1406" y="404"/>
                    <a:pt x="1153" y="773"/>
                    <a:pt x="865" y="1164"/>
                  </a:cubicBezTo>
                  <a:cubicBezTo>
                    <a:pt x="577" y="1568"/>
                    <a:pt x="300" y="1959"/>
                    <a:pt x="1" y="2363"/>
                  </a:cubicBezTo>
                  <a:cubicBezTo>
                    <a:pt x="12" y="2374"/>
                    <a:pt x="35" y="2386"/>
                    <a:pt x="58" y="2409"/>
                  </a:cubicBezTo>
                  <a:cubicBezTo>
                    <a:pt x="312" y="2063"/>
                    <a:pt x="611" y="1660"/>
                    <a:pt x="922" y="1211"/>
                  </a:cubicBezTo>
                  <a:cubicBezTo>
                    <a:pt x="1222" y="773"/>
                    <a:pt x="1510" y="369"/>
                    <a:pt x="1752" y="24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649;p67"/>
            <p:cNvSpPr/>
            <p:nvPr/>
          </p:nvSpPr>
          <p:spPr>
            <a:xfrm>
              <a:off x="2772475" y="1465125"/>
              <a:ext cx="43800" cy="25725"/>
            </a:xfrm>
            <a:custGeom>
              <a:avLst/>
              <a:gdLst/>
              <a:ahLst/>
              <a:cxnLst/>
              <a:rect l="l" t="t" r="r" b="b"/>
              <a:pathLst>
                <a:path w="1752" h="1029" extrusionOk="0">
                  <a:moveTo>
                    <a:pt x="26" y="0"/>
                  </a:moveTo>
                  <a:cubicBezTo>
                    <a:pt x="25" y="0"/>
                    <a:pt x="24" y="1"/>
                    <a:pt x="24" y="1"/>
                  </a:cubicBezTo>
                  <a:cubicBezTo>
                    <a:pt x="1" y="12"/>
                    <a:pt x="381" y="266"/>
                    <a:pt x="853" y="554"/>
                  </a:cubicBezTo>
                  <a:cubicBezTo>
                    <a:pt x="1302" y="827"/>
                    <a:pt x="1677" y="1028"/>
                    <a:pt x="1724" y="1028"/>
                  </a:cubicBezTo>
                  <a:cubicBezTo>
                    <a:pt x="1727" y="1028"/>
                    <a:pt x="1728" y="1027"/>
                    <a:pt x="1729" y="1026"/>
                  </a:cubicBezTo>
                  <a:cubicBezTo>
                    <a:pt x="1752" y="1003"/>
                    <a:pt x="1372" y="761"/>
                    <a:pt x="899" y="473"/>
                  </a:cubicBezTo>
                  <a:cubicBezTo>
                    <a:pt x="440" y="193"/>
                    <a:pt x="57" y="0"/>
                    <a:pt x="26" y="0"/>
                  </a:cubicBezTo>
                  <a:close/>
                </a:path>
              </a:pathLst>
            </a:custGeom>
            <a:solidFill>
              <a:srgbClr val="62A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650;p67"/>
            <p:cNvSpPr/>
            <p:nvPr/>
          </p:nvSpPr>
          <p:spPr>
            <a:xfrm>
              <a:off x="2634500" y="1593825"/>
              <a:ext cx="194750" cy="254125"/>
            </a:xfrm>
            <a:custGeom>
              <a:avLst/>
              <a:gdLst/>
              <a:ahLst/>
              <a:cxnLst/>
              <a:rect l="l" t="t" r="r" b="b"/>
              <a:pathLst>
                <a:path w="7790" h="10165" extrusionOk="0">
                  <a:moveTo>
                    <a:pt x="5963" y="0"/>
                  </a:moveTo>
                  <a:cubicBezTo>
                    <a:pt x="5733" y="0"/>
                    <a:pt x="5485" y="11"/>
                    <a:pt x="5220" y="37"/>
                  </a:cubicBezTo>
                  <a:cubicBezTo>
                    <a:pt x="4817" y="84"/>
                    <a:pt x="4391" y="187"/>
                    <a:pt x="3941" y="372"/>
                  </a:cubicBezTo>
                  <a:cubicBezTo>
                    <a:pt x="3503" y="556"/>
                    <a:pt x="3066" y="855"/>
                    <a:pt x="2697" y="1282"/>
                  </a:cubicBezTo>
                  <a:cubicBezTo>
                    <a:pt x="2351" y="1697"/>
                    <a:pt x="2086" y="2203"/>
                    <a:pt x="1867" y="2733"/>
                  </a:cubicBezTo>
                  <a:cubicBezTo>
                    <a:pt x="1649" y="3263"/>
                    <a:pt x="1476" y="3840"/>
                    <a:pt x="1314" y="4427"/>
                  </a:cubicBezTo>
                  <a:cubicBezTo>
                    <a:pt x="784" y="6616"/>
                    <a:pt x="335" y="8609"/>
                    <a:pt x="1" y="10119"/>
                  </a:cubicBezTo>
                  <a:cubicBezTo>
                    <a:pt x="59" y="10119"/>
                    <a:pt x="139" y="10130"/>
                    <a:pt x="197" y="10165"/>
                  </a:cubicBezTo>
                  <a:cubicBezTo>
                    <a:pt x="566" y="8667"/>
                    <a:pt x="1038" y="6662"/>
                    <a:pt x="1568" y="4508"/>
                  </a:cubicBezTo>
                  <a:cubicBezTo>
                    <a:pt x="1706" y="3909"/>
                    <a:pt x="1879" y="3356"/>
                    <a:pt x="2098" y="2837"/>
                  </a:cubicBezTo>
                  <a:cubicBezTo>
                    <a:pt x="2294" y="2319"/>
                    <a:pt x="2559" y="1823"/>
                    <a:pt x="2870" y="1432"/>
                  </a:cubicBezTo>
                  <a:cubicBezTo>
                    <a:pt x="3192" y="1051"/>
                    <a:pt x="3596" y="763"/>
                    <a:pt x="4010" y="567"/>
                  </a:cubicBezTo>
                  <a:cubicBezTo>
                    <a:pt x="4425" y="383"/>
                    <a:pt x="4840" y="279"/>
                    <a:pt x="5232" y="222"/>
                  </a:cubicBezTo>
                  <a:cubicBezTo>
                    <a:pt x="5609" y="166"/>
                    <a:pt x="5954" y="148"/>
                    <a:pt x="6258" y="148"/>
                  </a:cubicBezTo>
                  <a:cubicBezTo>
                    <a:pt x="6585" y="148"/>
                    <a:pt x="6865" y="169"/>
                    <a:pt x="7087" y="187"/>
                  </a:cubicBezTo>
                  <a:cubicBezTo>
                    <a:pt x="7404" y="195"/>
                    <a:pt x="7618" y="204"/>
                    <a:pt x="7716" y="204"/>
                  </a:cubicBezTo>
                  <a:cubicBezTo>
                    <a:pt x="7757" y="204"/>
                    <a:pt x="7778" y="202"/>
                    <a:pt x="7778" y="199"/>
                  </a:cubicBezTo>
                  <a:cubicBezTo>
                    <a:pt x="7789" y="164"/>
                    <a:pt x="7536" y="130"/>
                    <a:pt x="7110" y="72"/>
                  </a:cubicBezTo>
                  <a:cubicBezTo>
                    <a:pt x="6810" y="41"/>
                    <a:pt x="6423" y="0"/>
                    <a:pt x="596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651;p67"/>
            <p:cNvSpPr/>
            <p:nvPr/>
          </p:nvSpPr>
          <p:spPr>
            <a:xfrm>
              <a:off x="2586400" y="1832100"/>
              <a:ext cx="95950" cy="30550"/>
            </a:xfrm>
            <a:custGeom>
              <a:avLst/>
              <a:gdLst/>
              <a:ahLst/>
              <a:cxnLst/>
              <a:rect l="l" t="t" r="r" b="b"/>
              <a:pathLst>
                <a:path w="3838" h="1222" extrusionOk="0">
                  <a:moveTo>
                    <a:pt x="12" y="0"/>
                  </a:moveTo>
                  <a:cubicBezTo>
                    <a:pt x="12" y="23"/>
                    <a:pt x="1" y="46"/>
                    <a:pt x="1" y="69"/>
                  </a:cubicBezTo>
                  <a:cubicBezTo>
                    <a:pt x="554" y="230"/>
                    <a:pt x="1188" y="426"/>
                    <a:pt x="1844" y="634"/>
                  </a:cubicBezTo>
                  <a:cubicBezTo>
                    <a:pt x="2582" y="853"/>
                    <a:pt x="3261" y="1060"/>
                    <a:pt x="3814" y="1221"/>
                  </a:cubicBezTo>
                  <a:lnTo>
                    <a:pt x="3838" y="1152"/>
                  </a:lnTo>
                  <a:cubicBezTo>
                    <a:pt x="3273" y="979"/>
                    <a:pt x="2593" y="760"/>
                    <a:pt x="1856" y="542"/>
                  </a:cubicBezTo>
                  <a:cubicBezTo>
                    <a:pt x="1188" y="346"/>
                    <a:pt x="554" y="161"/>
                    <a:pt x="12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652;p67"/>
            <p:cNvSpPr/>
            <p:nvPr/>
          </p:nvSpPr>
          <p:spPr>
            <a:xfrm>
              <a:off x="2759525" y="1743950"/>
              <a:ext cx="229875" cy="96525"/>
            </a:xfrm>
            <a:custGeom>
              <a:avLst/>
              <a:gdLst/>
              <a:ahLst/>
              <a:cxnLst/>
              <a:rect l="l" t="t" r="r" b="b"/>
              <a:pathLst>
                <a:path w="9195" h="3861" extrusionOk="0">
                  <a:moveTo>
                    <a:pt x="9010" y="1"/>
                  </a:moveTo>
                  <a:lnTo>
                    <a:pt x="0" y="3468"/>
                  </a:lnTo>
                  <a:lnTo>
                    <a:pt x="196" y="3860"/>
                  </a:lnTo>
                  <a:lnTo>
                    <a:pt x="9194" y="381"/>
                  </a:lnTo>
                  <a:lnTo>
                    <a:pt x="9010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653;p67"/>
            <p:cNvSpPr/>
            <p:nvPr/>
          </p:nvSpPr>
          <p:spPr>
            <a:xfrm>
              <a:off x="2759525" y="1743950"/>
              <a:ext cx="229875" cy="96525"/>
            </a:xfrm>
            <a:custGeom>
              <a:avLst/>
              <a:gdLst/>
              <a:ahLst/>
              <a:cxnLst/>
              <a:rect l="l" t="t" r="r" b="b"/>
              <a:pathLst>
                <a:path w="9195" h="3861" extrusionOk="0">
                  <a:moveTo>
                    <a:pt x="196" y="1"/>
                  </a:moveTo>
                  <a:lnTo>
                    <a:pt x="0" y="381"/>
                  </a:lnTo>
                  <a:lnTo>
                    <a:pt x="9010" y="3860"/>
                  </a:lnTo>
                  <a:lnTo>
                    <a:pt x="9194" y="3468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654;p67"/>
            <p:cNvSpPr/>
            <p:nvPr/>
          </p:nvSpPr>
          <p:spPr>
            <a:xfrm>
              <a:off x="2729275" y="1669350"/>
              <a:ext cx="60225" cy="280925"/>
            </a:xfrm>
            <a:custGeom>
              <a:avLst/>
              <a:gdLst/>
              <a:ahLst/>
              <a:cxnLst/>
              <a:rect l="l" t="t" r="r" b="b"/>
              <a:pathLst>
                <a:path w="2409" h="11237" extrusionOk="0">
                  <a:moveTo>
                    <a:pt x="1717" y="1"/>
                  </a:moveTo>
                  <a:lnTo>
                    <a:pt x="35" y="10831"/>
                  </a:lnTo>
                  <a:cubicBezTo>
                    <a:pt x="1" y="11026"/>
                    <a:pt x="139" y="11199"/>
                    <a:pt x="323" y="11234"/>
                  </a:cubicBezTo>
                  <a:cubicBezTo>
                    <a:pt x="338" y="11236"/>
                    <a:pt x="352" y="11237"/>
                    <a:pt x="366" y="11237"/>
                  </a:cubicBezTo>
                  <a:cubicBezTo>
                    <a:pt x="534" y="11237"/>
                    <a:pt x="683" y="11116"/>
                    <a:pt x="715" y="10946"/>
                  </a:cubicBezTo>
                  <a:lnTo>
                    <a:pt x="2408" y="10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655;p67"/>
            <p:cNvSpPr/>
            <p:nvPr/>
          </p:nvSpPr>
          <p:spPr>
            <a:xfrm>
              <a:off x="2959425" y="1669350"/>
              <a:ext cx="60200" cy="280925"/>
            </a:xfrm>
            <a:custGeom>
              <a:avLst/>
              <a:gdLst/>
              <a:ahLst/>
              <a:cxnLst/>
              <a:rect l="l" t="t" r="r" b="b"/>
              <a:pathLst>
                <a:path w="2408" h="11237" extrusionOk="0">
                  <a:moveTo>
                    <a:pt x="691" y="1"/>
                  </a:moveTo>
                  <a:lnTo>
                    <a:pt x="0" y="104"/>
                  </a:lnTo>
                  <a:lnTo>
                    <a:pt x="1682" y="10934"/>
                  </a:lnTo>
                  <a:cubicBezTo>
                    <a:pt x="1725" y="11115"/>
                    <a:pt x="1875" y="11237"/>
                    <a:pt x="2042" y="11237"/>
                  </a:cubicBezTo>
                  <a:cubicBezTo>
                    <a:pt x="2057" y="11237"/>
                    <a:pt x="2071" y="11236"/>
                    <a:pt x="2085" y="11234"/>
                  </a:cubicBezTo>
                  <a:cubicBezTo>
                    <a:pt x="2270" y="11199"/>
                    <a:pt x="2408" y="11026"/>
                    <a:pt x="2373" y="10831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56;p67"/>
            <p:cNvSpPr/>
            <p:nvPr/>
          </p:nvSpPr>
          <p:spPr>
            <a:xfrm>
              <a:off x="2803875" y="1367500"/>
              <a:ext cx="291225" cy="298125"/>
            </a:xfrm>
            <a:custGeom>
              <a:avLst/>
              <a:gdLst/>
              <a:ahLst/>
              <a:cxnLst/>
              <a:rect l="l" t="t" r="r" b="b"/>
              <a:pathLst>
                <a:path w="11649" h="11925" extrusionOk="0">
                  <a:moveTo>
                    <a:pt x="4102" y="0"/>
                  </a:moveTo>
                  <a:cubicBezTo>
                    <a:pt x="3399" y="0"/>
                    <a:pt x="2777" y="484"/>
                    <a:pt x="2593" y="1152"/>
                  </a:cubicBezTo>
                  <a:lnTo>
                    <a:pt x="1" y="10450"/>
                  </a:lnTo>
                  <a:lnTo>
                    <a:pt x="8976" y="11925"/>
                  </a:lnTo>
                  <a:lnTo>
                    <a:pt x="11407" y="1947"/>
                  </a:lnTo>
                  <a:cubicBezTo>
                    <a:pt x="11649" y="956"/>
                    <a:pt x="10900" y="0"/>
                    <a:pt x="988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57;p67"/>
            <p:cNvSpPr/>
            <p:nvPr/>
          </p:nvSpPr>
          <p:spPr>
            <a:xfrm>
              <a:off x="2720625" y="1622125"/>
              <a:ext cx="307650" cy="57325"/>
            </a:xfrm>
            <a:custGeom>
              <a:avLst/>
              <a:gdLst/>
              <a:ahLst/>
              <a:cxnLst/>
              <a:rect l="l" t="t" r="r" b="b"/>
              <a:pathLst>
                <a:path w="12306" h="2293" extrusionOk="0">
                  <a:moveTo>
                    <a:pt x="1165" y="0"/>
                  </a:moveTo>
                  <a:cubicBezTo>
                    <a:pt x="519" y="0"/>
                    <a:pt x="1" y="518"/>
                    <a:pt x="1" y="1164"/>
                  </a:cubicBezTo>
                  <a:lnTo>
                    <a:pt x="1" y="1740"/>
                  </a:lnTo>
                  <a:cubicBezTo>
                    <a:pt x="1" y="2051"/>
                    <a:pt x="243" y="2293"/>
                    <a:pt x="554" y="2293"/>
                  </a:cubicBezTo>
                  <a:lnTo>
                    <a:pt x="11753" y="2293"/>
                  </a:lnTo>
                  <a:cubicBezTo>
                    <a:pt x="12064" y="2293"/>
                    <a:pt x="12306" y="2051"/>
                    <a:pt x="12294" y="1740"/>
                  </a:cubicBezTo>
                  <a:lnTo>
                    <a:pt x="12294" y="1164"/>
                  </a:lnTo>
                  <a:cubicBezTo>
                    <a:pt x="12294" y="518"/>
                    <a:pt x="11776" y="0"/>
                    <a:pt x="1111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58;p67"/>
            <p:cNvSpPr/>
            <p:nvPr/>
          </p:nvSpPr>
          <p:spPr>
            <a:xfrm>
              <a:off x="1842425" y="1802425"/>
              <a:ext cx="109175" cy="84425"/>
            </a:xfrm>
            <a:custGeom>
              <a:avLst/>
              <a:gdLst/>
              <a:ahLst/>
              <a:cxnLst/>
              <a:rect l="l" t="t" r="r" b="b"/>
              <a:pathLst>
                <a:path w="4367" h="3377" extrusionOk="0">
                  <a:moveTo>
                    <a:pt x="392" y="0"/>
                  </a:moveTo>
                  <a:lnTo>
                    <a:pt x="0" y="2961"/>
                  </a:lnTo>
                  <a:lnTo>
                    <a:pt x="4367" y="3376"/>
                  </a:lnTo>
                  <a:cubicBezTo>
                    <a:pt x="4157" y="2575"/>
                    <a:pt x="2857" y="2522"/>
                    <a:pt x="2522" y="2522"/>
                  </a:cubicBezTo>
                  <a:cubicBezTo>
                    <a:pt x="2472" y="2522"/>
                    <a:pt x="2443" y="2524"/>
                    <a:pt x="2443" y="2524"/>
                  </a:cubicBezTo>
                  <a:lnTo>
                    <a:pt x="2443" y="957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59;p67"/>
            <p:cNvSpPr/>
            <p:nvPr/>
          </p:nvSpPr>
          <p:spPr>
            <a:xfrm>
              <a:off x="1842700" y="1855700"/>
              <a:ext cx="108900" cy="31150"/>
            </a:xfrm>
            <a:custGeom>
              <a:avLst/>
              <a:gdLst/>
              <a:ahLst/>
              <a:cxnLst/>
              <a:rect l="l" t="t" r="r" b="b"/>
              <a:pathLst>
                <a:path w="4356" h="1246" extrusionOk="0">
                  <a:moveTo>
                    <a:pt x="93" y="1"/>
                  </a:moveTo>
                  <a:lnTo>
                    <a:pt x="1" y="830"/>
                  </a:lnTo>
                  <a:lnTo>
                    <a:pt x="4356" y="1245"/>
                  </a:lnTo>
                  <a:cubicBezTo>
                    <a:pt x="4141" y="426"/>
                    <a:pt x="2788" y="380"/>
                    <a:pt x="2490" y="380"/>
                  </a:cubicBezTo>
                  <a:cubicBezTo>
                    <a:pt x="2453" y="380"/>
                    <a:pt x="2432" y="381"/>
                    <a:pt x="2432" y="381"/>
                  </a:cubicBezTo>
                  <a:lnTo>
                    <a:pt x="2432" y="323"/>
                  </a:lnTo>
                  <a:cubicBezTo>
                    <a:pt x="1648" y="220"/>
                    <a:pt x="877" y="105"/>
                    <a:pt x="93" y="1"/>
                  </a:cubicBezTo>
                  <a:close/>
                </a:path>
              </a:pathLst>
            </a:custGeom>
            <a:solidFill>
              <a:srgbClr val="4A9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60;p67"/>
            <p:cNvSpPr/>
            <p:nvPr/>
          </p:nvSpPr>
          <p:spPr>
            <a:xfrm>
              <a:off x="1817375" y="1565950"/>
              <a:ext cx="118400" cy="266175"/>
            </a:xfrm>
            <a:custGeom>
              <a:avLst/>
              <a:gdLst/>
              <a:ahLst/>
              <a:cxnLst/>
              <a:rect l="l" t="t" r="r" b="b"/>
              <a:pathLst>
                <a:path w="4736" h="10647" extrusionOk="0">
                  <a:moveTo>
                    <a:pt x="4505" y="0"/>
                  </a:moveTo>
                  <a:lnTo>
                    <a:pt x="634" y="392"/>
                  </a:lnTo>
                  <a:lnTo>
                    <a:pt x="0" y="10462"/>
                  </a:lnTo>
                  <a:lnTo>
                    <a:pt x="4735" y="10646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61;p67"/>
            <p:cNvSpPr/>
            <p:nvPr/>
          </p:nvSpPr>
          <p:spPr>
            <a:xfrm>
              <a:off x="1877550" y="1569975"/>
              <a:ext cx="14450" cy="239100"/>
            </a:xfrm>
            <a:custGeom>
              <a:avLst/>
              <a:gdLst/>
              <a:ahLst/>
              <a:cxnLst/>
              <a:rect l="l" t="t" r="r" b="b"/>
              <a:pathLst>
                <a:path w="578" h="9564" extrusionOk="0">
                  <a:moveTo>
                    <a:pt x="577" y="1"/>
                  </a:moveTo>
                  <a:lnTo>
                    <a:pt x="289" y="24"/>
                  </a:lnTo>
                  <a:cubicBezTo>
                    <a:pt x="139" y="3215"/>
                    <a:pt x="59" y="6383"/>
                    <a:pt x="1" y="9563"/>
                  </a:cubicBezTo>
                  <a:cubicBezTo>
                    <a:pt x="12" y="9558"/>
                    <a:pt x="27" y="9555"/>
                    <a:pt x="44" y="9555"/>
                  </a:cubicBezTo>
                  <a:cubicBezTo>
                    <a:pt x="55" y="9555"/>
                    <a:pt x="68" y="9556"/>
                    <a:pt x="81" y="9558"/>
                  </a:cubicBezTo>
                  <a:lnTo>
                    <a:pt x="81" y="9558"/>
                  </a:lnTo>
                  <a:cubicBezTo>
                    <a:pt x="80" y="9558"/>
                    <a:pt x="79" y="9558"/>
                    <a:pt x="79" y="9558"/>
                  </a:cubicBezTo>
                  <a:cubicBezTo>
                    <a:pt x="73" y="9558"/>
                    <a:pt x="78" y="9560"/>
                    <a:pt x="105" y="9563"/>
                  </a:cubicBezTo>
                  <a:cubicBezTo>
                    <a:pt x="96" y="9561"/>
                    <a:pt x="89" y="9560"/>
                    <a:pt x="81" y="9558"/>
                  </a:cubicBezTo>
                  <a:lnTo>
                    <a:pt x="81" y="9558"/>
                  </a:lnTo>
                  <a:cubicBezTo>
                    <a:pt x="97" y="9559"/>
                    <a:pt x="148" y="9563"/>
                    <a:pt x="162" y="9563"/>
                  </a:cubicBezTo>
                  <a:cubicBezTo>
                    <a:pt x="170" y="9563"/>
                    <a:pt x="224" y="9558"/>
                    <a:pt x="238" y="9558"/>
                  </a:cubicBezTo>
                  <a:cubicBezTo>
                    <a:pt x="245" y="9558"/>
                    <a:pt x="243" y="9560"/>
                    <a:pt x="220" y="9563"/>
                  </a:cubicBezTo>
                  <a:lnTo>
                    <a:pt x="289" y="9563"/>
                  </a:lnTo>
                  <a:cubicBezTo>
                    <a:pt x="335" y="6383"/>
                    <a:pt x="427" y="3181"/>
                    <a:pt x="5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62;p67"/>
            <p:cNvSpPr/>
            <p:nvPr/>
          </p:nvSpPr>
          <p:spPr>
            <a:xfrm>
              <a:off x="1818525" y="1804725"/>
              <a:ext cx="116675" cy="8950"/>
            </a:xfrm>
            <a:custGeom>
              <a:avLst/>
              <a:gdLst/>
              <a:ahLst/>
              <a:cxnLst/>
              <a:rect l="l" t="t" r="r" b="b"/>
              <a:pathLst>
                <a:path w="4667" h="358" extrusionOk="0">
                  <a:moveTo>
                    <a:pt x="12" y="1"/>
                  </a:moveTo>
                  <a:lnTo>
                    <a:pt x="0" y="139"/>
                  </a:lnTo>
                  <a:cubicBezTo>
                    <a:pt x="1555" y="231"/>
                    <a:pt x="3111" y="300"/>
                    <a:pt x="4666" y="358"/>
                  </a:cubicBezTo>
                  <a:lnTo>
                    <a:pt x="4666" y="219"/>
                  </a:lnTo>
                  <a:cubicBezTo>
                    <a:pt x="3111" y="162"/>
                    <a:pt x="1555" y="81"/>
                    <a:pt x="12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63;p67"/>
            <p:cNvSpPr/>
            <p:nvPr/>
          </p:nvSpPr>
          <p:spPr>
            <a:xfrm>
              <a:off x="2010350" y="1427550"/>
              <a:ext cx="107450" cy="66725"/>
            </a:xfrm>
            <a:custGeom>
              <a:avLst/>
              <a:gdLst/>
              <a:ahLst/>
              <a:cxnLst/>
              <a:rect l="l" t="t" r="r" b="b"/>
              <a:pathLst>
                <a:path w="4298" h="2669" extrusionOk="0">
                  <a:moveTo>
                    <a:pt x="1572" y="0"/>
                  </a:moveTo>
                  <a:cubicBezTo>
                    <a:pt x="1335" y="0"/>
                    <a:pt x="1098" y="25"/>
                    <a:pt x="864" y="75"/>
                  </a:cubicBezTo>
                  <a:lnTo>
                    <a:pt x="0" y="2011"/>
                  </a:lnTo>
                  <a:cubicBezTo>
                    <a:pt x="186" y="1957"/>
                    <a:pt x="377" y="1931"/>
                    <a:pt x="567" y="1931"/>
                  </a:cubicBezTo>
                  <a:cubicBezTo>
                    <a:pt x="906" y="1931"/>
                    <a:pt x="1241" y="2013"/>
                    <a:pt x="1544" y="2161"/>
                  </a:cubicBezTo>
                  <a:cubicBezTo>
                    <a:pt x="1717" y="2253"/>
                    <a:pt x="1901" y="2276"/>
                    <a:pt x="2074" y="2368"/>
                  </a:cubicBezTo>
                  <a:cubicBezTo>
                    <a:pt x="2316" y="2483"/>
                    <a:pt x="2547" y="2587"/>
                    <a:pt x="2811" y="2644"/>
                  </a:cubicBezTo>
                  <a:cubicBezTo>
                    <a:pt x="2861" y="2659"/>
                    <a:pt x="2911" y="2669"/>
                    <a:pt x="2961" y="2669"/>
                  </a:cubicBezTo>
                  <a:cubicBezTo>
                    <a:pt x="2992" y="2669"/>
                    <a:pt x="3023" y="2665"/>
                    <a:pt x="3053" y="2656"/>
                  </a:cubicBezTo>
                  <a:cubicBezTo>
                    <a:pt x="3111" y="2644"/>
                    <a:pt x="3180" y="2587"/>
                    <a:pt x="3157" y="2529"/>
                  </a:cubicBezTo>
                  <a:cubicBezTo>
                    <a:pt x="3157" y="2495"/>
                    <a:pt x="3123" y="2483"/>
                    <a:pt x="3100" y="2472"/>
                  </a:cubicBezTo>
                  <a:cubicBezTo>
                    <a:pt x="2950" y="2391"/>
                    <a:pt x="2777" y="2356"/>
                    <a:pt x="2627" y="2264"/>
                  </a:cubicBezTo>
                  <a:cubicBezTo>
                    <a:pt x="2535" y="2218"/>
                    <a:pt x="2466" y="2184"/>
                    <a:pt x="2397" y="2126"/>
                  </a:cubicBezTo>
                  <a:cubicBezTo>
                    <a:pt x="2351" y="2091"/>
                    <a:pt x="2258" y="1976"/>
                    <a:pt x="2224" y="1965"/>
                  </a:cubicBezTo>
                  <a:lnTo>
                    <a:pt x="2224" y="1965"/>
                  </a:lnTo>
                  <a:cubicBezTo>
                    <a:pt x="2477" y="2022"/>
                    <a:pt x="2719" y="2138"/>
                    <a:pt x="2996" y="2184"/>
                  </a:cubicBezTo>
                  <a:cubicBezTo>
                    <a:pt x="3106" y="2198"/>
                    <a:pt x="3215" y="2206"/>
                    <a:pt x="3325" y="2206"/>
                  </a:cubicBezTo>
                  <a:cubicBezTo>
                    <a:pt x="3480" y="2206"/>
                    <a:pt x="3636" y="2190"/>
                    <a:pt x="3791" y="2149"/>
                  </a:cubicBezTo>
                  <a:cubicBezTo>
                    <a:pt x="3906" y="2126"/>
                    <a:pt x="4044" y="1988"/>
                    <a:pt x="3964" y="1907"/>
                  </a:cubicBezTo>
                  <a:cubicBezTo>
                    <a:pt x="3918" y="1861"/>
                    <a:pt x="3860" y="1861"/>
                    <a:pt x="3802" y="1861"/>
                  </a:cubicBezTo>
                  <a:cubicBezTo>
                    <a:pt x="3687" y="1861"/>
                    <a:pt x="3583" y="1815"/>
                    <a:pt x="3468" y="1803"/>
                  </a:cubicBezTo>
                  <a:cubicBezTo>
                    <a:pt x="3341" y="1792"/>
                    <a:pt x="3215" y="1780"/>
                    <a:pt x="3076" y="1746"/>
                  </a:cubicBezTo>
                  <a:cubicBezTo>
                    <a:pt x="2823" y="1700"/>
                    <a:pt x="2581" y="1619"/>
                    <a:pt x="2374" y="1458"/>
                  </a:cubicBezTo>
                  <a:cubicBezTo>
                    <a:pt x="2328" y="1435"/>
                    <a:pt x="2282" y="1343"/>
                    <a:pt x="2235" y="1331"/>
                  </a:cubicBezTo>
                  <a:lnTo>
                    <a:pt x="2235" y="1331"/>
                  </a:lnTo>
                  <a:cubicBezTo>
                    <a:pt x="2420" y="1377"/>
                    <a:pt x="2593" y="1435"/>
                    <a:pt x="2777" y="1469"/>
                  </a:cubicBezTo>
                  <a:cubicBezTo>
                    <a:pt x="2979" y="1527"/>
                    <a:pt x="3222" y="1576"/>
                    <a:pt x="3457" y="1576"/>
                  </a:cubicBezTo>
                  <a:cubicBezTo>
                    <a:pt x="3597" y="1576"/>
                    <a:pt x="3735" y="1558"/>
                    <a:pt x="3860" y="1515"/>
                  </a:cubicBezTo>
                  <a:cubicBezTo>
                    <a:pt x="3929" y="1492"/>
                    <a:pt x="4298" y="1377"/>
                    <a:pt x="4194" y="1239"/>
                  </a:cubicBezTo>
                  <a:cubicBezTo>
                    <a:pt x="4148" y="1193"/>
                    <a:pt x="4067" y="1193"/>
                    <a:pt x="3987" y="1193"/>
                  </a:cubicBezTo>
                  <a:cubicBezTo>
                    <a:pt x="3687" y="1193"/>
                    <a:pt x="3399" y="1193"/>
                    <a:pt x="3111" y="1112"/>
                  </a:cubicBezTo>
                  <a:cubicBezTo>
                    <a:pt x="2721" y="1032"/>
                    <a:pt x="2399" y="757"/>
                    <a:pt x="2226" y="401"/>
                  </a:cubicBezTo>
                  <a:lnTo>
                    <a:pt x="2226" y="401"/>
                  </a:lnTo>
                  <a:cubicBezTo>
                    <a:pt x="2290" y="527"/>
                    <a:pt x="2801" y="663"/>
                    <a:pt x="2927" y="709"/>
                  </a:cubicBezTo>
                  <a:cubicBezTo>
                    <a:pt x="2984" y="727"/>
                    <a:pt x="3093" y="739"/>
                    <a:pt x="3201" y="739"/>
                  </a:cubicBezTo>
                  <a:cubicBezTo>
                    <a:pt x="3437" y="739"/>
                    <a:pt x="3669" y="680"/>
                    <a:pt x="3353" y="490"/>
                  </a:cubicBezTo>
                  <a:cubicBezTo>
                    <a:pt x="2818" y="172"/>
                    <a:pt x="2198" y="0"/>
                    <a:pt x="1572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64;p67"/>
            <p:cNvSpPr/>
            <p:nvPr/>
          </p:nvSpPr>
          <p:spPr>
            <a:xfrm>
              <a:off x="1688900" y="1094425"/>
              <a:ext cx="168800" cy="145500"/>
            </a:xfrm>
            <a:custGeom>
              <a:avLst/>
              <a:gdLst/>
              <a:ahLst/>
              <a:cxnLst/>
              <a:rect l="l" t="t" r="r" b="b"/>
              <a:pathLst>
                <a:path w="6752" h="5820" extrusionOk="0">
                  <a:moveTo>
                    <a:pt x="4551" y="1"/>
                  </a:moveTo>
                  <a:cubicBezTo>
                    <a:pt x="3987" y="1"/>
                    <a:pt x="3641" y="266"/>
                    <a:pt x="3157" y="473"/>
                  </a:cubicBezTo>
                  <a:cubicBezTo>
                    <a:pt x="2754" y="646"/>
                    <a:pt x="2316" y="612"/>
                    <a:pt x="1902" y="761"/>
                  </a:cubicBezTo>
                  <a:cubicBezTo>
                    <a:pt x="1729" y="819"/>
                    <a:pt x="1544" y="900"/>
                    <a:pt x="1429" y="1049"/>
                  </a:cubicBezTo>
                  <a:cubicBezTo>
                    <a:pt x="1291" y="1188"/>
                    <a:pt x="1233" y="1395"/>
                    <a:pt x="1084" y="1522"/>
                  </a:cubicBezTo>
                  <a:cubicBezTo>
                    <a:pt x="853" y="1729"/>
                    <a:pt x="623" y="1741"/>
                    <a:pt x="427" y="1994"/>
                  </a:cubicBezTo>
                  <a:cubicBezTo>
                    <a:pt x="1" y="2616"/>
                    <a:pt x="1" y="3354"/>
                    <a:pt x="277" y="4033"/>
                  </a:cubicBezTo>
                  <a:cubicBezTo>
                    <a:pt x="565" y="4702"/>
                    <a:pt x="865" y="5312"/>
                    <a:pt x="1429" y="5819"/>
                  </a:cubicBezTo>
                  <a:lnTo>
                    <a:pt x="6671" y="2513"/>
                  </a:lnTo>
                  <a:cubicBezTo>
                    <a:pt x="6752" y="2052"/>
                    <a:pt x="6706" y="1568"/>
                    <a:pt x="6556" y="1118"/>
                  </a:cubicBezTo>
                  <a:cubicBezTo>
                    <a:pt x="6245" y="266"/>
                    <a:pt x="5369" y="1"/>
                    <a:pt x="4551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65;p67"/>
            <p:cNvSpPr/>
            <p:nvPr/>
          </p:nvSpPr>
          <p:spPr>
            <a:xfrm>
              <a:off x="1840125" y="1145125"/>
              <a:ext cx="35150" cy="50150"/>
            </a:xfrm>
            <a:custGeom>
              <a:avLst/>
              <a:gdLst/>
              <a:ahLst/>
              <a:cxnLst/>
              <a:rect l="l" t="t" r="r" b="b"/>
              <a:pathLst>
                <a:path w="1406" h="2006" extrusionOk="0">
                  <a:moveTo>
                    <a:pt x="0" y="1"/>
                  </a:moveTo>
                  <a:lnTo>
                    <a:pt x="277" y="2005"/>
                  </a:lnTo>
                  <a:lnTo>
                    <a:pt x="1406" y="16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66;p67"/>
            <p:cNvSpPr/>
            <p:nvPr/>
          </p:nvSpPr>
          <p:spPr>
            <a:xfrm>
              <a:off x="1798350" y="1465125"/>
              <a:ext cx="129650" cy="90325"/>
            </a:xfrm>
            <a:custGeom>
              <a:avLst/>
              <a:gdLst/>
              <a:ahLst/>
              <a:cxnLst/>
              <a:rect l="l" t="t" r="r" b="b"/>
              <a:pathLst>
                <a:path w="5186" h="3613" extrusionOk="0">
                  <a:moveTo>
                    <a:pt x="3710" y="1"/>
                  </a:moveTo>
                  <a:lnTo>
                    <a:pt x="47" y="381"/>
                  </a:lnTo>
                  <a:cubicBezTo>
                    <a:pt x="1" y="565"/>
                    <a:pt x="70" y="761"/>
                    <a:pt x="127" y="957"/>
                  </a:cubicBezTo>
                  <a:cubicBezTo>
                    <a:pt x="392" y="1764"/>
                    <a:pt x="508" y="2628"/>
                    <a:pt x="450" y="3469"/>
                  </a:cubicBezTo>
                  <a:cubicBezTo>
                    <a:pt x="1383" y="3526"/>
                    <a:pt x="2328" y="3572"/>
                    <a:pt x="3284" y="3607"/>
                  </a:cubicBezTo>
                  <a:cubicBezTo>
                    <a:pt x="3443" y="3610"/>
                    <a:pt x="3602" y="3613"/>
                    <a:pt x="3761" y="3613"/>
                  </a:cubicBezTo>
                  <a:cubicBezTo>
                    <a:pt x="4239" y="3613"/>
                    <a:pt x="4719" y="3587"/>
                    <a:pt x="5185" y="3457"/>
                  </a:cubicBezTo>
                  <a:lnTo>
                    <a:pt x="3710" y="1"/>
                  </a:lnTo>
                  <a:close/>
                </a:path>
              </a:pathLst>
            </a:custGeom>
            <a:solidFill>
              <a:srgbClr val="092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67;p67"/>
            <p:cNvSpPr/>
            <p:nvPr/>
          </p:nvSpPr>
          <p:spPr>
            <a:xfrm>
              <a:off x="1833200" y="1565650"/>
              <a:ext cx="102275" cy="266475"/>
            </a:xfrm>
            <a:custGeom>
              <a:avLst/>
              <a:gdLst/>
              <a:ahLst/>
              <a:cxnLst/>
              <a:rect l="l" t="t" r="r" b="b"/>
              <a:pathLst>
                <a:path w="4091" h="10659" extrusionOk="0">
                  <a:moveTo>
                    <a:pt x="3872" y="1"/>
                  </a:moveTo>
                  <a:lnTo>
                    <a:pt x="1" y="393"/>
                  </a:lnTo>
                  <a:cubicBezTo>
                    <a:pt x="842" y="1510"/>
                    <a:pt x="1568" y="2708"/>
                    <a:pt x="2075" y="4022"/>
                  </a:cubicBezTo>
                  <a:cubicBezTo>
                    <a:pt x="2628" y="5485"/>
                    <a:pt x="2869" y="7086"/>
                    <a:pt x="2605" y="8630"/>
                  </a:cubicBezTo>
                  <a:cubicBezTo>
                    <a:pt x="2489" y="9275"/>
                    <a:pt x="2293" y="9898"/>
                    <a:pt x="2247" y="10531"/>
                  </a:cubicBezTo>
                  <a:lnTo>
                    <a:pt x="2247" y="10589"/>
                  </a:lnTo>
                  <a:lnTo>
                    <a:pt x="4091" y="10658"/>
                  </a:lnTo>
                  <a:lnTo>
                    <a:pt x="4091" y="10658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rgbClr val="4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68;p67"/>
            <p:cNvSpPr/>
            <p:nvPr/>
          </p:nvSpPr>
          <p:spPr>
            <a:xfrm>
              <a:off x="1775025" y="1243625"/>
              <a:ext cx="50150" cy="90200"/>
            </a:xfrm>
            <a:custGeom>
              <a:avLst/>
              <a:gdLst/>
              <a:ahLst/>
              <a:cxnLst/>
              <a:rect l="l" t="t" r="r" b="b"/>
              <a:pathLst>
                <a:path w="2006" h="3608" extrusionOk="0">
                  <a:moveTo>
                    <a:pt x="127" y="1"/>
                  </a:moveTo>
                  <a:lnTo>
                    <a:pt x="0" y="3538"/>
                  </a:lnTo>
                  <a:lnTo>
                    <a:pt x="1890" y="3607"/>
                  </a:lnTo>
                  <a:lnTo>
                    <a:pt x="2005" y="5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69;p67"/>
            <p:cNvSpPr/>
            <p:nvPr/>
          </p:nvSpPr>
          <p:spPr>
            <a:xfrm>
              <a:off x="1761475" y="1305250"/>
              <a:ext cx="286625" cy="201375"/>
            </a:xfrm>
            <a:custGeom>
              <a:avLst/>
              <a:gdLst/>
              <a:ahLst/>
              <a:cxnLst/>
              <a:rect l="l" t="t" r="r" b="b"/>
              <a:pathLst>
                <a:path w="11465" h="8055" extrusionOk="0">
                  <a:moveTo>
                    <a:pt x="2750" y="0"/>
                  </a:moveTo>
                  <a:cubicBezTo>
                    <a:pt x="1973" y="0"/>
                    <a:pt x="1268" y="128"/>
                    <a:pt x="1268" y="128"/>
                  </a:cubicBezTo>
                  <a:cubicBezTo>
                    <a:pt x="1268" y="128"/>
                    <a:pt x="1" y="6534"/>
                    <a:pt x="3768" y="7663"/>
                  </a:cubicBezTo>
                  <a:cubicBezTo>
                    <a:pt x="4726" y="7949"/>
                    <a:pt x="5795" y="8055"/>
                    <a:pt x="6857" y="8055"/>
                  </a:cubicBezTo>
                  <a:cubicBezTo>
                    <a:pt x="8582" y="8055"/>
                    <a:pt x="10288" y="7775"/>
                    <a:pt x="11465" y="7525"/>
                  </a:cubicBezTo>
                  <a:cubicBezTo>
                    <a:pt x="11384" y="6546"/>
                    <a:pt x="11246" y="5578"/>
                    <a:pt x="11096" y="4610"/>
                  </a:cubicBezTo>
                  <a:lnTo>
                    <a:pt x="6280" y="4737"/>
                  </a:lnTo>
                  <a:cubicBezTo>
                    <a:pt x="6280" y="4737"/>
                    <a:pt x="5278" y="1615"/>
                    <a:pt x="4655" y="624"/>
                  </a:cubicBezTo>
                  <a:cubicBezTo>
                    <a:pt x="4358" y="125"/>
                    <a:pt x="3519" y="0"/>
                    <a:pt x="275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70;p67"/>
            <p:cNvSpPr/>
            <p:nvPr/>
          </p:nvSpPr>
          <p:spPr>
            <a:xfrm>
              <a:off x="2105675" y="1754325"/>
              <a:ext cx="129650" cy="78950"/>
            </a:xfrm>
            <a:custGeom>
              <a:avLst/>
              <a:gdLst/>
              <a:ahLst/>
              <a:cxnLst/>
              <a:rect l="l" t="t" r="r" b="b"/>
              <a:pathLst>
                <a:path w="5186" h="3158" extrusionOk="0">
                  <a:moveTo>
                    <a:pt x="2086" y="0"/>
                  </a:moveTo>
                  <a:lnTo>
                    <a:pt x="1" y="830"/>
                  </a:lnTo>
                  <a:lnTo>
                    <a:pt x="1879" y="3157"/>
                  </a:lnTo>
                  <a:lnTo>
                    <a:pt x="5185" y="277"/>
                  </a:lnTo>
                  <a:cubicBezTo>
                    <a:pt x="5054" y="206"/>
                    <a:pt x="4917" y="176"/>
                    <a:pt x="4779" y="176"/>
                  </a:cubicBezTo>
                  <a:cubicBezTo>
                    <a:pt x="4019" y="176"/>
                    <a:pt x="3227" y="1083"/>
                    <a:pt x="3227" y="1083"/>
                  </a:cubicBezTo>
                  <a:lnTo>
                    <a:pt x="2086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71;p67"/>
            <p:cNvSpPr/>
            <p:nvPr/>
          </p:nvSpPr>
          <p:spPr>
            <a:xfrm>
              <a:off x="2139375" y="1758700"/>
              <a:ext cx="95650" cy="74575"/>
            </a:xfrm>
            <a:custGeom>
              <a:avLst/>
              <a:gdLst/>
              <a:ahLst/>
              <a:cxnLst/>
              <a:rect l="l" t="t" r="r" b="b"/>
              <a:pathLst>
                <a:path w="3826" h="2983" extrusionOk="0">
                  <a:moveTo>
                    <a:pt x="3432" y="1"/>
                  </a:moveTo>
                  <a:cubicBezTo>
                    <a:pt x="2687" y="1"/>
                    <a:pt x="1879" y="908"/>
                    <a:pt x="1879" y="908"/>
                  </a:cubicBezTo>
                  <a:lnTo>
                    <a:pt x="1844" y="862"/>
                  </a:lnTo>
                  <a:cubicBezTo>
                    <a:pt x="1222" y="1346"/>
                    <a:pt x="611" y="1842"/>
                    <a:pt x="1" y="2325"/>
                  </a:cubicBezTo>
                  <a:lnTo>
                    <a:pt x="519" y="2982"/>
                  </a:lnTo>
                  <a:lnTo>
                    <a:pt x="3826" y="102"/>
                  </a:lnTo>
                  <a:cubicBezTo>
                    <a:pt x="3700" y="31"/>
                    <a:pt x="3567" y="1"/>
                    <a:pt x="3432" y="1"/>
                  </a:cubicBezTo>
                  <a:close/>
                </a:path>
              </a:pathLst>
            </a:custGeom>
            <a:solidFill>
              <a:srgbClr val="4A9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72;p67"/>
            <p:cNvSpPr/>
            <p:nvPr/>
          </p:nvSpPr>
          <p:spPr>
            <a:xfrm>
              <a:off x="1859125" y="1499025"/>
              <a:ext cx="327800" cy="316375"/>
            </a:xfrm>
            <a:custGeom>
              <a:avLst/>
              <a:gdLst/>
              <a:ahLst/>
              <a:cxnLst/>
              <a:rect l="l" t="t" r="r" b="b"/>
              <a:pathLst>
                <a:path w="13112" h="12655" extrusionOk="0">
                  <a:moveTo>
                    <a:pt x="2780" y="1"/>
                  </a:moveTo>
                  <a:cubicBezTo>
                    <a:pt x="1351" y="1"/>
                    <a:pt x="1" y="189"/>
                    <a:pt x="1" y="189"/>
                  </a:cubicBezTo>
                  <a:lnTo>
                    <a:pt x="358" y="4325"/>
                  </a:lnTo>
                  <a:cubicBezTo>
                    <a:pt x="358" y="4325"/>
                    <a:pt x="947" y="4153"/>
                    <a:pt x="1591" y="4153"/>
                  </a:cubicBezTo>
                  <a:cubicBezTo>
                    <a:pt x="2028" y="4153"/>
                    <a:pt x="2490" y="4232"/>
                    <a:pt x="2812" y="4498"/>
                  </a:cubicBezTo>
                  <a:cubicBezTo>
                    <a:pt x="3595" y="5143"/>
                    <a:pt x="9632" y="12655"/>
                    <a:pt x="9632" y="12655"/>
                  </a:cubicBezTo>
                  <a:lnTo>
                    <a:pt x="13112" y="9867"/>
                  </a:lnTo>
                  <a:cubicBezTo>
                    <a:pt x="13112" y="9867"/>
                    <a:pt x="7052" y="1341"/>
                    <a:pt x="5588" y="477"/>
                  </a:cubicBezTo>
                  <a:cubicBezTo>
                    <a:pt x="4966" y="106"/>
                    <a:pt x="3851" y="1"/>
                    <a:pt x="2780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673;p67"/>
            <p:cNvSpPr/>
            <p:nvPr/>
          </p:nvSpPr>
          <p:spPr>
            <a:xfrm>
              <a:off x="2085800" y="1726675"/>
              <a:ext cx="89625" cy="74050"/>
            </a:xfrm>
            <a:custGeom>
              <a:avLst/>
              <a:gdLst/>
              <a:ahLst/>
              <a:cxnLst/>
              <a:rect l="l" t="t" r="r" b="b"/>
              <a:pathLst>
                <a:path w="3585" h="2962" extrusionOk="0">
                  <a:moveTo>
                    <a:pt x="3492" y="0"/>
                  </a:moveTo>
                  <a:cubicBezTo>
                    <a:pt x="2305" y="933"/>
                    <a:pt x="1153" y="1878"/>
                    <a:pt x="1" y="2858"/>
                  </a:cubicBezTo>
                  <a:cubicBezTo>
                    <a:pt x="24" y="2892"/>
                    <a:pt x="47" y="2915"/>
                    <a:pt x="93" y="2961"/>
                  </a:cubicBezTo>
                  <a:cubicBezTo>
                    <a:pt x="1234" y="1993"/>
                    <a:pt x="2397" y="1037"/>
                    <a:pt x="3584" y="115"/>
                  </a:cubicBezTo>
                  <a:cubicBezTo>
                    <a:pt x="3549" y="69"/>
                    <a:pt x="3526" y="35"/>
                    <a:pt x="3492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674;p67"/>
            <p:cNvSpPr/>
            <p:nvPr/>
          </p:nvSpPr>
          <p:spPr>
            <a:xfrm>
              <a:off x="1862300" y="1540800"/>
              <a:ext cx="269900" cy="227075"/>
            </a:xfrm>
            <a:custGeom>
              <a:avLst/>
              <a:gdLst/>
              <a:ahLst/>
              <a:cxnLst/>
              <a:rect l="l" t="t" r="r" b="b"/>
              <a:pathLst>
                <a:path w="10796" h="9083" extrusionOk="0">
                  <a:moveTo>
                    <a:pt x="1399" y="1"/>
                  </a:moveTo>
                  <a:cubicBezTo>
                    <a:pt x="932" y="1"/>
                    <a:pt x="462" y="37"/>
                    <a:pt x="0" y="85"/>
                  </a:cubicBezTo>
                  <a:lnTo>
                    <a:pt x="35" y="373"/>
                  </a:lnTo>
                  <a:cubicBezTo>
                    <a:pt x="456" y="333"/>
                    <a:pt x="877" y="305"/>
                    <a:pt x="1295" y="305"/>
                  </a:cubicBezTo>
                  <a:cubicBezTo>
                    <a:pt x="2204" y="305"/>
                    <a:pt x="3100" y="435"/>
                    <a:pt x="3952" y="845"/>
                  </a:cubicBezTo>
                  <a:cubicBezTo>
                    <a:pt x="5266" y="1502"/>
                    <a:pt x="6187" y="2792"/>
                    <a:pt x="7051" y="3933"/>
                  </a:cubicBezTo>
                  <a:cubicBezTo>
                    <a:pt x="8296" y="5592"/>
                    <a:pt x="9482" y="7320"/>
                    <a:pt x="10588" y="9083"/>
                  </a:cubicBezTo>
                  <a:cubicBezTo>
                    <a:pt x="10646" y="9014"/>
                    <a:pt x="10715" y="8956"/>
                    <a:pt x="10796" y="8898"/>
                  </a:cubicBezTo>
                  <a:cubicBezTo>
                    <a:pt x="9552" y="6928"/>
                    <a:pt x="8227" y="4993"/>
                    <a:pt x="6798" y="3172"/>
                  </a:cubicBezTo>
                  <a:cubicBezTo>
                    <a:pt x="5934" y="2055"/>
                    <a:pt x="4989" y="995"/>
                    <a:pt x="3664" y="419"/>
                  </a:cubicBezTo>
                  <a:cubicBezTo>
                    <a:pt x="2951" y="102"/>
                    <a:pt x="2179" y="1"/>
                    <a:pt x="139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675;p67"/>
            <p:cNvSpPr/>
            <p:nvPr/>
          </p:nvSpPr>
          <p:spPr>
            <a:xfrm>
              <a:off x="1710500" y="1119775"/>
              <a:ext cx="159025" cy="155450"/>
            </a:xfrm>
            <a:custGeom>
              <a:avLst/>
              <a:gdLst/>
              <a:ahLst/>
              <a:cxnLst/>
              <a:rect l="l" t="t" r="r" b="b"/>
              <a:pathLst>
                <a:path w="6361" h="6218" extrusionOk="0">
                  <a:moveTo>
                    <a:pt x="4678" y="1"/>
                  </a:moveTo>
                  <a:cubicBezTo>
                    <a:pt x="4367" y="473"/>
                    <a:pt x="3791" y="865"/>
                    <a:pt x="3065" y="992"/>
                  </a:cubicBezTo>
                  <a:cubicBezTo>
                    <a:pt x="2889" y="1027"/>
                    <a:pt x="2712" y="1041"/>
                    <a:pt x="2539" y="1041"/>
                  </a:cubicBezTo>
                  <a:cubicBezTo>
                    <a:pt x="2429" y="1041"/>
                    <a:pt x="2320" y="1035"/>
                    <a:pt x="2213" y="1026"/>
                  </a:cubicBezTo>
                  <a:lnTo>
                    <a:pt x="2213" y="1026"/>
                  </a:lnTo>
                  <a:cubicBezTo>
                    <a:pt x="2362" y="1418"/>
                    <a:pt x="2386" y="1890"/>
                    <a:pt x="2293" y="2363"/>
                  </a:cubicBezTo>
                  <a:cubicBezTo>
                    <a:pt x="2086" y="3284"/>
                    <a:pt x="1429" y="3953"/>
                    <a:pt x="715" y="4033"/>
                  </a:cubicBezTo>
                  <a:cubicBezTo>
                    <a:pt x="703" y="4102"/>
                    <a:pt x="657" y="4172"/>
                    <a:pt x="588" y="4195"/>
                  </a:cubicBezTo>
                  <a:cubicBezTo>
                    <a:pt x="427" y="4275"/>
                    <a:pt x="300" y="4413"/>
                    <a:pt x="220" y="4586"/>
                  </a:cubicBezTo>
                  <a:cubicBezTo>
                    <a:pt x="1" y="5070"/>
                    <a:pt x="289" y="5692"/>
                    <a:pt x="853" y="5980"/>
                  </a:cubicBezTo>
                  <a:cubicBezTo>
                    <a:pt x="1046" y="6072"/>
                    <a:pt x="1244" y="6115"/>
                    <a:pt x="1433" y="6115"/>
                  </a:cubicBezTo>
                  <a:cubicBezTo>
                    <a:pt x="1696" y="6115"/>
                    <a:pt x="1939" y="6031"/>
                    <a:pt x="2121" y="5877"/>
                  </a:cubicBezTo>
                  <a:cubicBezTo>
                    <a:pt x="2507" y="6094"/>
                    <a:pt x="2940" y="6218"/>
                    <a:pt x="3401" y="6218"/>
                  </a:cubicBezTo>
                  <a:cubicBezTo>
                    <a:pt x="3503" y="6218"/>
                    <a:pt x="3606" y="6212"/>
                    <a:pt x="3710" y="6199"/>
                  </a:cubicBezTo>
                  <a:lnTo>
                    <a:pt x="4736" y="6061"/>
                  </a:lnTo>
                  <a:cubicBezTo>
                    <a:pt x="5427" y="5980"/>
                    <a:pt x="6049" y="5508"/>
                    <a:pt x="6245" y="4840"/>
                  </a:cubicBezTo>
                  <a:cubicBezTo>
                    <a:pt x="6360" y="4483"/>
                    <a:pt x="6360" y="4091"/>
                    <a:pt x="6234" y="3722"/>
                  </a:cubicBezTo>
                  <a:lnTo>
                    <a:pt x="5243" y="807"/>
                  </a:lnTo>
                  <a:cubicBezTo>
                    <a:pt x="5128" y="473"/>
                    <a:pt x="4920" y="208"/>
                    <a:pt x="4678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676;p67"/>
            <p:cNvSpPr/>
            <p:nvPr/>
          </p:nvSpPr>
          <p:spPr>
            <a:xfrm>
              <a:off x="1596725" y="1294900"/>
              <a:ext cx="291225" cy="298150"/>
            </a:xfrm>
            <a:custGeom>
              <a:avLst/>
              <a:gdLst/>
              <a:ahLst/>
              <a:cxnLst/>
              <a:rect l="l" t="t" r="r" b="b"/>
              <a:pathLst>
                <a:path w="11649" h="11926" extrusionOk="0">
                  <a:moveTo>
                    <a:pt x="1775" y="1"/>
                  </a:moveTo>
                  <a:cubicBezTo>
                    <a:pt x="750" y="1"/>
                    <a:pt x="1" y="946"/>
                    <a:pt x="243" y="1948"/>
                  </a:cubicBezTo>
                  <a:lnTo>
                    <a:pt x="2674" y="11925"/>
                  </a:lnTo>
                  <a:lnTo>
                    <a:pt x="11649" y="10439"/>
                  </a:lnTo>
                  <a:lnTo>
                    <a:pt x="9056" y="1153"/>
                  </a:lnTo>
                  <a:cubicBezTo>
                    <a:pt x="8872" y="473"/>
                    <a:pt x="8250" y="1"/>
                    <a:pt x="7547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677;p67"/>
            <p:cNvSpPr/>
            <p:nvPr/>
          </p:nvSpPr>
          <p:spPr>
            <a:xfrm>
              <a:off x="1702450" y="1656975"/>
              <a:ext cx="229875" cy="96225"/>
            </a:xfrm>
            <a:custGeom>
              <a:avLst/>
              <a:gdLst/>
              <a:ahLst/>
              <a:cxnLst/>
              <a:rect l="l" t="t" r="r" b="b"/>
              <a:pathLst>
                <a:path w="9195" h="3849" extrusionOk="0">
                  <a:moveTo>
                    <a:pt x="8998" y="0"/>
                  </a:moveTo>
                  <a:lnTo>
                    <a:pt x="0" y="3456"/>
                  </a:lnTo>
                  <a:lnTo>
                    <a:pt x="196" y="3848"/>
                  </a:lnTo>
                  <a:lnTo>
                    <a:pt x="9194" y="392"/>
                  </a:lnTo>
                  <a:lnTo>
                    <a:pt x="8998" y="0"/>
                  </a:ln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678;p67"/>
            <p:cNvSpPr/>
            <p:nvPr/>
          </p:nvSpPr>
          <p:spPr>
            <a:xfrm>
              <a:off x="1702450" y="1656975"/>
              <a:ext cx="229875" cy="96225"/>
            </a:xfrm>
            <a:custGeom>
              <a:avLst/>
              <a:gdLst/>
              <a:ahLst/>
              <a:cxnLst/>
              <a:rect l="l" t="t" r="r" b="b"/>
              <a:pathLst>
                <a:path w="9195" h="3849" extrusionOk="0">
                  <a:moveTo>
                    <a:pt x="196" y="0"/>
                  </a:moveTo>
                  <a:lnTo>
                    <a:pt x="0" y="392"/>
                  </a:lnTo>
                  <a:lnTo>
                    <a:pt x="8998" y="3848"/>
                  </a:lnTo>
                  <a:lnTo>
                    <a:pt x="9194" y="345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679;p67"/>
            <p:cNvSpPr/>
            <p:nvPr/>
          </p:nvSpPr>
          <p:spPr>
            <a:xfrm>
              <a:off x="1672200" y="1582650"/>
              <a:ext cx="60225" cy="334850"/>
            </a:xfrm>
            <a:custGeom>
              <a:avLst/>
              <a:gdLst/>
              <a:ahLst/>
              <a:cxnLst/>
              <a:rect l="l" t="t" r="r" b="b"/>
              <a:pathLst>
                <a:path w="2409" h="13394" extrusionOk="0">
                  <a:moveTo>
                    <a:pt x="1717" y="1"/>
                  </a:moveTo>
                  <a:lnTo>
                    <a:pt x="35" y="12985"/>
                  </a:lnTo>
                  <a:cubicBezTo>
                    <a:pt x="0" y="13193"/>
                    <a:pt x="127" y="13365"/>
                    <a:pt x="323" y="13388"/>
                  </a:cubicBezTo>
                  <a:cubicBezTo>
                    <a:pt x="342" y="13392"/>
                    <a:pt x="361" y="13394"/>
                    <a:pt x="380" y="13394"/>
                  </a:cubicBezTo>
                  <a:cubicBezTo>
                    <a:pt x="542" y="13394"/>
                    <a:pt x="685" y="13264"/>
                    <a:pt x="726" y="13089"/>
                  </a:cubicBezTo>
                  <a:lnTo>
                    <a:pt x="2408" y="9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680;p67"/>
            <p:cNvSpPr/>
            <p:nvPr/>
          </p:nvSpPr>
          <p:spPr>
            <a:xfrm>
              <a:off x="1902325" y="1582650"/>
              <a:ext cx="60225" cy="334850"/>
            </a:xfrm>
            <a:custGeom>
              <a:avLst/>
              <a:gdLst/>
              <a:ahLst/>
              <a:cxnLst/>
              <a:rect l="l" t="t" r="r" b="b"/>
              <a:pathLst>
                <a:path w="2409" h="13394" extrusionOk="0">
                  <a:moveTo>
                    <a:pt x="692" y="1"/>
                  </a:moveTo>
                  <a:lnTo>
                    <a:pt x="1" y="93"/>
                  </a:lnTo>
                  <a:lnTo>
                    <a:pt x="1683" y="13089"/>
                  </a:lnTo>
                  <a:cubicBezTo>
                    <a:pt x="1724" y="13264"/>
                    <a:pt x="1867" y="13394"/>
                    <a:pt x="2029" y="13394"/>
                  </a:cubicBezTo>
                  <a:cubicBezTo>
                    <a:pt x="2048" y="13394"/>
                    <a:pt x="2067" y="13392"/>
                    <a:pt x="2086" y="13388"/>
                  </a:cubicBezTo>
                  <a:cubicBezTo>
                    <a:pt x="2282" y="13365"/>
                    <a:pt x="2409" y="13193"/>
                    <a:pt x="2374" y="12985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681;p67"/>
            <p:cNvSpPr/>
            <p:nvPr/>
          </p:nvSpPr>
          <p:spPr>
            <a:xfrm>
              <a:off x="1663550" y="1549525"/>
              <a:ext cx="307650" cy="57050"/>
            </a:xfrm>
            <a:custGeom>
              <a:avLst/>
              <a:gdLst/>
              <a:ahLst/>
              <a:cxnLst/>
              <a:rect l="l" t="t" r="r" b="b"/>
              <a:pathLst>
                <a:path w="12306" h="2282" extrusionOk="0">
                  <a:moveTo>
                    <a:pt x="1187" y="1"/>
                  </a:moveTo>
                  <a:cubicBezTo>
                    <a:pt x="542" y="1"/>
                    <a:pt x="24" y="519"/>
                    <a:pt x="24" y="1164"/>
                  </a:cubicBezTo>
                  <a:lnTo>
                    <a:pt x="24" y="1740"/>
                  </a:lnTo>
                  <a:cubicBezTo>
                    <a:pt x="1" y="2040"/>
                    <a:pt x="254" y="2282"/>
                    <a:pt x="554" y="2282"/>
                  </a:cubicBezTo>
                  <a:lnTo>
                    <a:pt x="11752" y="2282"/>
                  </a:lnTo>
                  <a:cubicBezTo>
                    <a:pt x="12063" y="2282"/>
                    <a:pt x="12305" y="2040"/>
                    <a:pt x="12305" y="1740"/>
                  </a:cubicBezTo>
                  <a:lnTo>
                    <a:pt x="12305" y="1164"/>
                  </a:lnTo>
                  <a:cubicBezTo>
                    <a:pt x="12305" y="519"/>
                    <a:pt x="11787" y="1"/>
                    <a:pt x="11130" y="1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682;p67"/>
            <p:cNvSpPr/>
            <p:nvPr/>
          </p:nvSpPr>
          <p:spPr>
            <a:xfrm>
              <a:off x="1721150" y="1233225"/>
              <a:ext cx="41500" cy="27725"/>
            </a:xfrm>
            <a:custGeom>
              <a:avLst/>
              <a:gdLst/>
              <a:ahLst/>
              <a:cxnLst/>
              <a:rect l="l" t="t" r="r" b="b"/>
              <a:pathLst>
                <a:path w="1660" h="1109" extrusionOk="0">
                  <a:moveTo>
                    <a:pt x="359" y="1"/>
                  </a:moveTo>
                  <a:cubicBezTo>
                    <a:pt x="343" y="1"/>
                    <a:pt x="327" y="1"/>
                    <a:pt x="312" y="2"/>
                  </a:cubicBezTo>
                  <a:cubicBezTo>
                    <a:pt x="105" y="48"/>
                    <a:pt x="1" y="106"/>
                    <a:pt x="1" y="106"/>
                  </a:cubicBezTo>
                  <a:cubicBezTo>
                    <a:pt x="1" y="107"/>
                    <a:pt x="2" y="108"/>
                    <a:pt x="5" y="108"/>
                  </a:cubicBezTo>
                  <a:cubicBezTo>
                    <a:pt x="27" y="108"/>
                    <a:pt x="138" y="71"/>
                    <a:pt x="312" y="71"/>
                  </a:cubicBezTo>
                  <a:cubicBezTo>
                    <a:pt x="496" y="71"/>
                    <a:pt x="750" y="129"/>
                    <a:pt x="1003" y="290"/>
                  </a:cubicBezTo>
                  <a:cubicBezTo>
                    <a:pt x="1245" y="452"/>
                    <a:pt x="1406" y="670"/>
                    <a:pt x="1487" y="843"/>
                  </a:cubicBezTo>
                  <a:cubicBezTo>
                    <a:pt x="1591" y="993"/>
                    <a:pt x="1637" y="1108"/>
                    <a:pt x="1648" y="1108"/>
                  </a:cubicBezTo>
                  <a:cubicBezTo>
                    <a:pt x="1660" y="1108"/>
                    <a:pt x="1637" y="982"/>
                    <a:pt x="1545" y="809"/>
                  </a:cubicBezTo>
                  <a:cubicBezTo>
                    <a:pt x="1464" y="636"/>
                    <a:pt x="1303" y="394"/>
                    <a:pt x="1038" y="221"/>
                  </a:cubicBezTo>
                  <a:cubicBezTo>
                    <a:pt x="805" y="62"/>
                    <a:pt x="543" y="1"/>
                    <a:pt x="359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683;p67"/>
            <p:cNvSpPr/>
            <p:nvPr/>
          </p:nvSpPr>
          <p:spPr>
            <a:xfrm>
              <a:off x="1738450" y="1237300"/>
              <a:ext cx="11250" cy="22425"/>
            </a:xfrm>
            <a:custGeom>
              <a:avLst/>
              <a:gdLst/>
              <a:ahLst/>
              <a:cxnLst/>
              <a:rect l="l" t="t" r="r" b="b"/>
              <a:pathLst>
                <a:path w="450" h="897" extrusionOk="0">
                  <a:moveTo>
                    <a:pt x="173" y="1"/>
                  </a:moveTo>
                  <a:cubicBezTo>
                    <a:pt x="161" y="1"/>
                    <a:pt x="115" y="24"/>
                    <a:pt x="81" y="127"/>
                  </a:cubicBezTo>
                  <a:cubicBezTo>
                    <a:pt x="35" y="219"/>
                    <a:pt x="0" y="369"/>
                    <a:pt x="46" y="530"/>
                  </a:cubicBezTo>
                  <a:cubicBezTo>
                    <a:pt x="92" y="692"/>
                    <a:pt x="208" y="795"/>
                    <a:pt x="288" y="842"/>
                  </a:cubicBezTo>
                  <a:cubicBezTo>
                    <a:pt x="356" y="875"/>
                    <a:pt x="411" y="897"/>
                    <a:pt x="435" y="897"/>
                  </a:cubicBezTo>
                  <a:cubicBezTo>
                    <a:pt x="445" y="897"/>
                    <a:pt x="450" y="894"/>
                    <a:pt x="450" y="888"/>
                  </a:cubicBezTo>
                  <a:cubicBezTo>
                    <a:pt x="450" y="876"/>
                    <a:pt x="403" y="842"/>
                    <a:pt x="334" y="795"/>
                  </a:cubicBezTo>
                  <a:cubicBezTo>
                    <a:pt x="265" y="738"/>
                    <a:pt x="173" y="634"/>
                    <a:pt x="138" y="507"/>
                  </a:cubicBezTo>
                  <a:cubicBezTo>
                    <a:pt x="92" y="369"/>
                    <a:pt x="104" y="242"/>
                    <a:pt x="138" y="139"/>
                  </a:cubicBezTo>
                  <a:cubicBezTo>
                    <a:pt x="161" y="58"/>
                    <a:pt x="196" y="1"/>
                    <a:pt x="17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684;p67"/>
            <p:cNvSpPr/>
            <p:nvPr/>
          </p:nvSpPr>
          <p:spPr>
            <a:xfrm>
              <a:off x="1709050" y="1109475"/>
              <a:ext cx="118425" cy="111150"/>
            </a:xfrm>
            <a:custGeom>
              <a:avLst/>
              <a:gdLst/>
              <a:ahLst/>
              <a:cxnLst/>
              <a:rect l="l" t="t" r="r" b="b"/>
              <a:pathLst>
                <a:path w="4737" h="4446" extrusionOk="0">
                  <a:moveTo>
                    <a:pt x="3597" y="0"/>
                  </a:moveTo>
                  <a:cubicBezTo>
                    <a:pt x="3403" y="0"/>
                    <a:pt x="3204" y="33"/>
                    <a:pt x="3008" y="102"/>
                  </a:cubicBezTo>
                  <a:lnTo>
                    <a:pt x="1579" y="586"/>
                  </a:lnTo>
                  <a:cubicBezTo>
                    <a:pt x="542" y="954"/>
                    <a:pt x="1" y="2083"/>
                    <a:pt x="370" y="3120"/>
                  </a:cubicBezTo>
                  <a:lnTo>
                    <a:pt x="796" y="4261"/>
                  </a:lnTo>
                  <a:cubicBezTo>
                    <a:pt x="819" y="4319"/>
                    <a:pt x="819" y="4388"/>
                    <a:pt x="796" y="4445"/>
                  </a:cubicBezTo>
                  <a:cubicBezTo>
                    <a:pt x="1499" y="4365"/>
                    <a:pt x="2155" y="3696"/>
                    <a:pt x="2351" y="2775"/>
                  </a:cubicBezTo>
                  <a:cubicBezTo>
                    <a:pt x="2444" y="2302"/>
                    <a:pt x="2420" y="1830"/>
                    <a:pt x="2271" y="1438"/>
                  </a:cubicBezTo>
                  <a:lnTo>
                    <a:pt x="2271" y="1438"/>
                  </a:lnTo>
                  <a:cubicBezTo>
                    <a:pt x="2391" y="1453"/>
                    <a:pt x="2514" y="1462"/>
                    <a:pt x="2638" y="1462"/>
                  </a:cubicBezTo>
                  <a:cubicBezTo>
                    <a:pt x="2799" y="1462"/>
                    <a:pt x="2961" y="1448"/>
                    <a:pt x="3123" y="1415"/>
                  </a:cubicBezTo>
                  <a:cubicBezTo>
                    <a:pt x="3849" y="1277"/>
                    <a:pt x="4437" y="897"/>
                    <a:pt x="4736" y="413"/>
                  </a:cubicBezTo>
                  <a:cubicBezTo>
                    <a:pt x="4421" y="153"/>
                    <a:pt x="4019" y="0"/>
                    <a:pt x="3597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685;p67"/>
            <p:cNvSpPr/>
            <p:nvPr/>
          </p:nvSpPr>
          <p:spPr>
            <a:xfrm>
              <a:off x="1847900" y="1199575"/>
              <a:ext cx="19900" cy="17750"/>
            </a:xfrm>
            <a:custGeom>
              <a:avLst/>
              <a:gdLst/>
              <a:ahLst/>
              <a:cxnLst/>
              <a:rect l="l" t="t" r="r" b="b"/>
              <a:pathLst>
                <a:path w="796" h="710" extrusionOk="0">
                  <a:moveTo>
                    <a:pt x="565" y="0"/>
                  </a:moveTo>
                  <a:lnTo>
                    <a:pt x="0" y="185"/>
                  </a:lnTo>
                  <a:cubicBezTo>
                    <a:pt x="105" y="499"/>
                    <a:pt x="392" y="709"/>
                    <a:pt x="703" y="709"/>
                  </a:cubicBezTo>
                  <a:cubicBezTo>
                    <a:pt x="734" y="709"/>
                    <a:pt x="764" y="707"/>
                    <a:pt x="795" y="703"/>
                  </a:cubicBezTo>
                  <a:lnTo>
                    <a:pt x="749" y="53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686;p67"/>
            <p:cNvSpPr/>
            <p:nvPr/>
          </p:nvSpPr>
          <p:spPr>
            <a:xfrm>
              <a:off x="2735650" y="326275"/>
              <a:ext cx="407550" cy="367350"/>
            </a:xfrm>
            <a:custGeom>
              <a:avLst/>
              <a:gdLst/>
              <a:ahLst/>
              <a:cxnLst/>
              <a:rect l="l" t="t" r="r" b="b"/>
              <a:pathLst>
                <a:path w="16302" h="14694" extrusionOk="0">
                  <a:moveTo>
                    <a:pt x="8914" y="0"/>
                  </a:moveTo>
                  <a:cubicBezTo>
                    <a:pt x="4541" y="0"/>
                    <a:pt x="1" y="2608"/>
                    <a:pt x="656" y="7235"/>
                  </a:cubicBezTo>
                  <a:cubicBezTo>
                    <a:pt x="840" y="8525"/>
                    <a:pt x="1451" y="9712"/>
                    <a:pt x="1842" y="10968"/>
                  </a:cubicBezTo>
                  <a:cubicBezTo>
                    <a:pt x="1992" y="11475"/>
                    <a:pt x="2142" y="12028"/>
                    <a:pt x="1981" y="12558"/>
                  </a:cubicBezTo>
                  <a:cubicBezTo>
                    <a:pt x="1846" y="13061"/>
                    <a:pt x="1386" y="13434"/>
                    <a:pt x="864" y="13434"/>
                  </a:cubicBezTo>
                  <a:cubicBezTo>
                    <a:pt x="848" y="13434"/>
                    <a:pt x="833" y="13434"/>
                    <a:pt x="817" y="13433"/>
                  </a:cubicBezTo>
                  <a:lnTo>
                    <a:pt x="817" y="13433"/>
                  </a:lnTo>
                  <a:cubicBezTo>
                    <a:pt x="1628" y="14467"/>
                    <a:pt x="3206" y="14694"/>
                    <a:pt x="4644" y="14694"/>
                  </a:cubicBezTo>
                  <a:cubicBezTo>
                    <a:pt x="5290" y="14694"/>
                    <a:pt x="5909" y="14648"/>
                    <a:pt x="6416" y="14609"/>
                  </a:cubicBezTo>
                  <a:cubicBezTo>
                    <a:pt x="8778" y="14413"/>
                    <a:pt x="11198" y="13929"/>
                    <a:pt x="13156" y="12535"/>
                  </a:cubicBezTo>
                  <a:cubicBezTo>
                    <a:pt x="15403" y="10945"/>
                    <a:pt x="16152" y="8594"/>
                    <a:pt x="16233" y="5968"/>
                  </a:cubicBezTo>
                  <a:cubicBezTo>
                    <a:pt x="16302" y="4597"/>
                    <a:pt x="15898" y="3490"/>
                    <a:pt x="15207" y="2615"/>
                  </a:cubicBezTo>
                  <a:cubicBezTo>
                    <a:pt x="13812" y="836"/>
                    <a:pt x="11390" y="0"/>
                    <a:pt x="8914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687;p67"/>
            <p:cNvSpPr/>
            <p:nvPr/>
          </p:nvSpPr>
          <p:spPr>
            <a:xfrm>
              <a:off x="2756350" y="356200"/>
              <a:ext cx="386575" cy="337050"/>
            </a:xfrm>
            <a:custGeom>
              <a:avLst/>
              <a:gdLst/>
              <a:ahLst/>
              <a:cxnLst/>
              <a:rect l="l" t="t" r="r" b="b"/>
              <a:pathLst>
                <a:path w="15463" h="13482" extrusionOk="0">
                  <a:moveTo>
                    <a:pt x="12778" y="1"/>
                  </a:moveTo>
                  <a:cubicBezTo>
                    <a:pt x="11937" y="519"/>
                    <a:pt x="11257" y="1314"/>
                    <a:pt x="10761" y="2167"/>
                  </a:cubicBezTo>
                  <a:cubicBezTo>
                    <a:pt x="10036" y="3376"/>
                    <a:pt x="9609" y="4724"/>
                    <a:pt x="9056" y="6015"/>
                  </a:cubicBezTo>
                  <a:cubicBezTo>
                    <a:pt x="8515" y="7317"/>
                    <a:pt x="7800" y="8596"/>
                    <a:pt x="6683" y="9448"/>
                  </a:cubicBezTo>
                  <a:cubicBezTo>
                    <a:pt x="5536" y="10327"/>
                    <a:pt x="4076" y="10671"/>
                    <a:pt x="2615" y="10671"/>
                  </a:cubicBezTo>
                  <a:cubicBezTo>
                    <a:pt x="2257" y="10671"/>
                    <a:pt x="1898" y="10650"/>
                    <a:pt x="1544" y="10612"/>
                  </a:cubicBezTo>
                  <a:cubicBezTo>
                    <a:pt x="1429" y="10600"/>
                    <a:pt x="1314" y="10589"/>
                    <a:pt x="1210" y="10566"/>
                  </a:cubicBezTo>
                  <a:lnTo>
                    <a:pt x="1210" y="10566"/>
                  </a:lnTo>
                  <a:cubicBezTo>
                    <a:pt x="1245" y="10831"/>
                    <a:pt x="1245" y="11084"/>
                    <a:pt x="1164" y="11349"/>
                  </a:cubicBezTo>
                  <a:cubicBezTo>
                    <a:pt x="1030" y="11853"/>
                    <a:pt x="581" y="12226"/>
                    <a:pt x="48" y="12226"/>
                  </a:cubicBezTo>
                  <a:cubicBezTo>
                    <a:pt x="32" y="12226"/>
                    <a:pt x="16" y="12226"/>
                    <a:pt x="1" y="12225"/>
                  </a:cubicBezTo>
                  <a:lnTo>
                    <a:pt x="1" y="12225"/>
                  </a:lnTo>
                  <a:cubicBezTo>
                    <a:pt x="805" y="13250"/>
                    <a:pt x="2364" y="13482"/>
                    <a:pt x="3792" y="13482"/>
                  </a:cubicBezTo>
                  <a:cubicBezTo>
                    <a:pt x="4452" y="13482"/>
                    <a:pt x="5083" y="13432"/>
                    <a:pt x="5600" y="13389"/>
                  </a:cubicBezTo>
                  <a:cubicBezTo>
                    <a:pt x="7962" y="13204"/>
                    <a:pt x="10381" y="12720"/>
                    <a:pt x="12340" y="11315"/>
                  </a:cubicBezTo>
                  <a:cubicBezTo>
                    <a:pt x="14587" y="9736"/>
                    <a:pt x="15335" y="7386"/>
                    <a:pt x="15428" y="4748"/>
                  </a:cubicBezTo>
                  <a:cubicBezTo>
                    <a:pt x="15462" y="3388"/>
                    <a:pt x="15082" y="2270"/>
                    <a:pt x="14391" y="1395"/>
                  </a:cubicBezTo>
                  <a:cubicBezTo>
                    <a:pt x="13930" y="853"/>
                    <a:pt x="13377" y="381"/>
                    <a:pt x="12778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688;p67"/>
            <p:cNvSpPr/>
            <p:nvPr/>
          </p:nvSpPr>
          <p:spPr>
            <a:xfrm>
              <a:off x="2122975" y="326375"/>
              <a:ext cx="391450" cy="406000"/>
            </a:xfrm>
            <a:custGeom>
              <a:avLst/>
              <a:gdLst/>
              <a:ahLst/>
              <a:cxnLst/>
              <a:rect l="l" t="t" r="r" b="b"/>
              <a:pathLst>
                <a:path w="15658" h="16240" extrusionOk="0">
                  <a:moveTo>
                    <a:pt x="7702" y="0"/>
                  </a:moveTo>
                  <a:cubicBezTo>
                    <a:pt x="6908" y="0"/>
                    <a:pt x="6116" y="76"/>
                    <a:pt x="5358" y="226"/>
                  </a:cubicBezTo>
                  <a:cubicBezTo>
                    <a:pt x="2615" y="791"/>
                    <a:pt x="23" y="2968"/>
                    <a:pt x="0" y="5964"/>
                  </a:cubicBezTo>
                  <a:cubicBezTo>
                    <a:pt x="0" y="7139"/>
                    <a:pt x="403" y="8279"/>
                    <a:pt x="807" y="9385"/>
                  </a:cubicBezTo>
                  <a:cubicBezTo>
                    <a:pt x="1210" y="10503"/>
                    <a:pt x="1636" y="11632"/>
                    <a:pt x="1613" y="12819"/>
                  </a:cubicBezTo>
                  <a:cubicBezTo>
                    <a:pt x="1613" y="13994"/>
                    <a:pt x="1118" y="15250"/>
                    <a:pt x="81" y="15814"/>
                  </a:cubicBezTo>
                  <a:cubicBezTo>
                    <a:pt x="1264" y="16143"/>
                    <a:pt x="2495" y="16239"/>
                    <a:pt x="3731" y="16239"/>
                  </a:cubicBezTo>
                  <a:cubicBezTo>
                    <a:pt x="4097" y="16239"/>
                    <a:pt x="4462" y="16231"/>
                    <a:pt x="4828" y="16218"/>
                  </a:cubicBezTo>
                  <a:cubicBezTo>
                    <a:pt x="6371" y="16171"/>
                    <a:pt x="7938" y="16068"/>
                    <a:pt x="9425" y="15665"/>
                  </a:cubicBezTo>
                  <a:cubicBezTo>
                    <a:pt x="10922" y="15261"/>
                    <a:pt x="12363" y="14547"/>
                    <a:pt x="13422" y="13418"/>
                  </a:cubicBezTo>
                  <a:cubicBezTo>
                    <a:pt x="15093" y="11655"/>
                    <a:pt x="15658" y="9086"/>
                    <a:pt x="15635" y="6655"/>
                  </a:cubicBezTo>
                  <a:cubicBezTo>
                    <a:pt x="15635" y="6125"/>
                    <a:pt x="15588" y="5606"/>
                    <a:pt x="15485" y="5088"/>
                  </a:cubicBezTo>
                  <a:cubicBezTo>
                    <a:pt x="15012" y="2795"/>
                    <a:pt x="12996" y="1032"/>
                    <a:pt x="10750" y="399"/>
                  </a:cubicBezTo>
                  <a:cubicBezTo>
                    <a:pt x="9783" y="131"/>
                    <a:pt x="8741" y="0"/>
                    <a:pt x="7702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689;p67"/>
            <p:cNvSpPr/>
            <p:nvPr/>
          </p:nvSpPr>
          <p:spPr>
            <a:xfrm>
              <a:off x="2122975" y="331725"/>
              <a:ext cx="350850" cy="400650"/>
            </a:xfrm>
            <a:custGeom>
              <a:avLst/>
              <a:gdLst/>
              <a:ahLst/>
              <a:cxnLst/>
              <a:rect l="l" t="t" r="r" b="b"/>
              <a:pathLst>
                <a:path w="14034" h="16026" extrusionOk="0">
                  <a:moveTo>
                    <a:pt x="5415" y="0"/>
                  </a:moveTo>
                  <a:cubicBezTo>
                    <a:pt x="5404" y="0"/>
                    <a:pt x="5381" y="0"/>
                    <a:pt x="5358" y="12"/>
                  </a:cubicBezTo>
                  <a:cubicBezTo>
                    <a:pt x="2615" y="577"/>
                    <a:pt x="23" y="2754"/>
                    <a:pt x="0" y="5750"/>
                  </a:cubicBezTo>
                  <a:cubicBezTo>
                    <a:pt x="0" y="6925"/>
                    <a:pt x="403" y="8065"/>
                    <a:pt x="807" y="9171"/>
                  </a:cubicBezTo>
                  <a:cubicBezTo>
                    <a:pt x="1210" y="10289"/>
                    <a:pt x="1636" y="11418"/>
                    <a:pt x="1613" y="12605"/>
                  </a:cubicBezTo>
                  <a:cubicBezTo>
                    <a:pt x="1613" y="13780"/>
                    <a:pt x="1118" y="15036"/>
                    <a:pt x="81" y="15600"/>
                  </a:cubicBezTo>
                  <a:cubicBezTo>
                    <a:pt x="1264" y="15929"/>
                    <a:pt x="2495" y="16025"/>
                    <a:pt x="3731" y="16025"/>
                  </a:cubicBezTo>
                  <a:cubicBezTo>
                    <a:pt x="4097" y="16025"/>
                    <a:pt x="4462" y="16017"/>
                    <a:pt x="4828" y="16004"/>
                  </a:cubicBezTo>
                  <a:cubicBezTo>
                    <a:pt x="6371" y="15957"/>
                    <a:pt x="7938" y="15854"/>
                    <a:pt x="9425" y="15451"/>
                  </a:cubicBezTo>
                  <a:cubicBezTo>
                    <a:pt x="10934" y="15036"/>
                    <a:pt x="12374" y="14321"/>
                    <a:pt x="13446" y="13192"/>
                  </a:cubicBezTo>
                  <a:cubicBezTo>
                    <a:pt x="13653" y="12962"/>
                    <a:pt x="13860" y="12720"/>
                    <a:pt x="14033" y="12478"/>
                  </a:cubicBezTo>
                  <a:lnTo>
                    <a:pt x="14033" y="12478"/>
                  </a:lnTo>
                  <a:cubicBezTo>
                    <a:pt x="12927" y="12516"/>
                    <a:pt x="11807" y="12651"/>
                    <a:pt x="10713" y="12651"/>
                  </a:cubicBezTo>
                  <a:cubicBezTo>
                    <a:pt x="9813" y="12651"/>
                    <a:pt x="8931" y="12560"/>
                    <a:pt x="8088" y="12248"/>
                  </a:cubicBezTo>
                  <a:cubicBezTo>
                    <a:pt x="5934" y="11453"/>
                    <a:pt x="4459" y="9310"/>
                    <a:pt x="4067" y="7040"/>
                  </a:cubicBezTo>
                  <a:cubicBezTo>
                    <a:pt x="3675" y="4782"/>
                    <a:pt x="4240" y="2454"/>
                    <a:pt x="5231" y="381"/>
                  </a:cubicBezTo>
                  <a:cubicBezTo>
                    <a:pt x="5288" y="242"/>
                    <a:pt x="5358" y="116"/>
                    <a:pt x="5415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690;p67"/>
            <p:cNvSpPr/>
            <p:nvPr/>
          </p:nvSpPr>
          <p:spPr>
            <a:xfrm>
              <a:off x="1119750" y="744750"/>
              <a:ext cx="547275" cy="484500"/>
            </a:xfrm>
            <a:custGeom>
              <a:avLst/>
              <a:gdLst/>
              <a:ahLst/>
              <a:cxnLst/>
              <a:rect l="l" t="t" r="r" b="b"/>
              <a:pathLst>
                <a:path w="21891" h="19380" extrusionOk="0">
                  <a:moveTo>
                    <a:pt x="10501" y="0"/>
                  </a:moveTo>
                  <a:cubicBezTo>
                    <a:pt x="10419" y="0"/>
                    <a:pt x="10337" y="0"/>
                    <a:pt x="10254" y="1"/>
                  </a:cubicBezTo>
                  <a:cubicBezTo>
                    <a:pt x="8422" y="24"/>
                    <a:pt x="6798" y="358"/>
                    <a:pt x="5243" y="1384"/>
                  </a:cubicBezTo>
                  <a:cubicBezTo>
                    <a:pt x="1706" y="3711"/>
                    <a:pt x="0" y="8377"/>
                    <a:pt x="2143" y="12237"/>
                  </a:cubicBezTo>
                  <a:cubicBezTo>
                    <a:pt x="3491" y="14702"/>
                    <a:pt x="6256" y="16292"/>
                    <a:pt x="9068" y="16373"/>
                  </a:cubicBezTo>
                  <a:cubicBezTo>
                    <a:pt x="9158" y="16376"/>
                    <a:pt x="9249" y="16377"/>
                    <a:pt x="9339" y="16377"/>
                  </a:cubicBezTo>
                  <a:cubicBezTo>
                    <a:pt x="11144" y="16377"/>
                    <a:pt x="12921" y="15865"/>
                    <a:pt x="14717" y="15865"/>
                  </a:cubicBezTo>
                  <a:cubicBezTo>
                    <a:pt x="14754" y="15865"/>
                    <a:pt x="14791" y="15865"/>
                    <a:pt x="14828" y="15866"/>
                  </a:cubicBezTo>
                  <a:cubicBezTo>
                    <a:pt x="15980" y="15877"/>
                    <a:pt x="17259" y="16212"/>
                    <a:pt x="17881" y="17191"/>
                  </a:cubicBezTo>
                  <a:cubicBezTo>
                    <a:pt x="18285" y="17825"/>
                    <a:pt x="18319" y="18631"/>
                    <a:pt x="18296" y="19380"/>
                  </a:cubicBezTo>
                  <a:cubicBezTo>
                    <a:pt x="20289" y="17110"/>
                    <a:pt x="21488" y="14149"/>
                    <a:pt x="21660" y="11142"/>
                  </a:cubicBezTo>
                  <a:cubicBezTo>
                    <a:pt x="21730" y="9967"/>
                    <a:pt x="21891" y="8792"/>
                    <a:pt x="21614" y="7628"/>
                  </a:cubicBezTo>
                  <a:cubicBezTo>
                    <a:pt x="21349" y="6511"/>
                    <a:pt x="20889" y="5428"/>
                    <a:pt x="20255" y="4448"/>
                  </a:cubicBezTo>
                  <a:cubicBezTo>
                    <a:pt x="20013" y="4114"/>
                    <a:pt x="19771" y="3769"/>
                    <a:pt x="19483" y="3446"/>
                  </a:cubicBezTo>
                  <a:cubicBezTo>
                    <a:pt x="18285" y="2029"/>
                    <a:pt x="16683" y="946"/>
                    <a:pt x="14886" y="473"/>
                  </a:cubicBezTo>
                  <a:cubicBezTo>
                    <a:pt x="13456" y="102"/>
                    <a:pt x="11975" y="0"/>
                    <a:pt x="10501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691;p67"/>
            <p:cNvSpPr/>
            <p:nvPr/>
          </p:nvSpPr>
          <p:spPr>
            <a:xfrm>
              <a:off x="1123775" y="794300"/>
              <a:ext cx="534900" cy="435825"/>
            </a:xfrm>
            <a:custGeom>
              <a:avLst/>
              <a:gdLst/>
              <a:ahLst/>
              <a:cxnLst/>
              <a:rect l="l" t="t" r="r" b="b"/>
              <a:pathLst>
                <a:path w="21396" h="17433" extrusionOk="0">
                  <a:moveTo>
                    <a:pt x="4298" y="1"/>
                  </a:moveTo>
                  <a:cubicBezTo>
                    <a:pt x="1314" y="2478"/>
                    <a:pt x="1" y="6718"/>
                    <a:pt x="1982" y="10289"/>
                  </a:cubicBezTo>
                  <a:cubicBezTo>
                    <a:pt x="3330" y="12755"/>
                    <a:pt x="6095" y="14333"/>
                    <a:pt x="8907" y="14425"/>
                  </a:cubicBezTo>
                  <a:cubicBezTo>
                    <a:pt x="8995" y="14428"/>
                    <a:pt x="9083" y="14429"/>
                    <a:pt x="9172" y="14429"/>
                  </a:cubicBezTo>
                  <a:cubicBezTo>
                    <a:pt x="10951" y="14429"/>
                    <a:pt x="12714" y="13917"/>
                    <a:pt x="14504" y="13917"/>
                  </a:cubicBezTo>
                  <a:cubicBezTo>
                    <a:pt x="14559" y="13917"/>
                    <a:pt x="14613" y="13917"/>
                    <a:pt x="14667" y="13918"/>
                  </a:cubicBezTo>
                  <a:cubicBezTo>
                    <a:pt x="15819" y="13930"/>
                    <a:pt x="17098" y="14264"/>
                    <a:pt x="17720" y="15243"/>
                  </a:cubicBezTo>
                  <a:cubicBezTo>
                    <a:pt x="18124" y="15877"/>
                    <a:pt x="18147" y="16684"/>
                    <a:pt x="18135" y="17432"/>
                  </a:cubicBezTo>
                  <a:cubicBezTo>
                    <a:pt x="19898" y="15393"/>
                    <a:pt x="21039" y="12847"/>
                    <a:pt x="21396" y="10186"/>
                  </a:cubicBezTo>
                  <a:cubicBezTo>
                    <a:pt x="21073" y="10139"/>
                    <a:pt x="20774" y="10116"/>
                    <a:pt x="20463" y="10105"/>
                  </a:cubicBezTo>
                  <a:cubicBezTo>
                    <a:pt x="20150" y="10089"/>
                    <a:pt x="19838" y="10082"/>
                    <a:pt x="19526" y="10082"/>
                  </a:cubicBezTo>
                  <a:cubicBezTo>
                    <a:pt x="17629" y="10082"/>
                    <a:pt x="15736" y="10343"/>
                    <a:pt x="13826" y="10393"/>
                  </a:cubicBezTo>
                  <a:cubicBezTo>
                    <a:pt x="13650" y="10398"/>
                    <a:pt x="13473" y="10400"/>
                    <a:pt x="13295" y="10400"/>
                  </a:cubicBezTo>
                  <a:cubicBezTo>
                    <a:pt x="11258" y="10400"/>
                    <a:pt x="9162" y="10074"/>
                    <a:pt x="7466" y="8930"/>
                  </a:cubicBezTo>
                  <a:cubicBezTo>
                    <a:pt x="5508" y="7605"/>
                    <a:pt x="4344" y="5277"/>
                    <a:pt x="4137" y="2927"/>
                  </a:cubicBezTo>
                  <a:cubicBezTo>
                    <a:pt x="4056" y="1948"/>
                    <a:pt x="4114" y="968"/>
                    <a:pt x="4298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692;p67"/>
            <p:cNvSpPr/>
            <p:nvPr/>
          </p:nvSpPr>
          <p:spPr>
            <a:xfrm>
              <a:off x="1485825" y="584375"/>
              <a:ext cx="343075" cy="356700"/>
            </a:xfrm>
            <a:custGeom>
              <a:avLst/>
              <a:gdLst/>
              <a:ahLst/>
              <a:cxnLst/>
              <a:rect l="l" t="t" r="r" b="b"/>
              <a:pathLst>
                <a:path w="13723" h="14268" extrusionOk="0">
                  <a:moveTo>
                    <a:pt x="6763" y="0"/>
                  </a:moveTo>
                  <a:cubicBezTo>
                    <a:pt x="6061" y="0"/>
                    <a:pt x="5360" y="70"/>
                    <a:pt x="4690" y="206"/>
                  </a:cubicBezTo>
                  <a:cubicBezTo>
                    <a:pt x="2271" y="701"/>
                    <a:pt x="1" y="2614"/>
                    <a:pt x="1" y="5229"/>
                  </a:cubicBezTo>
                  <a:cubicBezTo>
                    <a:pt x="1" y="6266"/>
                    <a:pt x="358" y="7269"/>
                    <a:pt x="704" y="8248"/>
                  </a:cubicBezTo>
                  <a:cubicBezTo>
                    <a:pt x="1061" y="9227"/>
                    <a:pt x="1430" y="10218"/>
                    <a:pt x="1407" y="11255"/>
                  </a:cubicBezTo>
                  <a:cubicBezTo>
                    <a:pt x="1407" y="12292"/>
                    <a:pt x="969" y="13386"/>
                    <a:pt x="59" y="13893"/>
                  </a:cubicBezTo>
                  <a:cubicBezTo>
                    <a:pt x="1101" y="14187"/>
                    <a:pt x="2185" y="14268"/>
                    <a:pt x="3268" y="14268"/>
                  </a:cubicBezTo>
                  <a:cubicBezTo>
                    <a:pt x="3585" y="14268"/>
                    <a:pt x="3902" y="14261"/>
                    <a:pt x="4218" y="14251"/>
                  </a:cubicBezTo>
                  <a:cubicBezTo>
                    <a:pt x="5577" y="14204"/>
                    <a:pt x="6937" y="14124"/>
                    <a:pt x="8250" y="13755"/>
                  </a:cubicBezTo>
                  <a:cubicBezTo>
                    <a:pt x="9564" y="13398"/>
                    <a:pt x="10831" y="12776"/>
                    <a:pt x="11764" y="11785"/>
                  </a:cubicBezTo>
                  <a:cubicBezTo>
                    <a:pt x="13239" y="10230"/>
                    <a:pt x="13723" y="7983"/>
                    <a:pt x="13700" y="5840"/>
                  </a:cubicBezTo>
                  <a:cubicBezTo>
                    <a:pt x="13700" y="5379"/>
                    <a:pt x="13665" y="4918"/>
                    <a:pt x="13562" y="4457"/>
                  </a:cubicBezTo>
                  <a:cubicBezTo>
                    <a:pt x="13158" y="2453"/>
                    <a:pt x="11396" y="909"/>
                    <a:pt x="9414" y="356"/>
                  </a:cubicBezTo>
                  <a:cubicBezTo>
                    <a:pt x="8571" y="116"/>
                    <a:pt x="7666" y="0"/>
                    <a:pt x="6763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693;p67"/>
            <p:cNvSpPr/>
            <p:nvPr/>
          </p:nvSpPr>
          <p:spPr>
            <a:xfrm>
              <a:off x="1487275" y="628400"/>
              <a:ext cx="341925" cy="311850"/>
            </a:xfrm>
            <a:custGeom>
              <a:avLst/>
              <a:gdLst/>
              <a:ahLst/>
              <a:cxnLst/>
              <a:rect l="l" t="t" r="r" b="b"/>
              <a:pathLst>
                <a:path w="13677" h="12474" extrusionOk="0">
                  <a:moveTo>
                    <a:pt x="11925" y="0"/>
                  </a:moveTo>
                  <a:cubicBezTo>
                    <a:pt x="11580" y="461"/>
                    <a:pt x="11303" y="991"/>
                    <a:pt x="11061" y="1498"/>
                  </a:cubicBezTo>
                  <a:cubicBezTo>
                    <a:pt x="10381" y="2881"/>
                    <a:pt x="9748" y="4275"/>
                    <a:pt x="9149" y="5703"/>
                  </a:cubicBezTo>
                  <a:cubicBezTo>
                    <a:pt x="8549" y="7086"/>
                    <a:pt x="7939" y="8561"/>
                    <a:pt x="6683" y="9379"/>
                  </a:cubicBezTo>
                  <a:cubicBezTo>
                    <a:pt x="5934" y="9886"/>
                    <a:pt x="5024" y="10082"/>
                    <a:pt x="4137" y="10197"/>
                  </a:cubicBezTo>
                  <a:cubicBezTo>
                    <a:pt x="3699" y="10250"/>
                    <a:pt x="3258" y="10278"/>
                    <a:pt x="2820" y="10278"/>
                  </a:cubicBezTo>
                  <a:cubicBezTo>
                    <a:pt x="2301" y="10278"/>
                    <a:pt x="1785" y="10238"/>
                    <a:pt x="1279" y="10151"/>
                  </a:cubicBezTo>
                  <a:cubicBezTo>
                    <a:pt x="1118" y="10957"/>
                    <a:pt x="703" y="11706"/>
                    <a:pt x="1" y="12098"/>
                  </a:cubicBezTo>
                  <a:cubicBezTo>
                    <a:pt x="1026" y="12396"/>
                    <a:pt x="2091" y="12474"/>
                    <a:pt x="3156" y="12474"/>
                  </a:cubicBezTo>
                  <a:cubicBezTo>
                    <a:pt x="3491" y="12474"/>
                    <a:pt x="3826" y="12466"/>
                    <a:pt x="4160" y="12455"/>
                  </a:cubicBezTo>
                  <a:cubicBezTo>
                    <a:pt x="5519" y="12420"/>
                    <a:pt x="6879" y="12328"/>
                    <a:pt x="8192" y="11971"/>
                  </a:cubicBezTo>
                  <a:cubicBezTo>
                    <a:pt x="9529" y="11637"/>
                    <a:pt x="10785" y="11003"/>
                    <a:pt x="11718" y="10012"/>
                  </a:cubicBezTo>
                  <a:cubicBezTo>
                    <a:pt x="13192" y="8457"/>
                    <a:pt x="13676" y="6210"/>
                    <a:pt x="13653" y="4067"/>
                  </a:cubicBezTo>
                  <a:cubicBezTo>
                    <a:pt x="13653" y="3607"/>
                    <a:pt x="13619" y="3146"/>
                    <a:pt x="13527" y="2685"/>
                  </a:cubicBezTo>
                  <a:cubicBezTo>
                    <a:pt x="13308" y="1648"/>
                    <a:pt x="12720" y="726"/>
                    <a:pt x="11925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3124942" y="52113"/>
            <a:ext cx="3638651" cy="14588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Title 1"/>
          <p:cNvSpPr txBox="1">
            <a:spLocks/>
          </p:cNvSpPr>
          <p:nvPr/>
        </p:nvSpPr>
        <p:spPr>
          <a:xfrm>
            <a:off x="3238992" y="180303"/>
            <a:ext cx="3673784" cy="118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xygen"/>
              <a:buNone/>
              <a:defRPr sz="60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Số lượng: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6 HS/nhóm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Kỹ thuật: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Khăn trải bàn.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Thời gian thảo luận: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7 phút.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Trình bày: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phút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381492" y="1912372"/>
            <a:ext cx="5639221" cy="30849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marL="457200" indent="-457200" algn="just">
              <a:buAutoNum type="arabicPeriod"/>
            </a:pPr>
            <a:r>
              <a:rPr lang="vi-VN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cảnh chợ phiên được miêu tả vào </a:t>
            </a:r>
            <a:r>
              <a:rPr lang="vi-VN" sz="2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gian, địa điểm nào?</a:t>
            </a:r>
          </a:p>
          <a:p>
            <a:pPr marL="457200" indent="-457200" algn="just">
              <a:buAutoNum type="arabicPeriod"/>
            </a:pPr>
            <a:r>
              <a:rPr lang="vi-VN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miêu tả </a:t>
            </a:r>
            <a:r>
              <a:rPr lang="vi-VN" sz="2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chi tiết </a:t>
            </a:r>
            <a:r>
              <a:rPr lang="vi-VN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của chợ phiên vùng cao?</a:t>
            </a:r>
          </a:p>
          <a:p>
            <a:pPr marL="457200" indent="-457200" algn="just">
              <a:buAutoNum type="arabicPeriod"/>
            </a:pPr>
            <a:r>
              <a:rPr lang="vi-VN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 phiên được miêu tả theo </a:t>
            </a:r>
            <a:r>
              <a:rPr lang="vi-VN" sz="2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trình tự nào?</a:t>
            </a:r>
          </a:p>
          <a:p>
            <a:pPr marL="457200" indent="-457200" algn="just">
              <a:buAutoNum type="arabicPeriod"/>
            </a:pPr>
            <a:r>
              <a:rPr lang="vi-VN" sz="2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 nghĩ, tình cảm của người viết </a:t>
            </a:r>
            <a:r>
              <a:rPr lang="vi-VN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chợ phiên là gì?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F0C9130E-B941-4A71-A11C-A9672CC0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" y="2660083"/>
            <a:ext cx="3426372" cy="23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0" grpId="0" animBg="1"/>
      <p:bldP spid="151" grpId="0"/>
      <p:bldP spid="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37"/>
          <p:cNvSpPr txBox="1"/>
          <p:nvPr/>
        </p:nvSpPr>
        <p:spPr>
          <a:xfrm>
            <a:off x="339637" y="54952"/>
            <a:ext cx="2991143" cy="64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Đáp án</a:t>
            </a:r>
            <a:endParaRPr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589" name="Google Shape;3589;p37"/>
          <p:cNvSpPr/>
          <p:nvPr/>
        </p:nvSpPr>
        <p:spPr>
          <a:xfrm>
            <a:off x="575956" y="2369704"/>
            <a:ext cx="948893" cy="948779"/>
          </a:xfrm>
          <a:custGeom>
            <a:avLst/>
            <a:gdLst/>
            <a:ahLst/>
            <a:cxnLst/>
            <a:rect l="l" t="t" r="r" b="b"/>
            <a:pathLst>
              <a:path w="10931" h="10930" extrusionOk="0">
                <a:moveTo>
                  <a:pt x="5466" y="265"/>
                </a:moveTo>
                <a:cubicBezTo>
                  <a:pt x="8333" y="265"/>
                  <a:pt x="10666" y="2598"/>
                  <a:pt x="10666" y="5465"/>
                </a:cubicBezTo>
                <a:cubicBezTo>
                  <a:pt x="10666" y="8333"/>
                  <a:pt x="8333" y="10666"/>
                  <a:pt x="5466" y="10666"/>
                </a:cubicBezTo>
                <a:cubicBezTo>
                  <a:pt x="2598" y="10666"/>
                  <a:pt x="265" y="8333"/>
                  <a:pt x="265" y="5465"/>
                </a:cubicBezTo>
                <a:cubicBezTo>
                  <a:pt x="265" y="2598"/>
                  <a:pt x="2598" y="265"/>
                  <a:pt x="5466" y="265"/>
                </a:cubicBezTo>
                <a:close/>
                <a:moveTo>
                  <a:pt x="5466" y="0"/>
                </a:moveTo>
                <a:cubicBezTo>
                  <a:pt x="2452" y="0"/>
                  <a:pt x="1" y="2452"/>
                  <a:pt x="1" y="5465"/>
                </a:cubicBezTo>
                <a:cubicBezTo>
                  <a:pt x="1" y="8478"/>
                  <a:pt x="2452" y="10930"/>
                  <a:pt x="5466" y="10930"/>
                </a:cubicBezTo>
                <a:cubicBezTo>
                  <a:pt x="8479" y="10930"/>
                  <a:pt x="10931" y="8478"/>
                  <a:pt x="10931" y="5465"/>
                </a:cubicBezTo>
                <a:cubicBezTo>
                  <a:pt x="10931" y="2452"/>
                  <a:pt x="8479" y="0"/>
                  <a:pt x="546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0" name="Google Shape;3590;p37"/>
          <p:cNvSpPr/>
          <p:nvPr/>
        </p:nvSpPr>
        <p:spPr>
          <a:xfrm>
            <a:off x="2217406" y="2405499"/>
            <a:ext cx="948893" cy="948779"/>
          </a:xfrm>
          <a:custGeom>
            <a:avLst/>
            <a:gdLst/>
            <a:ahLst/>
            <a:cxnLst/>
            <a:rect l="l" t="t" r="r" b="b"/>
            <a:pathLst>
              <a:path w="10931" h="10930" extrusionOk="0">
                <a:moveTo>
                  <a:pt x="5466" y="265"/>
                </a:moveTo>
                <a:cubicBezTo>
                  <a:pt x="8333" y="265"/>
                  <a:pt x="10666" y="2598"/>
                  <a:pt x="10666" y="5465"/>
                </a:cubicBezTo>
                <a:cubicBezTo>
                  <a:pt x="10666" y="8333"/>
                  <a:pt x="8333" y="10666"/>
                  <a:pt x="5466" y="10666"/>
                </a:cubicBezTo>
                <a:cubicBezTo>
                  <a:pt x="2598" y="10666"/>
                  <a:pt x="265" y="8333"/>
                  <a:pt x="265" y="5465"/>
                </a:cubicBezTo>
                <a:cubicBezTo>
                  <a:pt x="265" y="2598"/>
                  <a:pt x="2598" y="265"/>
                  <a:pt x="5466" y="265"/>
                </a:cubicBezTo>
                <a:close/>
                <a:moveTo>
                  <a:pt x="5466" y="0"/>
                </a:moveTo>
                <a:cubicBezTo>
                  <a:pt x="2452" y="0"/>
                  <a:pt x="1" y="2452"/>
                  <a:pt x="1" y="5465"/>
                </a:cubicBezTo>
                <a:cubicBezTo>
                  <a:pt x="1" y="8478"/>
                  <a:pt x="2452" y="10930"/>
                  <a:pt x="5466" y="10930"/>
                </a:cubicBezTo>
                <a:cubicBezTo>
                  <a:pt x="8479" y="10930"/>
                  <a:pt x="10931" y="8478"/>
                  <a:pt x="10931" y="5465"/>
                </a:cubicBezTo>
                <a:cubicBezTo>
                  <a:pt x="10931" y="2452"/>
                  <a:pt x="8479" y="0"/>
                  <a:pt x="546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1" name="Google Shape;3591;p37"/>
          <p:cNvSpPr/>
          <p:nvPr/>
        </p:nvSpPr>
        <p:spPr>
          <a:xfrm>
            <a:off x="3967814" y="2412881"/>
            <a:ext cx="948893" cy="948779"/>
          </a:xfrm>
          <a:custGeom>
            <a:avLst/>
            <a:gdLst/>
            <a:ahLst/>
            <a:cxnLst/>
            <a:rect l="l" t="t" r="r" b="b"/>
            <a:pathLst>
              <a:path w="10931" h="10930" extrusionOk="0">
                <a:moveTo>
                  <a:pt x="5466" y="265"/>
                </a:moveTo>
                <a:cubicBezTo>
                  <a:pt x="8333" y="265"/>
                  <a:pt x="10666" y="2598"/>
                  <a:pt x="10666" y="5465"/>
                </a:cubicBezTo>
                <a:cubicBezTo>
                  <a:pt x="10666" y="8333"/>
                  <a:pt x="8333" y="10666"/>
                  <a:pt x="5466" y="10666"/>
                </a:cubicBezTo>
                <a:cubicBezTo>
                  <a:pt x="2598" y="10666"/>
                  <a:pt x="265" y="8333"/>
                  <a:pt x="265" y="5465"/>
                </a:cubicBezTo>
                <a:cubicBezTo>
                  <a:pt x="265" y="2598"/>
                  <a:pt x="2598" y="265"/>
                  <a:pt x="5466" y="265"/>
                </a:cubicBezTo>
                <a:close/>
                <a:moveTo>
                  <a:pt x="5466" y="0"/>
                </a:moveTo>
                <a:cubicBezTo>
                  <a:pt x="2452" y="0"/>
                  <a:pt x="1" y="2452"/>
                  <a:pt x="1" y="5465"/>
                </a:cubicBezTo>
                <a:cubicBezTo>
                  <a:pt x="1" y="8478"/>
                  <a:pt x="2452" y="10930"/>
                  <a:pt x="5466" y="10930"/>
                </a:cubicBezTo>
                <a:cubicBezTo>
                  <a:pt x="8479" y="10930"/>
                  <a:pt x="10931" y="8478"/>
                  <a:pt x="10931" y="5465"/>
                </a:cubicBezTo>
                <a:cubicBezTo>
                  <a:pt x="10931" y="2452"/>
                  <a:pt x="8479" y="0"/>
                  <a:pt x="546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2" name="Google Shape;3592;p37"/>
          <p:cNvSpPr/>
          <p:nvPr/>
        </p:nvSpPr>
        <p:spPr>
          <a:xfrm>
            <a:off x="5683923" y="2424121"/>
            <a:ext cx="948893" cy="948779"/>
          </a:xfrm>
          <a:custGeom>
            <a:avLst/>
            <a:gdLst/>
            <a:ahLst/>
            <a:cxnLst/>
            <a:rect l="l" t="t" r="r" b="b"/>
            <a:pathLst>
              <a:path w="10931" h="10930" extrusionOk="0">
                <a:moveTo>
                  <a:pt x="5466" y="265"/>
                </a:moveTo>
                <a:cubicBezTo>
                  <a:pt x="8333" y="265"/>
                  <a:pt x="10666" y="2598"/>
                  <a:pt x="10666" y="5465"/>
                </a:cubicBezTo>
                <a:cubicBezTo>
                  <a:pt x="10666" y="8333"/>
                  <a:pt x="8333" y="10666"/>
                  <a:pt x="5466" y="10666"/>
                </a:cubicBezTo>
                <a:cubicBezTo>
                  <a:pt x="2598" y="10666"/>
                  <a:pt x="265" y="8333"/>
                  <a:pt x="265" y="5465"/>
                </a:cubicBezTo>
                <a:cubicBezTo>
                  <a:pt x="265" y="2598"/>
                  <a:pt x="2598" y="265"/>
                  <a:pt x="5466" y="265"/>
                </a:cubicBezTo>
                <a:close/>
                <a:moveTo>
                  <a:pt x="5466" y="0"/>
                </a:moveTo>
                <a:cubicBezTo>
                  <a:pt x="2452" y="0"/>
                  <a:pt x="1" y="2452"/>
                  <a:pt x="1" y="5465"/>
                </a:cubicBezTo>
                <a:cubicBezTo>
                  <a:pt x="1" y="8478"/>
                  <a:pt x="2452" y="10930"/>
                  <a:pt x="5466" y="10930"/>
                </a:cubicBezTo>
                <a:cubicBezTo>
                  <a:pt x="8479" y="10930"/>
                  <a:pt x="10931" y="8478"/>
                  <a:pt x="10931" y="5465"/>
                </a:cubicBezTo>
                <a:cubicBezTo>
                  <a:pt x="10931" y="2452"/>
                  <a:pt x="8479" y="0"/>
                  <a:pt x="546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3" name="Google Shape;3593;p37"/>
          <p:cNvSpPr/>
          <p:nvPr/>
        </p:nvSpPr>
        <p:spPr>
          <a:xfrm>
            <a:off x="7416265" y="2369704"/>
            <a:ext cx="948893" cy="948779"/>
          </a:xfrm>
          <a:custGeom>
            <a:avLst/>
            <a:gdLst/>
            <a:ahLst/>
            <a:cxnLst/>
            <a:rect l="l" t="t" r="r" b="b"/>
            <a:pathLst>
              <a:path w="10931" h="10930" extrusionOk="0">
                <a:moveTo>
                  <a:pt x="5466" y="265"/>
                </a:moveTo>
                <a:cubicBezTo>
                  <a:pt x="8333" y="265"/>
                  <a:pt x="10666" y="2598"/>
                  <a:pt x="10666" y="5465"/>
                </a:cubicBezTo>
                <a:cubicBezTo>
                  <a:pt x="10666" y="8333"/>
                  <a:pt x="8333" y="10666"/>
                  <a:pt x="5466" y="10666"/>
                </a:cubicBezTo>
                <a:cubicBezTo>
                  <a:pt x="2598" y="10666"/>
                  <a:pt x="265" y="8333"/>
                  <a:pt x="265" y="5465"/>
                </a:cubicBezTo>
                <a:cubicBezTo>
                  <a:pt x="265" y="2598"/>
                  <a:pt x="2598" y="265"/>
                  <a:pt x="5466" y="265"/>
                </a:cubicBezTo>
                <a:close/>
                <a:moveTo>
                  <a:pt x="5466" y="0"/>
                </a:moveTo>
                <a:cubicBezTo>
                  <a:pt x="2452" y="0"/>
                  <a:pt x="1" y="2452"/>
                  <a:pt x="1" y="5465"/>
                </a:cubicBezTo>
                <a:cubicBezTo>
                  <a:pt x="1" y="8478"/>
                  <a:pt x="2452" y="10930"/>
                  <a:pt x="5466" y="10930"/>
                </a:cubicBezTo>
                <a:cubicBezTo>
                  <a:pt x="8479" y="10930"/>
                  <a:pt x="10931" y="8478"/>
                  <a:pt x="10931" y="5465"/>
                </a:cubicBezTo>
                <a:cubicBezTo>
                  <a:pt x="10931" y="2452"/>
                  <a:pt x="8479" y="0"/>
                  <a:pt x="546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4" name="Google Shape;3594;p37"/>
          <p:cNvSpPr/>
          <p:nvPr/>
        </p:nvSpPr>
        <p:spPr>
          <a:xfrm rot="-5400000">
            <a:off x="5900383" y="1902101"/>
            <a:ext cx="506974" cy="1205254"/>
          </a:xfrm>
          <a:custGeom>
            <a:avLst/>
            <a:gdLst/>
            <a:ahLst/>
            <a:cxnLst/>
            <a:rect l="l" t="t" r="r" b="b"/>
            <a:pathLst>
              <a:path w="6830" h="15139" extrusionOk="0">
                <a:moveTo>
                  <a:pt x="29" y="1"/>
                </a:moveTo>
                <a:lnTo>
                  <a:pt x="0" y="264"/>
                </a:lnTo>
                <a:cubicBezTo>
                  <a:pt x="174" y="283"/>
                  <a:pt x="348" y="308"/>
                  <a:pt x="520" y="338"/>
                </a:cubicBezTo>
                <a:lnTo>
                  <a:pt x="566" y="77"/>
                </a:lnTo>
                <a:cubicBezTo>
                  <a:pt x="389" y="46"/>
                  <a:pt x="209" y="20"/>
                  <a:pt x="29" y="1"/>
                </a:cubicBezTo>
                <a:close/>
                <a:moveTo>
                  <a:pt x="1098" y="191"/>
                </a:moveTo>
                <a:lnTo>
                  <a:pt x="1033" y="448"/>
                </a:lnTo>
                <a:cubicBezTo>
                  <a:pt x="1201" y="492"/>
                  <a:pt x="1370" y="540"/>
                  <a:pt x="1535" y="595"/>
                </a:cubicBezTo>
                <a:lnTo>
                  <a:pt x="1620" y="343"/>
                </a:lnTo>
                <a:cubicBezTo>
                  <a:pt x="1448" y="287"/>
                  <a:pt x="1273" y="236"/>
                  <a:pt x="1098" y="191"/>
                </a:cubicBezTo>
                <a:close/>
                <a:moveTo>
                  <a:pt x="2128" y="535"/>
                </a:moveTo>
                <a:lnTo>
                  <a:pt x="2027" y="779"/>
                </a:lnTo>
                <a:cubicBezTo>
                  <a:pt x="2189" y="846"/>
                  <a:pt x="2348" y="918"/>
                  <a:pt x="2505" y="997"/>
                </a:cubicBezTo>
                <a:lnTo>
                  <a:pt x="2624" y="762"/>
                </a:lnTo>
                <a:cubicBezTo>
                  <a:pt x="2461" y="680"/>
                  <a:pt x="2295" y="604"/>
                  <a:pt x="2128" y="535"/>
                </a:cubicBezTo>
                <a:close/>
                <a:moveTo>
                  <a:pt x="3100" y="1021"/>
                </a:moveTo>
                <a:lnTo>
                  <a:pt x="2965" y="1249"/>
                </a:lnTo>
                <a:cubicBezTo>
                  <a:pt x="3116" y="1338"/>
                  <a:pt x="3264" y="1433"/>
                  <a:pt x="3406" y="1532"/>
                </a:cubicBezTo>
                <a:lnTo>
                  <a:pt x="3557" y="1315"/>
                </a:lnTo>
                <a:cubicBezTo>
                  <a:pt x="3410" y="1213"/>
                  <a:pt x="3257" y="1113"/>
                  <a:pt x="3100" y="1021"/>
                </a:cubicBezTo>
                <a:close/>
                <a:moveTo>
                  <a:pt x="3992" y="1642"/>
                </a:moveTo>
                <a:lnTo>
                  <a:pt x="3826" y="1847"/>
                </a:lnTo>
                <a:cubicBezTo>
                  <a:pt x="3961" y="1957"/>
                  <a:pt x="4096" y="2074"/>
                  <a:pt x="4222" y="2191"/>
                </a:cubicBezTo>
                <a:lnTo>
                  <a:pt x="4403" y="1997"/>
                </a:lnTo>
                <a:cubicBezTo>
                  <a:pt x="4271" y="1874"/>
                  <a:pt x="4133" y="1755"/>
                  <a:pt x="3992" y="1642"/>
                </a:cubicBezTo>
                <a:close/>
                <a:moveTo>
                  <a:pt x="4788" y="2381"/>
                </a:moveTo>
                <a:lnTo>
                  <a:pt x="4593" y="2561"/>
                </a:lnTo>
                <a:cubicBezTo>
                  <a:pt x="4712" y="2688"/>
                  <a:pt x="4829" y="2822"/>
                  <a:pt x="4937" y="2958"/>
                </a:cubicBezTo>
                <a:lnTo>
                  <a:pt x="5143" y="2791"/>
                </a:lnTo>
                <a:cubicBezTo>
                  <a:pt x="5030" y="2651"/>
                  <a:pt x="4911" y="2512"/>
                  <a:pt x="4788" y="2381"/>
                </a:cubicBezTo>
                <a:close/>
                <a:moveTo>
                  <a:pt x="5469" y="3225"/>
                </a:moveTo>
                <a:lnTo>
                  <a:pt x="5252" y="3376"/>
                </a:lnTo>
                <a:cubicBezTo>
                  <a:pt x="5351" y="3519"/>
                  <a:pt x="5448" y="3668"/>
                  <a:pt x="5536" y="3817"/>
                </a:cubicBezTo>
                <a:lnTo>
                  <a:pt x="5764" y="3681"/>
                </a:lnTo>
                <a:cubicBezTo>
                  <a:pt x="5672" y="3526"/>
                  <a:pt x="5572" y="3373"/>
                  <a:pt x="5469" y="3225"/>
                </a:cubicBezTo>
                <a:close/>
                <a:moveTo>
                  <a:pt x="6023" y="4159"/>
                </a:moveTo>
                <a:lnTo>
                  <a:pt x="5786" y="4277"/>
                </a:lnTo>
                <a:cubicBezTo>
                  <a:pt x="5864" y="4432"/>
                  <a:pt x="5939" y="4592"/>
                  <a:pt x="6005" y="4753"/>
                </a:cubicBezTo>
                <a:lnTo>
                  <a:pt x="6250" y="4652"/>
                </a:lnTo>
                <a:cubicBezTo>
                  <a:pt x="6180" y="4486"/>
                  <a:pt x="6103" y="4319"/>
                  <a:pt x="6023" y="4159"/>
                </a:cubicBezTo>
                <a:close/>
                <a:moveTo>
                  <a:pt x="6441" y="5159"/>
                </a:moveTo>
                <a:lnTo>
                  <a:pt x="6189" y="5244"/>
                </a:lnTo>
                <a:cubicBezTo>
                  <a:pt x="6245" y="5410"/>
                  <a:pt x="6294" y="5579"/>
                  <a:pt x="6337" y="5747"/>
                </a:cubicBezTo>
                <a:lnTo>
                  <a:pt x="6595" y="5681"/>
                </a:lnTo>
                <a:cubicBezTo>
                  <a:pt x="6550" y="5506"/>
                  <a:pt x="6498" y="5331"/>
                  <a:pt x="6441" y="5159"/>
                </a:cubicBezTo>
                <a:close/>
                <a:moveTo>
                  <a:pt x="6708" y="6211"/>
                </a:moveTo>
                <a:lnTo>
                  <a:pt x="6447" y="6258"/>
                </a:lnTo>
                <a:cubicBezTo>
                  <a:pt x="6478" y="6430"/>
                  <a:pt x="6503" y="6605"/>
                  <a:pt x="6522" y="6778"/>
                </a:cubicBezTo>
                <a:lnTo>
                  <a:pt x="6785" y="6748"/>
                </a:lnTo>
                <a:cubicBezTo>
                  <a:pt x="6767" y="6569"/>
                  <a:pt x="6741" y="6389"/>
                  <a:pt x="6708" y="6211"/>
                </a:cubicBezTo>
                <a:close/>
                <a:moveTo>
                  <a:pt x="6824" y="7293"/>
                </a:moveTo>
                <a:lnTo>
                  <a:pt x="6559" y="7302"/>
                </a:lnTo>
                <a:cubicBezTo>
                  <a:pt x="6563" y="7390"/>
                  <a:pt x="6564" y="7481"/>
                  <a:pt x="6564" y="7570"/>
                </a:cubicBezTo>
                <a:cubicBezTo>
                  <a:pt x="6564" y="7655"/>
                  <a:pt x="6563" y="7741"/>
                  <a:pt x="6560" y="7825"/>
                </a:cubicBezTo>
                <a:lnTo>
                  <a:pt x="6825" y="7834"/>
                </a:lnTo>
                <a:cubicBezTo>
                  <a:pt x="6829" y="7747"/>
                  <a:pt x="6830" y="7659"/>
                  <a:pt x="6829" y="7572"/>
                </a:cubicBezTo>
                <a:cubicBezTo>
                  <a:pt x="6829" y="7478"/>
                  <a:pt x="6827" y="7385"/>
                  <a:pt x="6824" y="7293"/>
                </a:cubicBezTo>
                <a:close/>
                <a:moveTo>
                  <a:pt x="6523" y="8349"/>
                </a:moveTo>
                <a:cubicBezTo>
                  <a:pt x="6505" y="8521"/>
                  <a:pt x="6481" y="8697"/>
                  <a:pt x="6450" y="8868"/>
                </a:cubicBezTo>
                <a:lnTo>
                  <a:pt x="6711" y="8914"/>
                </a:lnTo>
                <a:cubicBezTo>
                  <a:pt x="6743" y="8736"/>
                  <a:pt x="6769" y="8554"/>
                  <a:pt x="6786" y="8376"/>
                </a:cubicBezTo>
                <a:lnTo>
                  <a:pt x="6523" y="8349"/>
                </a:lnTo>
                <a:close/>
                <a:moveTo>
                  <a:pt x="6340" y="9380"/>
                </a:moveTo>
                <a:cubicBezTo>
                  <a:pt x="6297" y="9548"/>
                  <a:pt x="6248" y="9718"/>
                  <a:pt x="6194" y="9884"/>
                </a:cubicBezTo>
                <a:lnTo>
                  <a:pt x="6445" y="9966"/>
                </a:lnTo>
                <a:cubicBezTo>
                  <a:pt x="6502" y="9795"/>
                  <a:pt x="6553" y="9620"/>
                  <a:pt x="6597" y="9446"/>
                </a:cubicBezTo>
                <a:lnTo>
                  <a:pt x="6340" y="9380"/>
                </a:lnTo>
                <a:close/>
                <a:moveTo>
                  <a:pt x="6010" y="10375"/>
                </a:moveTo>
                <a:cubicBezTo>
                  <a:pt x="5944" y="10535"/>
                  <a:pt x="5871" y="10695"/>
                  <a:pt x="5792" y="10851"/>
                </a:cubicBezTo>
                <a:lnTo>
                  <a:pt x="6030" y="10970"/>
                </a:lnTo>
                <a:cubicBezTo>
                  <a:pt x="6110" y="10810"/>
                  <a:pt x="6186" y="10643"/>
                  <a:pt x="6255" y="10475"/>
                </a:cubicBezTo>
                <a:lnTo>
                  <a:pt x="6010" y="10375"/>
                </a:lnTo>
                <a:close/>
                <a:moveTo>
                  <a:pt x="5542" y="11313"/>
                </a:moveTo>
                <a:cubicBezTo>
                  <a:pt x="5453" y="11462"/>
                  <a:pt x="5358" y="11611"/>
                  <a:pt x="5258" y="11754"/>
                </a:cubicBezTo>
                <a:lnTo>
                  <a:pt x="5475" y="11905"/>
                </a:lnTo>
                <a:cubicBezTo>
                  <a:pt x="5578" y="11757"/>
                  <a:pt x="5678" y="11604"/>
                  <a:pt x="5770" y="11449"/>
                </a:cubicBezTo>
                <a:lnTo>
                  <a:pt x="5542" y="11313"/>
                </a:lnTo>
                <a:close/>
                <a:moveTo>
                  <a:pt x="4942" y="12173"/>
                </a:moveTo>
                <a:cubicBezTo>
                  <a:pt x="4834" y="12310"/>
                  <a:pt x="4718" y="12443"/>
                  <a:pt x="4599" y="12570"/>
                </a:cubicBezTo>
                <a:lnTo>
                  <a:pt x="4794" y="12751"/>
                </a:lnTo>
                <a:cubicBezTo>
                  <a:pt x="4917" y="12619"/>
                  <a:pt x="5037" y="12480"/>
                  <a:pt x="5150" y="12340"/>
                </a:cubicBezTo>
                <a:lnTo>
                  <a:pt x="4942" y="12173"/>
                </a:lnTo>
                <a:close/>
                <a:moveTo>
                  <a:pt x="4230" y="12943"/>
                </a:moveTo>
                <a:cubicBezTo>
                  <a:pt x="4103" y="13062"/>
                  <a:pt x="3969" y="13178"/>
                  <a:pt x="3835" y="13287"/>
                </a:cubicBezTo>
                <a:lnTo>
                  <a:pt x="4001" y="13492"/>
                </a:lnTo>
                <a:cubicBezTo>
                  <a:pt x="4140" y="13379"/>
                  <a:pt x="4278" y="13260"/>
                  <a:pt x="4410" y="13137"/>
                </a:cubicBezTo>
                <a:lnTo>
                  <a:pt x="4230" y="12943"/>
                </a:lnTo>
                <a:close/>
                <a:moveTo>
                  <a:pt x="3416" y="13601"/>
                </a:moveTo>
                <a:cubicBezTo>
                  <a:pt x="3273" y="13700"/>
                  <a:pt x="3125" y="13795"/>
                  <a:pt x="2976" y="13885"/>
                </a:cubicBezTo>
                <a:lnTo>
                  <a:pt x="3111" y="14112"/>
                </a:lnTo>
                <a:cubicBezTo>
                  <a:pt x="3265" y="14020"/>
                  <a:pt x="3419" y="13921"/>
                  <a:pt x="3567" y="13819"/>
                </a:cubicBezTo>
                <a:lnTo>
                  <a:pt x="3416" y="13601"/>
                </a:lnTo>
                <a:close/>
                <a:moveTo>
                  <a:pt x="2515" y="14137"/>
                </a:moveTo>
                <a:cubicBezTo>
                  <a:pt x="2359" y="14215"/>
                  <a:pt x="2199" y="14289"/>
                  <a:pt x="2039" y="14356"/>
                </a:cubicBezTo>
                <a:lnTo>
                  <a:pt x="2142" y="14600"/>
                </a:lnTo>
                <a:cubicBezTo>
                  <a:pt x="2307" y="14531"/>
                  <a:pt x="2472" y="14455"/>
                  <a:pt x="2634" y="14373"/>
                </a:cubicBezTo>
                <a:lnTo>
                  <a:pt x="2515" y="14137"/>
                </a:lnTo>
                <a:close/>
                <a:moveTo>
                  <a:pt x="1549" y="14539"/>
                </a:moveTo>
                <a:cubicBezTo>
                  <a:pt x="1385" y="14593"/>
                  <a:pt x="1216" y="14643"/>
                  <a:pt x="1047" y="14687"/>
                </a:cubicBezTo>
                <a:lnTo>
                  <a:pt x="1111" y="14944"/>
                </a:lnTo>
                <a:cubicBezTo>
                  <a:pt x="1287" y="14899"/>
                  <a:pt x="1462" y="14848"/>
                  <a:pt x="1633" y="14791"/>
                </a:cubicBezTo>
                <a:lnTo>
                  <a:pt x="1549" y="14539"/>
                </a:lnTo>
                <a:close/>
                <a:moveTo>
                  <a:pt x="534" y="14801"/>
                </a:moveTo>
                <a:cubicBezTo>
                  <a:pt x="363" y="14832"/>
                  <a:pt x="189" y="14856"/>
                  <a:pt x="16" y="14875"/>
                </a:cubicBezTo>
                <a:lnTo>
                  <a:pt x="44" y="15139"/>
                </a:lnTo>
                <a:cubicBezTo>
                  <a:pt x="223" y="15118"/>
                  <a:pt x="404" y="15093"/>
                  <a:pt x="582" y="15062"/>
                </a:cubicBezTo>
                <a:lnTo>
                  <a:pt x="534" y="14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5" name="Google Shape;3595;p37"/>
          <p:cNvSpPr/>
          <p:nvPr/>
        </p:nvSpPr>
        <p:spPr>
          <a:xfrm rot="-5400000">
            <a:off x="2432911" y="1883479"/>
            <a:ext cx="506974" cy="1205254"/>
          </a:xfrm>
          <a:custGeom>
            <a:avLst/>
            <a:gdLst/>
            <a:ahLst/>
            <a:cxnLst/>
            <a:rect l="l" t="t" r="r" b="b"/>
            <a:pathLst>
              <a:path w="6830" h="15139" extrusionOk="0">
                <a:moveTo>
                  <a:pt x="29" y="1"/>
                </a:moveTo>
                <a:lnTo>
                  <a:pt x="0" y="264"/>
                </a:lnTo>
                <a:cubicBezTo>
                  <a:pt x="174" y="283"/>
                  <a:pt x="348" y="308"/>
                  <a:pt x="520" y="338"/>
                </a:cubicBezTo>
                <a:lnTo>
                  <a:pt x="566" y="77"/>
                </a:lnTo>
                <a:cubicBezTo>
                  <a:pt x="389" y="46"/>
                  <a:pt x="209" y="20"/>
                  <a:pt x="29" y="1"/>
                </a:cubicBezTo>
                <a:close/>
                <a:moveTo>
                  <a:pt x="1098" y="191"/>
                </a:moveTo>
                <a:lnTo>
                  <a:pt x="1033" y="448"/>
                </a:lnTo>
                <a:cubicBezTo>
                  <a:pt x="1201" y="492"/>
                  <a:pt x="1370" y="540"/>
                  <a:pt x="1535" y="595"/>
                </a:cubicBezTo>
                <a:lnTo>
                  <a:pt x="1620" y="343"/>
                </a:lnTo>
                <a:cubicBezTo>
                  <a:pt x="1448" y="287"/>
                  <a:pt x="1273" y="236"/>
                  <a:pt x="1098" y="191"/>
                </a:cubicBezTo>
                <a:close/>
                <a:moveTo>
                  <a:pt x="2128" y="535"/>
                </a:moveTo>
                <a:lnTo>
                  <a:pt x="2027" y="779"/>
                </a:lnTo>
                <a:cubicBezTo>
                  <a:pt x="2189" y="846"/>
                  <a:pt x="2348" y="918"/>
                  <a:pt x="2505" y="997"/>
                </a:cubicBezTo>
                <a:lnTo>
                  <a:pt x="2624" y="762"/>
                </a:lnTo>
                <a:cubicBezTo>
                  <a:pt x="2461" y="680"/>
                  <a:pt x="2295" y="604"/>
                  <a:pt x="2128" y="535"/>
                </a:cubicBezTo>
                <a:close/>
                <a:moveTo>
                  <a:pt x="3100" y="1021"/>
                </a:moveTo>
                <a:lnTo>
                  <a:pt x="2965" y="1249"/>
                </a:lnTo>
                <a:cubicBezTo>
                  <a:pt x="3116" y="1338"/>
                  <a:pt x="3264" y="1433"/>
                  <a:pt x="3406" y="1532"/>
                </a:cubicBezTo>
                <a:lnTo>
                  <a:pt x="3557" y="1315"/>
                </a:lnTo>
                <a:cubicBezTo>
                  <a:pt x="3410" y="1213"/>
                  <a:pt x="3257" y="1113"/>
                  <a:pt x="3100" y="1021"/>
                </a:cubicBezTo>
                <a:close/>
                <a:moveTo>
                  <a:pt x="3992" y="1642"/>
                </a:moveTo>
                <a:lnTo>
                  <a:pt x="3826" y="1847"/>
                </a:lnTo>
                <a:cubicBezTo>
                  <a:pt x="3961" y="1957"/>
                  <a:pt x="4096" y="2074"/>
                  <a:pt x="4222" y="2191"/>
                </a:cubicBezTo>
                <a:lnTo>
                  <a:pt x="4403" y="1997"/>
                </a:lnTo>
                <a:cubicBezTo>
                  <a:pt x="4271" y="1874"/>
                  <a:pt x="4133" y="1755"/>
                  <a:pt x="3992" y="1642"/>
                </a:cubicBezTo>
                <a:close/>
                <a:moveTo>
                  <a:pt x="4788" y="2381"/>
                </a:moveTo>
                <a:lnTo>
                  <a:pt x="4593" y="2561"/>
                </a:lnTo>
                <a:cubicBezTo>
                  <a:pt x="4712" y="2688"/>
                  <a:pt x="4829" y="2822"/>
                  <a:pt x="4937" y="2958"/>
                </a:cubicBezTo>
                <a:lnTo>
                  <a:pt x="5143" y="2791"/>
                </a:lnTo>
                <a:cubicBezTo>
                  <a:pt x="5030" y="2651"/>
                  <a:pt x="4911" y="2512"/>
                  <a:pt x="4788" y="2381"/>
                </a:cubicBezTo>
                <a:close/>
                <a:moveTo>
                  <a:pt x="5469" y="3225"/>
                </a:moveTo>
                <a:lnTo>
                  <a:pt x="5252" y="3376"/>
                </a:lnTo>
                <a:cubicBezTo>
                  <a:pt x="5351" y="3519"/>
                  <a:pt x="5448" y="3668"/>
                  <a:pt x="5536" y="3817"/>
                </a:cubicBezTo>
                <a:lnTo>
                  <a:pt x="5764" y="3681"/>
                </a:lnTo>
                <a:cubicBezTo>
                  <a:pt x="5672" y="3526"/>
                  <a:pt x="5572" y="3373"/>
                  <a:pt x="5469" y="3225"/>
                </a:cubicBezTo>
                <a:close/>
                <a:moveTo>
                  <a:pt x="6023" y="4159"/>
                </a:moveTo>
                <a:lnTo>
                  <a:pt x="5786" y="4277"/>
                </a:lnTo>
                <a:cubicBezTo>
                  <a:pt x="5864" y="4432"/>
                  <a:pt x="5939" y="4592"/>
                  <a:pt x="6005" y="4753"/>
                </a:cubicBezTo>
                <a:lnTo>
                  <a:pt x="6250" y="4652"/>
                </a:lnTo>
                <a:cubicBezTo>
                  <a:pt x="6180" y="4486"/>
                  <a:pt x="6103" y="4319"/>
                  <a:pt x="6023" y="4159"/>
                </a:cubicBezTo>
                <a:close/>
                <a:moveTo>
                  <a:pt x="6441" y="5159"/>
                </a:moveTo>
                <a:lnTo>
                  <a:pt x="6189" y="5244"/>
                </a:lnTo>
                <a:cubicBezTo>
                  <a:pt x="6245" y="5410"/>
                  <a:pt x="6294" y="5579"/>
                  <a:pt x="6337" y="5747"/>
                </a:cubicBezTo>
                <a:lnTo>
                  <a:pt x="6595" y="5681"/>
                </a:lnTo>
                <a:cubicBezTo>
                  <a:pt x="6550" y="5506"/>
                  <a:pt x="6498" y="5331"/>
                  <a:pt x="6441" y="5159"/>
                </a:cubicBezTo>
                <a:close/>
                <a:moveTo>
                  <a:pt x="6708" y="6211"/>
                </a:moveTo>
                <a:lnTo>
                  <a:pt x="6447" y="6258"/>
                </a:lnTo>
                <a:cubicBezTo>
                  <a:pt x="6478" y="6430"/>
                  <a:pt x="6503" y="6605"/>
                  <a:pt x="6522" y="6778"/>
                </a:cubicBezTo>
                <a:lnTo>
                  <a:pt x="6785" y="6748"/>
                </a:lnTo>
                <a:cubicBezTo>
                  <a:pt x="6767" y="6569"/>
                  <a:pt x="6741" y="6389"/>
                  <a:pt x="6708" y="6211"/>
                </a:cubicBezTo>
                <a:close/>
                <a:moveTo>
                  <a:pt x="6824" y="7293"/>
                </a:moveTo>
                <a:lnTo>
                  <a:pt x="6559" y="7302"/>
                </a:lnTo>
                <a:cubicBezTo>
                  <a:pt x="6563" y="7390"/>
                  <a:pt x="6564" y="7481"/>
                  <a:pt x="6564" y="7570"/>
                </a:cubicBezTo>
                <a:cubicBezTo>
                  <a:pt x="6564" y="7655"/>
                  <a:pt x="6563" y="7741"/>
                  <a:pt x="6560" y="7825"/>
                </a:cubicBezTo>
                <a:lnTo>
                  <a:pt x="6825" y="7834"/>
                </a:lnTo>
                <a:cubicBezTo>
                  <a:pt x="6829" y="7747"/>
                  <a:pt x="6830" y="7659"/>
                  <a:pt x="6829" y="7572"/>
                </a:cubicBezTo>
                <a:cubicBezTo>
                  <a:pt x="6829" y="7478"/>
                  <a:pt x="6827" y="7385"/>
                  <a:pt x="6824" y="7293"/>
                </a:cubicBezTo>
                <a:close/>
                <a:moveTo>
                  <a:pt x="6523" y="8349"/>
                </a:moveTo>
                <a:cubicBezTo>
                  <a:pt x="6505" y="8521"/>
                  <a:pt x="6481" y="8697"/>
                  <a:pt x="6450" y="8868"/>
                </a:cubicBezTo>
                <a:lnTo>
                  <a:pt x="6711" y="8914"/>
                </a:lnTo>
                <a:cubicBezTo>
                  <a:pt x="6743" y="8736"/>
                  <a:pt x="6769" y="8554"/>
                  <a:pt x="6786" y="8376"/>
                </a:cubicBezTo>
                <a:lnTo>
                  <a:pt x="6523" y="8349"/>
                </a:lnTo>
                <a:close/>
                <a:moveTo>
                  <a:pt x="6340" y="9380"/>
                </a:moveTo>
                <a:cubicBezTo>
                  <a:pt x="6297" y="9548"/>
                  <a:pt x="6248" y="9718"/>
                  <a:pt x="6194" y="9884"/>
                </a:cubicBezTo>
                <a:lnTo>
                  <a:pt x="6445" y="9966"/>
                </a:lnTo>
                <a:cubicBezTo>
                  <a:pt x="6502" y="9795"/>
                  <a:pt x="6553" y="9620"/>
                  <a:pt x="6597" y="9446"/>
                </a:cubicBezTo>
                <a:lnTo>
                  <a:pt x="6340" y="9380"/>
                </a:lnTo>
                <a:close/>
                <a:moveTo>
                  <a:pt x="6010" y="10375"/>
                </a:moveTo>
                <a:cubicBezTo>
                  <a:pt x="5944" y="10535"/>
                  <a:pt x="5871" y="10695"/>
                  <a:pt x="5792" y="10851"/>
                </a:cubicBezTo>
                <a:lnTo>
                  <a:pt x="6030" y="10970"/>
                </a:lnTo>
                <a:cubicBezTo>
                  <a:pt x="6110" y="10810"/>
                  <a:pt x="6186" y="10643"/>
                  <a:pt x="6255" y="10475"/>
                </a:cubicBezTo>
                <a:lnTo>
                  <a:pt x="6010" y="10375"/>
                </a:lnTo>
                <a:close/>
                <a:moveTo>
                  <a:pt x="5542" y="11313"/>
                </a:moveTo>
                <a:cubicBezTo>
                  <a:pt x="5453" y="11462"/>
                  <a:pt x="5358" y="11611"/>
                  <a:pt x="5258" y="11754"/>
                </a:cubicBezTo>
                <a:lnTo>
                  <a:pt x="5475" y="11905"/>
                </a:lnTo>
                <a:cubicBezTo>
                  <a:pt x="5578" y="11757"/>
                  <a:pt x="5678" y="11604"/>
                  <a:pt x="5770" y="11449"/>
                </a:cubicBezTo>
                <a:lnTo>
                  <a:pt x="5542" y="11313"/>
                </a:lnTo>
                <a:close/>
                <a:moveTo>
                  <a:pt x="4942" y="12173"/>
                </a:moveTo>
                <a:cubicBezTo>
                  <a:pt x="4834" y="12310"/>
                  <a:pt x="4718" y="12443"/>
                  <a:pt x="4599" y="12570"/>
                </a:cubicBezTo>
                <a:lnTo>
                  <a:pt x="4794" y="12751"/>
                </a:lnTo>
                <a:cubicBezTo>
                  <a:pt x="4917" y="12619"/>
                  <a:pt x="5037" y="12480"/>
                  <a:pt x="5150" y="12340"/>
                </a:cubicBezTo>
                <a:lnTo>
                  <a:pt x="4942" y="12173"/>
                </a:lnTo>
                <a:close/>
                <a:moveTo>
                  <a:pt x="4230" y="12943"/>
                </a:moveTo>
                <a:cubicBezTo>
                  <a:pt x="4103" y="13062"/>
                  <a:pt x="3969" y="13178"/>
                  <a:pt x="3835" y="13287"/>
                </a:cubicBezTo>
                <a:lnTo>
                  <a:pt x="4001" y="13492"/>
                </a:lnTo>
                <a:cubicBezTo>
                  <a:pt x="4140" y="13379"/>
                  <a:pt x="4278" y="13260"/>
                  <a:pt x="4410" y="13137"/>
                </a:cubicBezTo>
                <a:lnTo>
                  <a:pt x="4230" y="12943"/>
                </a:lnTo>
                <a:close/>
                <a:moveTo>
                  <a:pt x="3416" y="13601"/>
                </a:moveTo>
                <a:cubicBezTo>
                  <a:pt x="3273" y="13700"/>
                  <a:pt x="3125" y="13795"/>
                  <a:pt x="2976" y="13885"/>
                </a:cubicBezTo>
                <a:lnTo>
                  <a:pt x="3111" y="14112"/>
                </a:lnTo>
                <a:cubicBezTo>
                  <a:pt x="3265" y="14020"/>
                  <a:pt x="3419" y="13921"/>
                  <a:pt x="3567" y="13819"/>
                </a:cubicBezTo>
                <a:lnTo>
                  <a:pt x="3416" y="13601"/>
                </a:lnTo>
                <a:close/>
                <a:moveTo>
                  <a:pt x="2515" y="14137"/>
                </a:moveTo>
                <a:cubicBezTo>
                  <a:pt x="2359" y="14215"/>
                  <a:pt x="2199" y="14289"/>
                  <a:pt x="2039" y="14356"/>
                </a:cubicBezTo>
                <a:lnTo>
                  <a:pt x="2142" y="14600"/>
                </a:lnTo>
                <a:cubicBezTo>
                  <a:pt x="2307" y="14531"/>
                  <a:pt x="2472" y="14455"/>
                  <a:pt x="2634" y="14373"/>
                </a:cubicBezTo>
                <a:lnTo>
                  <a:pt x="2515" y="14137"/>
                </a:lnTo>
                <a:close/>
                <a:moveTo>
                  <a:pt x="1549" y="14539"/>
                </a:moveTo>
                <a:cubicBezTo>
                  <a:pt x="1385" y="14593"/>
                  <a:pt x="1216" y="14643"/>
                  <a:pt x="1047" y="14687"/>
                </a:cubicBezTo>
                <a:lnTo>
                  <a:pt x="1111" y="14944"/>
                </a:lnTo>
                <a:cubicBezTo>
                  <a:pt x="1287" y="14899"/>
                  <a:pt x="1462" y="14848"/>
                  <a:pt x="1633" y="14791"/>
                </a:cubicBezTo>
                <a:lnTo>
                  <a:pt x="1549" y="14539"/>
                </a:lnTo>
                <a:close/>
                <a:moveTo>
                  <a:pt x="534" y="14801"/>
                </a:moveTo>
                <a:cubicBezTo>
                  <a:pt x="363" y="14832"/>
                  <a:pt x="189" y="14856"/>
                  <a:pt x="16" y="14875"/>
                </a:cubicBezTo>
                <a:lnTo>
                  <a:pt x="44" y="15139"/>
                </a:lnTo>
                <a:cubicBezTo>
                  <a:pt x="223" y="15118"/>
                  <a:pt x="404" y="15093"/>
                  <a:pt x="582" y="15062"/>
                </a:cubicBezTo>
                <a:lnTo>
                  <a:pt x="534" y="14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6" name="Google Shape;3596;p37"/>
          <p:cNvSpPr/>
          <p:nvPr/>
        </p:nvSpPr>
        <p:spPr>
          <a:xfrm rot="-5400000" flipH="1">
            <a:off x="7628441" y="2666834"/>
            <a:ext cx="506974" cy="1205254"/>
          </a:xfrm>
          <a:custGeom>
            <a:avLst/>
            <a:gdLst/>
            <a:ahLst/>
            <a:cxnLst/>
            <a:rect l="l" t="t" r="r" b="b"/>
            <a:pathLst>
              <a:path w="6830" h="15139" extrusionOk="0">
                <a:moveTo>
                  <a:pt x="29" y="1"/>
                </a:moveTo>
                <a:lnTo>
                  <a:pt x="0" y="264"/>
                </a:lnTo>
                <a:cubicBezTo>
                  <a:pt x="174" y="283"/>
                  <a:pt x="348" y="308"/>
                  <a:pt x="520" y="338"/>
                </a:cubicBezTo>
                <a:lnTo>
                  <a:pt x="566" y="77"/>
                </a:lnTo>
                <a:cubicBezTo>
                  <a:pt x="389" y="46"/>
                  <a:pt x="209" y="20"/>
                  <a:pt x="29" y="1"/>
                </a:cubicBezTo>
                <a:close/>
                <a:moveTo>
                  <a:pt x="1098" y="191"/>
                </a:moveTo>
                <a:lnTo>
                  <a:pt x="1033" y="448"/>
                </a:lnTo>
                <a:cubicBezTo>
                  <a:pt x="1201" y="492"/>
                  <a:pt x="1370" y="540"/>
                  <a:pt x="1535" y="595"/>
                </a:cubicBezTo>
                <a:lnTo>
                  <a:pt x="1620" y="343"/>
                </a:lnTo>
                <a:cubicBezTo>
                  <a:pt x="1448" y="287"/>
                  <a:pt x="1273" y="236"/>
                  <a:pt x="1098" y="191"/>
                </a:cubicBezTo>
                <a:close/>
                <a:moveTo>
                  <a:pt x="2128" y="535"/>
                </a:moveTo>
                <a:lnTo>
                  <a:pt x="2027" y="779"/>
                </a:lnTo>
                <a:cubicBezTo>
                  <a:pt x="2189" y="846"/>
                  <a:pt x="2348" y="918"/>
                  <a:pt x="2505" y="997"/>
                </a:cubicBezTo>
                <a:lnTo>
                  <a:pt x="2624" y="762"/>
                </a:lnTo>
                <a:cubicBezTo>
                  <a:pt x="2461" y="680"/>
                  <a:pt x="2295" y="604"/>
                  <a:pt x="2128" y="535"/>
                </a:cubicBezTo>
                <a:close/>
                <a:moveTo>
                  <a:pt x="3100" y="1021"/>
                </a:moveTo>
                <a:lnTo>
                  <a:pt x="2965" y="1249"/>
                </a:lnTo>
                <a:cubicBezTo>
                  <a:pt x="3116" y="1338"/>
                  <a:pt x="3264" y="1433"/>
                  <a:pt x="3406" y="1532"/>
                </a:cubicBezTo>
                <a:lnTo>
                  <a:pt x="3557" y="1315"/>
                </a:lnTo>
                <a:cubicBezTo>
                  <a:pt x="3410" y="1213"/>
                  <a:pt x="3257" y="1113"/>
                  <a:pt x="3100" y="1021"/>
                </a:cubicBezTo>
                <a:close/>
                <a:moveTo>
                  <a:pt x="3992" y="1642"/>
                </a:moveTo>
                <a:lnTo>
                  <a:pt x="3826" y="1847"/>
                </a:lnTo>
                <a:cubicBezTo>
                  <a:pt x="3961" y="1957"/>
                  <a:pt x="4096" y="2074"/>
                  <a:pt x="4222" y="2191"/>
                </a:cubicBezTo>
                <a:lnTo>
                  <a:pt x="4403" y="1997"/>
                </a:lnTo>
                <a:cubicBezTo>
                  <a:pt x="4271" y="1874"/>
                  <a:pt x="4133" y="1755"/>
                  <a:pt x="3992" y="1642"/>
                </a:cubicBezTo>
                <a:close/>
                <a:moveTo>
                  <a:pt x="4788" y="2381"/>
                </a:moveTo>
                <a:lnTo>
                  <a:pt x="4593" y="2561"/>
                </a:lnTo>
                <a:cubicBezTo>
                  <a:pt x="4712" y="2688"/>
                  <a:pt x="4829" y="2822"/>
                  <a:pt x="4937" y="2958"/>
                </a:cubicBezTo>
                <a:lnTo>
                  <a:pt x="5143" y="2791"/>
                </a:lnTo>
                <a:cubicBezTo>
                  <a:pt x="5030" y="2651"/>
                  <a:pt x="4911" y="2512"/>
                  <a:pt x="4788" y="2381"/>
                </a:cubicBezTo>
                <a:close/>
                <a:moveTo>
                  <a:pt x="5469" y="3225"/>
                </a:moveTo>
                <a:lnTo>
                  <a:pt x="5252" y="3376"/>
                </a:lnTo>
                <a:cubicBezTo>
                  <a:pt x="5351" y="3519"/>
                  <a:pt x="5448" y="3668"/>
                  <a:pt x="5536" y="3817"/>
                </a:cubicBezTo>
                <a:lnTo>
                  <a:pt x="5764" y="3681"/>
                </a:lnTo>
                <a:cubicBezTo>
                  <a:pt x="5672" y="3526"/>
                  <a:pt x="5572" y="3373"/>
                  <a:pt x="5469" y="3225"/>
                </a:cubicBezTo>
                <a:close/>
                <a:moveTo>
                  <a:pt x="6023" y="4159"/>
                </a:moveTo>
                <a:lnTo>
                  <a:pt x="5786" y="4277"/>
                </a:lnTo>
                <a:cubicBezTo>
                  <a:pt x="5864" y="4432"/>
                  <a:pt x="5939" y="4592"/>
                  <a:pt x="6005" y="4753"/>
                </a:cubicBezTo>
                <a:lnTo>
                  <a:pt x="6250" y="4652"/>
                </a:lnTo>
                <a:cubicBezTo>
                  <a:pt x="6180" y="4486"/>
                  <a:pt x="6103" y="4319"/>
                  <a:pt x="6023" y="4159"/>
                </a:cubicBezTo>
                <a:close/>
                <a:moveTo>
                  <a:pt x="6441" y="5159"/>
                </a:moveTo>
                <a:lnTo>
                  <a:pt x="6189" y="5244"/>
                </a:lnTo>
                <a:cubicBezTo>
                  <a:pt x="6245" y="5410"/>
                  <a:pt x="6294" y="5579"/>
                  <a:pt x="6337" y="5747"/>
                </a:cubicBezTo>
                <a:lnTo>
                  <a:pt x="6595" y="5681"/>
                </a:lnTo>
                <a:cubicBezTo>
                  <a:pt x="6550" y="5506"/>
                  <a:pt x="6498" y="5331"/>
                  <a:pt x="6441" y="5159"/>
                </a:cubicBezTo>
                <a:close/>
                <a:moveTo>
                  <a:pt x="6708" y="6211"/>
                </a:moveTo>
                <a:lnTo>
                  <a:pt x="6447" y="6258"/>
                </a:lnTo>
                <a:cubicBezTo>
                  <a:pt x="6478" y="6430"/>
                  <a:pt x="6503" y="6605"/>
                  <a:pt x="6522" y="6778"/>
                </a:cubicBezTo>
                <a:lnTo>
                  <a:pt x="6785" y="6748"/>
                </a:lnTo>
                <a:cubicBezTo>
                  <a:pt x="6767" y="6569"/>
                  <a:pt x="6741" y="6389"/>
                  <a:pt x="6708" y="6211"/>
                </a:cubicBezTo>
                <a:close/>
                <a:moveTo>
                  <a:pt x="6824" y="7293"/>
                </a:moveTo>
                <a:lnTo>
                  <a:pt x="6559" y="7302"/>
                </a:lnTo>
                <a:cubicBezTo>
                  <a:pt x="6563" y="7390"/>
                  <a:pt x="6564" y="7481"/>
                  <a:pt x="6564" y="7570"/>
                </a:cubicBezTo>
                <a:cubicBezTo>
                  <a:pt x="6564" y="7655"/>
                  <a:pt x="6563" y="7741"/>
                  <a:pt x="6560" y="7825"/>
                </a:cubicBezTo>
                <a:lnTo>
                  <a:pt x="6825" y="7834"/>
                </a:lnTo>
                <a:cubicBezTo>
                  <a:pt x="6829" y="7747"/>
                  <a:pt x="6830" y="7659"/>
                  <a:pt x="6829" y="7572"/>
                </a:cubicBezTo>
                <a:cubicBezTo>
                  <a:pt x="6829" y="7478"/>
                  <a:pt x="6827" y="7385"/>
                  <a:pt x="6824" y="7293"/>
                </a:cubicBezTo>
                <a:close/>
                <a:moveTo>
                  <a:pt x="6523" y="8349"/>
                </a:moveTo>
                <a:cubicBezTo>
                  <a:pt x="6505" y="8521"/>
                  <a:pt x="6481" y="8697"/>
                  <a:pt x="6450" y="8868"/>
                </a:cubicBezTo>
                <a:lnTo>
                  <a:pt x="6711" y="8914"/>
                </a:lnTo>
                <a:cubicBezTo>
                  <a:pt x="6743" y="8736"/>
                  <a:pt x="6769" y="8554"/>
                  <a:pt x="6786" y="8376"/>
                </a:cubicBezTo>
                <a:lnTo>
                  <a:pt x="6523" y="8349"/>
                </a:lnTo>
                <a:close/>
                <a:moveTo>
                  <a:pt x="6340" y="9380"/>
                </a:moveTo>
                <a:cubicBezTo>
                  <a:pt x="6297" y="9548"/>
                  <a:pt x="6248" y="9718"/>
                  <a:pt x="6194" y="9884"/>
                </a:cubicBezTo>
                <a:lnTo>
                  <a:pt x="6445" y="9966"/>
                </a:lnTo>
                <a:cubicBezTo>
                  <a:pt x="6502" y="9795"/>
                  <a:pt x="6553" y="9620"/>
                  <a:pt x="6597" y="9446"/>
                </a:cubicBezTo>
                <a:lnTo>
                  <a:pt x="6340" y="9380"/>
                </a:lnTo>
                <a:close/>
                <a:moveTo>
                  <a:pt x="6010" y="10375"/>
                </a:moveTo>
                <a:cubicBezTo>
                  <a:pt x="5944" y="10535"/>
                  <a:pt x="5871" y="10695"/>
                  <a:pt x="5792" y="10851"/>
                </a:cubicBezTo>
                <a:lnTo>
                  <a:pt x="6030" y="10970"/>
                </a:lnTo>
                <a:cubicBezTo>
                  <a:pt x="6110" y="10810"/>
                  <a:pt x="6186" y="10643"/>
                  <a:pt x="6255" y="10475"/>
                </a:cubicBezTo>
                <a:lnTo>
                  <a:pt x="6010" y="10375"/>
                </a:lnTo>
                <a:close/>
                <a:moveTo>
                  <a:pt x="5542" y="11313"/>
                </a:moveTo>
                <a:cubicBezTo>
                  <a:pt x="5453" y="11462"/>
                  <a:pt x="5358" y="11611"/>
                  <a:pt x="5258" y="11754"/>
                </a:cubicBezTo>
                <a:lnTo>
                  <a:pt x="5475" y="11905"/>
                </a:lnTo>
                <a:cubicBezTo>
                  <a:pt x="5578" y="11757"/>
                  <a:pt x="5678" y="11604"/>
                  <a:pt x="5770" y="11449"/>
                </a:cubicBezTo>
                <a:lnTo>
                  <a:pt x="5542" y="11313"/>
                </a:lnTo>
                <a:close/>
                <a:moveTo>
                  <a:pt x="4942" y="12173"/>
                </a:moveTo>
                <a:cubicBezTo>
                  <a:pt x="4834" y="12310"/>
                  <a:pt x="4718" y="12443"/>
                  <a:pt x="4599" y="12570"/>
                </a:cubicBezTo>
                <a:lnTo>
                  <a:pt x="4794" y="12751"/>
                </a:lnTo>
                <a:cubicBezTo>
                  <a:pt x="4917" y="12619"/>
                  <a:pt x="5037" y="12480"/>
                  <a:pt x="5150" y="12340"/>
                </a:cubicBezTo>
                <a:lnTo>
                  <a:pt x="4942" y="12173"/>
                </a:lnTo>
                <a:close/>
                <a:moveTo>
                  <a:pt x="4230" y="12943"/>
                </a:moveTo>
                <a:cubicBezTo>
                  <a:pt x="4103" y="13062"/>
                  <a:pt x="3969" y="13178"/>
                  <a:pt x="3835" y="13287"/>
                </a:cubicBezTo>
                <a:lnTo>
                  <a:pt x="4001" y="13492"/>
                </a:lnTo>
                <a:cubicBezTo>
                  <a:pt x="4140" y="13379"/>
                  <a:pt x="4278" y="13260"/>
                  <a:pt x="4410" y="13137"/>
                </a:cubicBezTo>
                <a:lnTo>
                  <a:pt x="4230" y="12943"/>
                </a:lnTo>
                <a:close/>
                <a:moveTo>
                  <a:pt x="3416" y="13601"/>
                </a:moveTo>
                <a:cubicBezTo>
                  <a:pt x="3273" y="13700"/>
                  <a:pt x="3125" y="13795"/>
                  <a:pt x="2976" y="13885"/>
                </a:cubicBezTo>
                <a:lnTo>
                  <a:pt x="3111" y="14112"/>
                </a:lnTo>
                <a:cubicBezTo>
                  <a:pt x="3265" y="14020"/>
                  <a:pt x="3419" y="13921"/>
                  <a:pt x="3567" y="13819"/>
                </a:cubicBezTo>
                <a:lnTo>
                  <a:pt x="3416" y="13601"/>
                </a:lnTo>
                <a:close/>
                <a:moveTo>
                  <a:pt x="2515" y="14137"/>
                </a:moveTo>
                <a:cubicBezTo>
                  <a:pt x="2359" y="14215"/>
                  <a:pt x="2199" y="14289"/>
                  <a:pt x="2039" y="14356"/>
                </a:cubicBezTo>
                <a:lnTo>
                  <a:pt x="2142" y="14600"/>
                </a:lnTo>
                <a:cubicBezTo>
                  <a:pt x="2307" y="14531"/>
                  <a:pt x="2472" y="14455"/>
                  <a:pt x="2634" y="14373"/>
                </a:cubicBezTo>
                <a:lnTo>
                  <a:pt x="2515" y="14137"/>
                </a:lnTo>
                <a:close/>
                <a:moveTo>
                  <a:pt x="1549" y="14539"/>
                </a:moveTo>
                <a:cubicBezTo>
                  <a:pt x="1385" y="14593"/>
                  <a:pt x="1216" y="14643"/>
                  <a:pt x="1047" y="14687"/>
                </a:cubicBezTo>
                <a:lnTo>
                  <a:pt x="1111" y="14944"/>
                </a:lnTo>
                <a:cubicBezTo>
                  <a:pt x="1287" y="14899"/>
                  <a:pt x="1462" y="14848"/>
                  <a:pt x="1633" y="14791"/>
                </a:cubicBezTo>
                <a:lnTo>
                  <a:pt x="1549" y="14539"/>
                </a:lnTo>
                <a:close/>
                <a:moveTo>
                  <a:pt x="534" y="14801"/>
                </a:moveTo>
                <a:cubicBezTo>
                  <a:pt x="363" y="14832"/>
                  <a:pt x="189" y="14856"/>
                  <a:pt x="16" y="14875"/>
                </a:cubicBezTo>
                <a:lnTo>
                  <a:pt x="44" y="15139"/>
                </a:lnTo>
                <a:cubicBezTo>
                  <a:pt x="223" y="15118"/>
                  <a:pt x="404" y="15093"/>
                  <a:pt x="582" y="15062"/>
                </a:cubicBezTo>
                <a:lnTo>
                  <a:pt x="534" y="14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7" name="Google Shape;3597;p37"/>
          <p:cNvSpPr/>
          <p:nvPr/>
        </p:nvSpPr>
        <p:spPr>
          <a:xfrm rot="-5400000" flipH="1">
            <a:off x="4179034" y="2710011"/>
            <a:ext cx="506974" cy="1205254"/>
          </a:xfrm>
          <a:custGeom>
            <a:avLst/>
            <a:gdLst/>
            <a:ahLst/>
            <a:cxnLst/>
            <a:rect l="l" t="t" r="r" b="b"/>
            <a:pathLst>
              <a:path w="6830" h="15139" extrusionOk="0">
                <a:moveTo>
                  <a:pt x="29" y="1"/>
                </a:moveTo>
                <a:lnTo>
                  <a:pt x="0" y="264"/>
                </a:lnTo>
                <a:cubicBezTo>
                  <a:pt x="174" y="283"/>
                  <a:pt x="348" y="308"/>
                  <a:pt x="520" y="338"/>
                </a:cubicBezTo>
                <a:lnTo>
                  <a:pt x="566" y="77"/>
                </a:lnTo>
                <a:cubicBezTo>
                  <a:pt x="389" y="46"/>
                  <a:pt x="209" y="20"/>
                  <a:pt x="29" y="1"/>
                </a:cubicBezTo>
                <a:close/>
                <a:moveTo>
                  <a:pt x="1098" y="191"/>
                </a:moveTo>
                <a:lnTo>
                  <a:pt x="1033" y="448"/>
                </a:lnTo>
                <a:cubicBezTo>
                  <a:pt x="1201" y="492"/>
                  <a:pt x="1370" y="540"/>
                  <a:pt x="1535" y="595"/>
                </a:cubicBezTo>
                <a:lnTo>
                  <a:pt x="1620" y="343"/>
                </a:lnTo>
                <a:cubicBezTo>
                  <a:pt x="1448" y="287"/>
                  <a:pt x="1273" y="236"/>
                  <a:pt x="1098" y="191"/>
                </a:cubicBezTo>
                <a:close/>
                <a:moveTo>
                  <a:pt x="2128" y="535"/>
                </a:moveTo>
                <a:lnTo>
                  <a:pt x="2027" y="779"/>
                </a:lnTo>
                <a:cubicBezTo>
                  <a:pt x="2189" y="846"/>
                  <a:pt x="2348" y="918"/>
                  <a:pt x="2505" y="997"/>
                </a:cubicBezTo>
                <a:lnTo>
                  <a:pt x="2624" y="762"/>
                </a:lnTo>
                <a:cubicBezTo>
                  <a:pt x="2461" y="680"/>
                  <a:pt x="2295" y="604"/>
                  <a:pt x="2128" y="535"/>
                </a:cubicBezTo>
                <a:close/>
                <a:moveTo>
                  <a:pt x="3100" y="1021"/>
                </a:moveTo>
                <a:lnTo>
                  <a:pt x="2965" y="1249"/>
                </a:lnTo>
                <a:cubicBezTo>
                  <a:pt x="3116" y="1338"/>
                  <a:pt x="3264" y="1433"/>
                  <a:pt x="3406" y="1532"/>
                </a:cubicBezTo>
                <a:lnTo>
                  <a:pt x="3557" y="1315"/>
                </a:lnTo>
                <a:cubicBezTo>
                  <a:pt x="3410" y="1213"/>
                  <a:pt x="3257" y="1113"/>
                  <a:pt x="3100" y="1021"/>
                </a:cubicBezTo>
                <a:close/>
                <a:moveTo>
                  <a:pt x="3992" y="1642"/>
                </a:moveTo>
                <a:lnTo>
                  <a:pt x="3826" y="1847"/>
                </a:lnTo>
                <a:cubicBezTo>
                  <a:pt x="3961" y="1957"/>
                  <a:pt x="4096" y="2074"/>
                  <a:pt x="4222" y="2191"/>
                </a:cubicBezTo>
                <a:lnTo>
                  <a:pt x="4403" y="1997"/>
                </a:lnTo>
                <a:cubicBezTo>
                  <a:pt x="4271" y="1874"/>
                  <a:pt x="4133" y="1755"/>
                  <a:pt x="3992" y="1642"/>
                </a:cubicBezTo>
                <a:close/>
                <a:moveTo>
                  <a:pt x="4788" y="2381"/>
                </a:moveTo>
                <a:lnTo>
                  <a:pt x="4593" y="2561"/>
                </a:lnTo>
                <a:cubicBezTo>
                  <a:pt x="4712" y="2688"/>
                  <a:pt x="4829" y="2822"/>
                  <a:pt x="4937" y="2958"/>
                </a:cubicBezTo>
                <a:lnTo>
                  <a:pt x="5143" y="2791"/>
                </a:lnTo>
                <a:cubicBezTo>
                  <a:pt x="5030" y="2651"/>
                  <a:pt x="4911" y="2512"/>
                  <a:pt x="4788" y="2381"/>
                </a:cubicBezTo>
                <a:close/>
                <a:moveTo>
                  <a:pt x="5469" y="3225"/>
                </a:moveTo>
                <a:lnTo>
                  <a:pt x="5252" y="3376"/>
                </a:lnTo>
                <a:cubicBezTo>
                  <a:pt x="5351" y="3519"/>
                  <a:pt x="5448" y="3668"/>
                  <a:pt x="5536" y="3817"/>
                </a:cubicBezTo>
                <a:lnTo>
                  <a:pt x="5764" y="3681"/>
                </a:lnTo>
                <a:cubicBezTo>
                  <a:pt x="5672" y="3526"/>
                  <a:pt x="5572" y="3373"/>
                  <a:pt x="5469" y="3225"/>
                </a:cubicBezTo>
                <a:close/>
                <a:moveTo>
                  <a:pt x="6023" y="4159"/>
                </a:moveTo>
                <a:lnTo>
                  <a:pt x="5786" y="4277"/>
                </a:lnTo>
                <a:cubicBezTo>
                  <a:pt x="5864" y="4432"/>
                  <a:pt x="5939" y="4592"/>
                  <a:pt x="6005" y="4753"/>
                </a:cubicBezTo>
                <a:lnTo>
                  <a:pt x="6250" y="4652"/>
                </a:lnTo>
                <a:cubicBezTo>
                  <a:pt x="6180" y="4486"/>
                  <a:pt x="6103" y="4319"/>
                  <a:pt x="6023" y="4159"/>
                </a:cubicBezTo>
                <a:close/>
                <a:moveTo>
                  <a:pt x="6441" y="5159"/>
                </a:moveTo>
                <a:lnTo>
                  <a:pt x="6189" y="5244"/>
                </a:lnTo>
                <a:cubicBezTo>
                  <a:pt x="6245" y="5410"/>
                  <a:pt x="6294" y="5579"/>
                  <a:pt x="6337" y="5747"/>
                </a:cubicBezTo>
                <a:lnTo>
                  <a:pt x="6595" y="5681"/>
                </a:lnTo>
                <a:cubicBezTo>
                  <a:pt x="6550" y="5506"/>
                  <a:pt x="6498" y="5331"/>
                  <a:pt x="6441" y="5159"/>
                </a:cubicBezTo>
                <a:close/>
                <a:moveTo>
                  <a:pt x="6708" y="6211"/>
                </a:moveTo>
                <a:lnTo>
                  <a:pt x="6447" y="6258"/>
                </a:lnTo>
                <a:cubicBezTo>
                  <a:pt x="6478" y="6430"/>
                  <a:pt x="6503" y="6605"/>
                  <a:pt x="6522" y="6778"/>
                </a:cubicBezTo>
                <a:lnTo>
                  <a:pt x="6785" y="6748"/>
                </a:lnTo>
                <a:cubicBezTo>
                  <a:pt x="6767" y="6569"/>
                  <a:pt x="6741" y="6389"/>
                  <a:pt x="6708" y="6211"/>
                </a:cubicBezTo>
                <a:close/>
                <a:moveTo>
                  <a:pt x="6824" y="7293"/>
                </a:moveTo>
                <a:lnTo>
                  <a:pt x="6559" y="7302"/>
                </a:lnTo>
                <a:cubicBezTo>
                  <a:pt x="6563" y="7390"/>
                  <a:pt x="6564" y="7481"/>
                  <a:pt x="6564" y="7570"/>
                </a:cubicBezTo>
                <a:cubicBezTo>
                  <a:pt x="6564" y="7655"/>
                  <a:pt x="6563" y="7741"/>
                  <a:pt x="6560" y="7825"/>
                </a:cubicBezTo>
                <a:lnTo>
                  <a:pt x="6825" y="7834"/>
                </a:lnTo>
                <a:cubicBezTo>
                  <a:pt x="6829" y="7747"/>
                  <a:pt x="6830" y="7659"/>
                  <a:pt x="6829" y="7572"/>
                </a:cubicBezTo>
                <a:cubicBezTo>
                  <a:pt x="6829" y="7478"/>
                  <a:pt x="6827" y="7385"/>
                  <a:pt x="6824" y="7293"/>
                </a:cubicBezTo>
                <a:close/>
                <a:moveTo>
                  <a:pt x="6523" y="8349"/>
                </a:moveTo>
                <a:cubicBezTo>
                  <a:pt x="6505" y="8521"/>
                  <a:pt x="6481" y="8697"/>
                  <a:pt x="6450" y="8868"/>
                </a:cubicBezTo>
                <a:lnTo>
                  <a:pt x="6711" y="8914"/>
                </a:lnTo>
                <a:cubicBezTo>
                  <a:pt x="6743" y="8736"/>
                  <a:pt x="6769" y="8554"/>
                  <a:pt x="6786" y="8376"/>
                </a:cubicBezTo>
                <a:lnTo>
                  <a:pt x="6523" y="8349"/>
                </a:lnTo>
                <a:close/>
                <a:moveTo>
                  <a:pt x="6340" y="9380"/>
                </a:moveTo>
                <a:cubicBezTo>
                  <a:pt x="6297" y="9548"/>
                  <a:pt x="6248" y="9718"/>
                  <a:pt x="6194" y="9884"/>
                </a:cubicBezTo>
                <a:lnTo>
                  <a:pt x="6445" y="9966"/>
                </a:lnTo>
                <a:cubicBezTo>
                  <a:pt x="6502" y="9795"/>
                  <a:pt x="6553" y="9620"/>
                  <a:pt x="6597" y="9446"/>
                </a:cubicBezTo>
                <a:lnTo>
                  <a:pt x="6340" y="9380"/>
                </a:lnTo>
                <a:close/>
                <a:moveTo>
                  <a:pt x="6010" y="10375"/>
                </a:moveTo>
                <a:cubicBezTo>
                  <a:pt x="5944" y="10535"/>
                  <a:pt x="5871" y="10695"/>
                  <a:pt x="5792" y="10851"/>
                </a:cubicBezTo>
                <a:lnTo>
                  <a:pt x="6030" y="10970"/>
                </a:lnTo>
                <a:cubicBezTo>
                  <a:pt x="6110" y="10810"/>
                  <a:pt x="6186" y="10643"/>
                  <a:pt x="6255" y="10475"/>
                </a:cubicBezTo>
                <a:lnTo>
                  <a:pt x="6010" y="10375"/>
                </a:lnTo>
                <a:close/>
                <a:moveTo>
                  <a:pt x="5542" y="11313"/>
                </a:moveTo>
                <a:cubicBezTo>
                  <a:pt x="5453" y="11462"/>
                  <a:pt x="5358" y="11611"/>
                  <a:pt x="5258" y="11754"/>
                </a:cubicBezTo>
                <a:lnTo>
                  <a:pt x="5475" y="11905"/>
                </a:lnTo>
                <a:cubicBezTo>
                  <a:pt x="5578" y="11757"/>
                  <a:pt x="5678" y="11604"/>
                  <a:pt x="5770" y="11449"/>
                </a:cubicBezTo>
                <a:lnTo>
                  <a:pt x="5542" y="11313"/>
                </a:lnTo>
                <a:close/>
                <a:moveTo>
                  <a:pt x="4942" y="12173"/>
                </a:moveTo>
                <a:cubicBezTo>
                  <a:pt x="4834" y="12310"/>
                  <a:pt x="4718" y="12443"/>
                  <a:pt x="4599" y="12570"/>
                </a:cubicBezTo>
                <a:lnTo>
                  <a:pt x="4794" y="12751"/>
                </a:lnTo>
                <a:cubicBezTo>
                  <a:pt x="4917" y="12619"/>
                  <a:pt x="5037" y="12480"/>
                  <a:pt x="5150" y="12340"/>
                </a:cubicBezTo>
                <a:lnTo>
                  <a:pt x="4942" y="12173"/>
                </a:lnTo>
                <a:close/>
                <a:moveTo>
                  <a:pt x="4230" y="12943"/>
                </a:moveTo>
                <a:cubicBezTo>
                  <a:pt x="4103" y="13062"/>
                  <a:pt x="3969" y="13178"/>
                  <a:pt x="3835" y="13287"/>
                </a:cubicBezTo>
                <a:lnTo>
                  <a:pt x="4001" y="13492"/>
                </a:lnTo>
                <a:cubicBezTo>
                  <a:pt x="4140" y="13379"/>
                  <a:pt x="4278" y="13260"/>
                  <a:pt x="4410" y="13137"/>
                </a:cubicBezTo>
                <a:lnTo>
                  <a:pt x="4230" y="12943"/>
                </a:lnTo>
                <a:close/>
                <a:moveTo>
                  <a:pt x="3416" y="13601"/>
                </a:moveTo>
                <a:cubicBezTo>
                  <a:pt x="3273" y="13700"/>
                  <a:pt x="3125" y="13795"/>
                  <a:pt x="2976" y="13885"/>
                </a:cubicBezTo>
                <a:lnTo>
                  <a:pt x="3111" y="14112"/>
                </a:lnTo>
                <a:cubicBezTo>
                  <a:pt x="3265" y="14020"/>
                  <a:pt x="3419" y="13921"/>
                  <a:pt x="3567" y="13819"/>
                </a:cubicBezTo>
                <a:lnTo>
                  <a:pt x="3416" y="13601"/>
                </a:lnTo>
                <a:close/>
                <a:moveTo>
                  <a:pt x="2515" y="14137"/>
                </a:moveTo>
                <a:cubicBezTo>
                  <a:pt x="2359" y="14215"/>
                  <a:pt x="2199" y="14289"/>
                  <a:pt x="2039" y="14356"/>
                </a:cubicBezTo>
                <a:lnTo>
                  <a:pt x="2142" y="14600"/>
                </a:lnTo>
                <a:cubicBezTo>
                  <a:pt x="2307" y="14531"/>
                  <a:pt x="2472" y="14455"/>
                  <a:pt x="2634" y="14373"/>
                </a:cubicBezTo>
                <a:lnTo>
                  <a:pt x="2515" y="14137"/>
                </a:lnTo>
                <a:close/>
                <a:moveTo>
                  <a:pt x="1549" y="14539"/>
                </a:moveTo>
                <a:cubicBezTo>
                  <a:pt x="1385" y="14593"/>
                  <a:pt x="1216" y="14643"/>
                  <a:pt x="1047" y="14687"/>
                </a:cubicBezTo>
                <a:lnTo>
                  <a:pt x="1111" y="14944"/>
                </a:lnTo>
                <a:cubicBezTo>
                  <a:pt x="1287" y="14899"/>
                  <a:pt x="1462" y="14848"/>
                  <a:pt x="1633" y="14791"/>
                </a:cubicBezTo>
                <a:lnTo>
                  <a:pt x="1549" y="14539"/>
                </a:lnTo>
                <a:close/>
                <a:moveTo>
                  <a:pt x="534" y="14801"/>
                </a:moveTo>
                <a:cubicBezTo>
                  <a:pt x="363" y="14832"/>
                  <a:pt x="189" y="14856"/>
                  <a:pt x="16" y="14875"/>
                </a:cubicBezTo>
                <a:lnTo>
                  <a:pt x="44" y="15139"/>
                </a:lnTo>
                <a:cubicBezTo>
                  <a:pt x="223" y="15118"/>
                  <a:pt x="404" y="15093"/>
                  <a:pt x="582" y="15062"/>
                </a:cubicBezTo>
                <a:lnTo>
                  <a:pt x="534" y="14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8" name="Google Shape;3598;p37"/>
          <p:cNvSpPr/>
          <p:nvPr/>
        </p:nvSpPr>
        <p:spPr>
          <a:xfrm rot="-5400000" flipH="1">
            <a:off x="786221" y="2666834"/>
            <a:ext cx="506974" cy="1205254"/>
          </a:xfrm>
          <a:custGeom>
            <a:avLst/>
            <a:gdLst/>
            <a:ahLst/>
            <a:cxnLst/>
            <a:rect l="l" t="t" r="r" b="b"/>
            <a:pathLst>
              <a:path w="6830" h="15139" extrusionOk="0">
                <a:moveTo>
                  <a:pt x="29" y="1"/>
                </a:moveTo>
                <a:lnTo>
                  <a:pt x="0" y="264"/>
                </a:lnTo>
                <a:cubicBezTo>
                  <a:pt x="174" y="283"/>
                  <a:pt x="348" y="308"/>
                  <a:pt x="520" y="338"/>
                </a:cubicBezTo>
                <a:lnTo>
                  <a:pt x="566" y="77"/>
                </a:lnTo>
                <a:cubicBezTo>
                  <a:pt x="389" y="46"/>
                  <a:pt x="209" y="20"/>
                  <a:pt x="29" y="1"/>
                </a:cubicBezTo>
                <a:close/>
                <a:moveTo>
                  <a:pt x="1098" y="191"/>
                </a:moveTo>
                <a:lnTo>
                  <a:pt x="1033" y="448"/>
                </a:lnTo>
                <a:cubicBezTo>
                  <a:pt x="1201" y="492"/>
                  <a:pt x="1370" y="540"/>
                  <a:pt x="1535" y="595"/>
                </a:cubicBezTo>
                <a:lnTo>
                  <a:pt x="1620" y="343"/>
                </a:lnTo>
                <a:cubicBezTo>
                  <a:pt x="1448" y="287"/>
                  <a:pt x="1273" y="236"/>
                  <a:pt x="1098" y="191"/>
                </a:cubicBezTo>
                <a:close/>
                <a:moveTo>
                  <a:pt x="2128" y="535"/>
                </a:moveTo>
                <a:lnTo>
                  <a:pt x="2027" y="779"/>
                </a:lnTo>
                <a:cubicBezTo>
                  <a:pt x="2189" y="846"/>
                  <a:pt x="2348" y="918"/>
                  <a:pt x="2505" y="997"/>
                </a:cubicBezTo>
                <a:lnTo>
                  <a:pt x="2624" y="762"/>
                </a:lnTo>
                <a:cubicBezTo>
                  <a:pt x="2461" y="680"/>
                  <a:pt x="2295" y="604"/>
                  <a:pt x="2128" y="535"/>
                </a:cubicBezTo>
                <a:close/>
                <a:moveTo>
                  <a:pt x="3100" y="1021"/>
                </a:moveTo>
                <a:lnTo>
                  <a:pt x="2965" y="1249"/>
                </a:lnTo>
                <a:cubicBezTo>
                  <a:pt x="3116" y="1338"/>
                  <a:pt x="3264" y="1433"/>
                  <a:pt x="3406" y="1532"/>
                </a:cubicBezTo>
                <a:lnTo>
                  <a:pt x="3557" y="1315"/>
                </a:lnTo>
                <a:cubicBezTo>
                  <a:pt x="3410" y="1213"/>
                  <a:pt x="3257" y="1113"/>
                  <a:pt x="3100" y="1021"/>
                </a:cubicBezTo>
                <a:close/>
                <a:moveTo>
                  <a:pt x="3992" y="1642"/>
                </a:moveTo>
                <a:lnTo>
                  <a:pt x="3826" y="1847"/>
                </a:lnTo>
                <a:cubicBezTo>
                  <a:pt x="3961" y="1957"/>
                  <a:pt x="4096" y="2074"/>
                  <a:pt x="4222" y="2191"/>
                </a:cubicBezTo>
                <a:lnTo>
                  <a:pt x="4403" y="1997"/>
                </a:lnTo>
                <a:cubicBezTo>
                  <a:pt x="4271" y="1874"/>
                  <a:pt x="4133" y="1755"/>
                  <a:pt x="3992" y="1642"/>
                </a:cubicBezTo>
                <a:close/>
                <a:moveTo>
                  <a:pt x="4788" y="2381"/>
                </a:moveTo>
                <a:lnTo>
                  <a:pt x="4593" y="2561"/>
                </a:lnTo>
                <a:cubicBezTo>
                  <a:pt x="4712" y="2688"/>
                  <a:pt x="4829" y="2822"/>
                  <a:pt x="4937" y="2958"/>
                </a:cubicBezTo>
                <a:lnTo>
                  <a:pt x="5143" y="2791"/>
                </a:lnTo>
                <a:cubicBezTo>
                  <a:pt x="5030" y="2651"/>
                  <a:pt x="4911" y="2512"/>
                  <a:pt x="4788" y="2381"/>
                </a:cubicBezTo>
                <a:close/>
                <a:moveTo>
                  <a:pt x="5469" y="3225"/>
                </a:moveTo>
                <a:lnTo>
                  <a:pt x="5252" y="3376"/>
                </a:lnTo>
                <a:cubicBezTo>
                  <a:pt x="5351" y="3519"/>
                  <a:pt x="5448" y="3668"/>
                  <a:pt x="5536" y="3817"/>
                </a:cubicBezTo>
                <a:lnTo>
                  <a:pt x="5764" y="3681"/>
                </a:lnTo>
                <a:cubicBezTo>
                  <a:pt x="5672" y="3526"/>
                  <a:pt x="5572" y="3373"/>
                  <a:pt x="5469" y="3225"/>
                </a:cubicBezTo>
                <a:close/>
                <a:moveTo>
                  <a:pt x="6023" y="4159"/>
                </a:moveTo>
                <a:lnTo>
                  <a:pt x="5786" y="4277"/>
                </a:lnTo>
                <a:cubicBezTo>
                  <a:pt x="5864" y="4432"/>
                  <a:pt x="5939" y="4592"/>
                  <a:pt x="6005" y="4753"/>
                </a:cubicBezTo>
                <a:lnTo>
                  <a:pt x="6250" y="4652"/>
                </a:lnTo>
                <a:cubicBezTo>
                  <a:pt x="6180" y="4486"/>
                  <a:pt x="6103" y="4319"/>
                  <a:pt x="6023" y="4159"/>
                </a:cubicBezTo>
                <a:close/>
                <a:moveTo>
                  <a:pt x="6441" y="5159"/>
                </a:moveTo>
                <a:lnTo>
                  <a:pt x="6189" y="5244"/>
                </a:lnTo>
                <a:cubicBezTo>
                  <a:pt x="6245" y="5410"/>
                  <a:pt x="6294" y="5579"/>
                  <a:pt x="6337" y="5747"/>
                </a:cubicBezTo>
                <a:lnTo>
                  <a:pt x="6595" y="5681"/>
                </a:lnTo>
                <a:cubicBezTo>
                  <a:pt x="6550" y="5506"/>
                  <a:pt x="6498" y="5331"/>
                  <a:pt x="6441" y="5159"/>
                </a:cubicBezTo>
                <a:close/>
                <a:moveTo>
                  <a:pt x="6708" y="6211"/>
                </a:moveTo>
                <a:lnTo>
                  <a:pt x="6447" y="6258"/>
                </a:lnTo>
                <a:cubicBezTo>
                  <a:pt x="6478" y="6430"/>
                  <a:pt x="6503" y="6605"/>
                  <a:pt x="6522" y="6778"/>
                </a:cubicBezTo>
                <a:lnTo>
                  <a:pt x="6785" y="6748"/>
                </a:lnTo>
                <a:cubicBezTo>
                  <a:pt x="6767" y="6569"/>
                  <a:pt x="6741" y="6389"/>
                  <a:pt x="6708" y="6211"/>
                </a:cubicBezTo>
                <a:close/>
                <a:moveTo>
                  <a:pt x="6824" y="7293"/>
                </a:moveTo>
                <a:lnTo>
                  <a:pt x="6559" y="7302"/>
                </a:lnTo>
                <a:cubicBezTo>
                  <a:pt x="6563" y="7390"/>
                  <a:pt x="6564" y="7481"/>
                  <a:pt x="6564" y="7570"/>
                </a:cubicBezTo>
                <a:cubicBezTo>
                  <a:pt x="6564" y="7655"/>
                  <a:pt x="6563" y="7741"/>
                  <a:pt x="6560" y="7825"/>
                </a:cubicBezTo>
                <a:lnTo>
                  <a:pt x="6825" y="7834"/>
                </a:lnTo>
                <a:cubicBezTo>
                  <a:pt x="6829" y="7747"/>
                  <a:pt x="6830" y="7659"/>
                  <a:pt x="6829" y="7572"/>
                </a:cubicBezTo>
                <a:cubicBezTo>
                  <a:pt x="6829" y="7478"/>
                  <a:pt x="6827" y="7385"/>
                  <a:pt x="6824" y="7293"/>
                </a:cubicBezTo>
                <a:close/>
                <a:moveTo>
                  <a:pt x="6523" y="8349"/>
                </a:moveTo>
                <a:cubicBezTo>
                  <a:pt x="6505" y="8521"/>
                  <a:pt x="6481" y="8697"/>
                  <a:pt x="6450" y="8868"/>
                </a:cubicBezTo>
                <a:lnTo>
                  <a:pt x="6711" y="8914"/>
                </a:lnTo>
                <a:cubicBezTo>
                  <a:pt x="6743" y="8736"/>
                  <a:pt x="6769" y="8554"/>
                  <a:pt x="6786" y="8376"/>
                </a:cubicBezTo>
                <a:lnTo>
                  <a:pt x="6523" y="8349"/>
                </a:lnTo>
                <a:close/>
                <a:moveTo>
                  <a:pt x="6340" y="9380"/>
                </a:moveTo>
                <a:cubicBezTo>
                  <a:pt x="6297" y="9548"/>
                  <a:pt x="6248" y="9718"/>
                  <a:pt x="6194" y="9884"/>
                </a:cubicBezTo>
                <a:lnTo>
                  <a:pt x="6445" y="9966"/>
                </a:lnTo>
                <a:cubicBezTo>
                  <a:pt x="6502" y="9795"/>
                  <a:pt x="6553" y="9620"/>
                  <a:pt x="6597" y="9446"/>
                </a:cubicBezTo>
                <a:lnTo>
                  <a:pt x="6340" y="9380"/>
                </a:lnTo>
                <a:close/>
                <a:moveTo>
                  <a:pt x="6010" y="10375"/>
                </a:moveTo>
                <a:cubicBezTo>
                  <a:pt x="5944" y="10535"/>
                  <a:pt x="5871" y="10695"/>
                  <a:pt x="5792" y="10851"/>
                </a:cubicBezTo>
                <a:lnTo>
                  <a:pt x="6030" y="10970"/>
                </a:lnTo>
                <a:cubicBezTo>
                  <a:pt x="6110" y="10810"/>
                  <a:pt x="6186" y="10643"/>
                  <a:pt x="6255" y="10475"/>
                </a:cubicBezTo>
                <a:lnTo>
                  <a:pt x="6010" y="10375"/>
                </a:lnTo>
                <a:close/>
                <a:moveTo>
                  <a:pt x="5542" y="11313"/>
                </a:moveTo>
                <a:cubicBezTo>
                  <a:pt x="5453" y="11462"/>
                  <a:pt x="5358" y="11611"/>
                  <a:pt x="5258" y="11754"/>
                </a:cubicBezTo>
                <a:lnTo>
                  <a:pt x="5475" y="11905"/>
                </a:lnTo>
                <a:cubicBezTo>
                  <a:pt x="5578" y="11757"/>
                  <a:pt x="5678" y="11604"/>
                  <a:pt x="5770" y="11449"/>
                </a:cubicBezTo>
                <a:lnTo>
                  <a:pt x="5542" y="11313"/>
                </a:lnTo>
                <a:close/>
                <a:moveTo>
                  <a:pt x="4942" y="12173"/>
                </a:moveTo>
                <a:cubicBezTo>
                  <a:pt x="4834" y="12310"/>
                  <a:pt x="4718" y="12443"/>
                  <a:pt x="4599" y="12570"/>
                </a:cubicBezTo>
                <a:lnTo>
                  <a:pt x="4794" y="12751"/>
                </a:lnTo>
                <a:cubicBezTo>
                  <a:pt x="4917" y="12619"/>
                  <a:pt x="5037" y="12480"/>
                  <a:pt x="5150" y="12340"/>
                </a:cubicBezTo>
                <a:lnTo>
                  <a:pt x="4942" y="12173"/>
                </a:lnTo>
                <a:close/>
                <a:moveTo>
                  <a:pt x="4230" y="12943"/>
                </a:moveTo>
                <a:cubicBezTo>
                  <a:pt x="4103" y="13062"/>
                  <a:pt x="3969" y="13178"/>
                  <a:pt x="3835" y="13287"/>
                </a:cubicBezTo>
                <a:lnTo>
                  <a:pt x="4001" y="13492"/>
                </a:lnTo>
                <a:cubicBezTo>
                  <a:pt x="4140" y="13379"/>
                  <a:pt x="4278" y="13260"/>
                  <a:pt x="4410" y="13137"/>
                </a:cubicBezTo>
                <a:lnTo>
                  <a:pt x="4230" y="12943"/>
                </a:lnTo>
                <a:close/>
                <a:moveTo>
                  <a:pt x="3416" y="13601"/>
                </a:moveTo>
                <a:cubicBezTo>
                  <a:pt x="3273" y="13700"/>
                  <a:pt x="3125" y="13795"/>
                  <a:pt x="2976" y="13885"/>
                </a:cubicBezTo>
                <a:lnTo>
                  <a:pt x="3111" y="14112"/>
                </a:lnTo>
                <a:cubicBezTo>
                  <a:pt x="3265" y="14020"/>
                  <a:pt x="3419" y="13921"/>
                  <a:pt x="3567" y="13819"/>
                </a:cubicBezTo>
                <a:lnTo>
                  <a:pt x="3416" y="13601"/>
                </a:lnTo>
                <a:close/>
                <a:moveTo>
                  <a:pt x="2515" y="14137"/>
                </a:moveTo>
                <a:cubicBezTo>
                  <a:pt x="2359" y="14215"/>
                  <a:pt x="2199" y="14289"/>
                  <a:pt x="2039" y="14356"/>
                </a:cubicBezTo>
                <a:lnTo>
                  <a:pt x="2142" y="14600"/>
                </a:lnTo>
                <a:cubicBezTo>
                  <a:pt x="2307" y="14531"/>
                  <a:pt x="2472" y="14455"/>
                  <a:pt x="2634" y="14373"/>
                </a:cubicBezTo>
                <a:lnTo>
                  <a:pt x="2515" y="14137"/>
                </a:lnTo>
                <a:close/>
                <a:moveTo>
                  <a:pt x="1549" y="14539"/>
                </a:moveTo>
                <a:cubicBezTo>
                  <a:pt x="1385" y="14593"/>
                  <a:pt x="1216" y="14643"/>
                  <a:pt x="1047" y="14687"/>
                </a:cubicBezTo>
                <a:lnTo>
                  <a:pt x="1111" y="14944"/>
                </a:lnTo>
                <a:cubicBezTo>
                  <a:pt x="1287" y="14899"/>
                  <a:pt x="1462" y="14848"/>
                  <a:pt x="1633" y="14791"/>
                </a:cubicBezTo>
                <a:lnTo>
                  <a:pt x="1549" y="14539"/>
                </a:lnTo>
                <a:close/>
                <a:moveTo>
                  <a:pt x="534" y="14801"/>
                </a:moveTo>
                <a:cubicBezTo>
                  <a:pt x="363" y="14832"/>
                  <a:pt x="189" y="14856"/>
                  <a:pt x="16" y="14875"/>
                </a:cubicBezTo>
                <a:lnTo>
                  <a:pt x="44" y="15139"/>
                </a:lnTo>
                <a:cubicBezTo>
                  <a:pt x="223" y="15118"/>
                  <a:pt x="404" y="15093"/>
                  <a:pt x="582" y="15062"/>
                </a:cubicBezTo>
                <a:lnTo>
                  <a:pt x="534" y="14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9" name="Google Shape;3599;p37"/>
          <p:cNvSpPr txBox="1"/>
          <p:nvPr/>
        </p:nvSpPr>
        <p:spPr>
          <a:xfrm>
            <a:off x="454618" y="1279972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Thời gian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0" name="Google Shape;3600;p37"/>
          <p:cNvSpPr txBox="1"/>
          <p:nvPr/>
        </p:nvSpPr>
        <p:spPr>
          <a:xfrm>
            <a:off x="1990050" y="335861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Địa điểm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1" name="Google Shape;3601;p37"/>
          <p:cNvSpPr txBox="1"/>
          <p:nvPr/>
        </p:nvSpPr>
        <p:spPr>
          <a:xfrm>
            <a:off x="-53834" y="1648971"/>
            <a:ext cx="2164169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Sáng thứ Bảy hàng tuần</a:t>
            </a:r>
            <a:endParaRPr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2" name="Google Shape;3602;p37"/>
          <p:cNvSpPr txBox="1"/>
          <p:nvPr/>
        </p:nvSpPr>
        <p:spPr>
          <a:xfrm>
            <a:off x="1614808" y="3727633"/>
            <a:ext cx="2038105" cy="117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Trên sườn núi, ven con đường liên huyện.</a:t>
            </a:r>
            <a:endParaRPr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3" name="Google Shape;3603;p37"/>
          <p:cNvSpPr txBox="1"/>
          <p:nvPr/>
        </p:nvSpPr>
        <p:spPr>
          <a:xfrm>
            <a:off x="3770261" y="71755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Chi tiết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4" name="Google Shape;3604;p37"/>
          <p:cNvSpPr txBox="1"/>
          <p:nvPr/>
        </p:nvSpPr>
        <p:spPr>
          <a:xfrm>
            <a:off x="3675928" y="1095144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5" name="Google Shape;3605;p37"/>
          <p:cNvSpPr txBox="1"/>
          <p:nvPr/>
        </p:nvSpPr>
        <p:spPr>
          <a:xfrm>
            <a:off x="5448535" y="3377255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Trình tự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6" name="Google Shape;3606;p37"/>
          <p:cNvSpPr txBox="1"/>
          <p:nvPr/>
        </p:nvSpPr>
        <p:spPr>
          <a:xfrm>
            <a:off x="4729198" y="3723859"/>
            <a:ext cx="3101863" cy="139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Không gian </a:t>
            </a: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(Từ trên cao nhìn xuống – vào chợ...).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Thời gian </a:t>
            </a: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(Khi bắt đầu – khi kết thúc chợ)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7" name="Google Shape;3607;p37"/>
          <p:cNvSpPr txBox="1"/>
          <p:nvPr/>
        </p:nvSpPr>
        <p:spPr>
          <a:xfrm>
            <a:off x="6930910" y="1040715"/>
            <a:ext cx="2186249" cy="113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Rất thú vị.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Cảm nhận sự sống động của chợ.</a:t>
            </a:r>
            <a:endParaRPr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8" name="Google Shape;3608;p37"/>
          <p:cNvSpPr txBox="1"/>
          <p:nvPr/>
        </p:nvSpPr>
        <p:spPr>
          <a:xfrm>
            <a:off x="7175655" y="712883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Cảm xúc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3609" name="Google Shape;3609;p37"/>
          <p:cNvSpPr txBox="1"/>
          <p:nvPr/>
        </p:nvSpPr>
        <p:spPr>
          <a:xfrm>
            <a:off x="3247730" y="1088228"/>
            <a:ext cx="2868243" cy="121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Hoạt động mua bán của những người đi chợ.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Những mặt hàng đặc trưng trong chợ.</a:t>
            </a:r>
            <a:endParaRPr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pic>
        <p:nvPicPr>
          <p:cNvPr id="2050" name="Picture 2" descr="Tim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1" y="2527744"/>
            <a:ext cx="668633" cy="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untain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98" y="2534759"/>
            <a:ext cx="668633" cy="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po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51" y="2600827"/>
            <a:ext cx="668633" cy="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oticons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21" y="2521918"/>
            <a:ext cx="668633" cy="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festyl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63" y="2581631"/>
            <a:ext cx="668633" cy="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" grpId="0"/>
      <p:bldP spid="3589" grpId="0" animBg="1"/>
      <p:bldP spid="3590" grpId="0" animBg="1"/>
      <p:bldP spid="3591" grpId="0" animBg="1"/>
      <p:bldP spid="3592" grpId="0" animBg="1"/>
      <p:bldP spid="3593" grpId="0" animBg="1"/>
      <p:bldP spid="3594" grpId="0" animBg="1"/>
      <p:bldP spid="3595" grpId="0" animBg="1"/>
      <p:bldP spid="3596" grpId="0" animBg="1"/>
      <p:bldP spid="3597" grpId="0" animBg="1"/>
      <p:bldP spid="3598" grpId="0" animBg="1"/>
      <p:bldP spid="3599" grpId="0"/>
      <p:bldP spid="3600" grpId="0"/>
      <p:bldP spid="3601" grpId="0"/>
      <p:bldP spid="3602" grpId="0"/>
      <p:bldP spid="3603" grpId="0"/>
      <p:bldP spid="3604" grpId="0"/>
      <p:bldP spid="3605" grpId="0"/>
      <p:bldP spid="3606" grpId="0"/>
      <p:bldP spid="3607" grpId="0"/>
      <p:bldP spid="3608" grpId="0"/>
      <p:bldP spid="36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38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Qua phần hoạt động nhóm, em hãy tự viết lại 3 điểm cần lưu ý khi viết 1 bài văn tả cảnh sinh hoạt vào vở.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40" name="Google Shape;2940;p56"/>
          <p:cNvSpPr txBox="1">
            <a:spLocks noGrp="1"/>
          </p:cNvSpPr>
          <p:nvPr>
            <p:ph type="subTitle" idx="1"/>
          </p:nvPr>
        </p:nvSpPr>
        <p:spPr>
          <a:xfrm>
            <a:off x="4765083" y="1387366"/>
            <a:ext cx="4240680" cy="956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..........................................................................................................................................................................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46" name="Google Shape;2946;p56"/>
          <p:cNvGrpSpPr/>
          <p:nvPr/>
        </p:nvGrpSpPr>
        <p:grpSpPr>
          <a:xfrm>
            <a:off x="0" y="2235480"/>
            <a:ext cx="4233032" cy="2896716"/>
            <a:chOff x="953175" y="956225"/>
            <a:chExt cx="5584475" cy="3821525"/>
          </a:xfrm>
        </p:grpSpPr>
        <p:sp>
          <p:nvSpPr>
            <p:cNvPr id="2947" name="Google Shape;2947;p56"/>
            <p:cNvSpPr/>
            <p:nvPr/>
          </p:nvSpPr>
          <p:spPr>
            <a:xfrm>
              <a:off x="1027650" y="1482825"/>
              <a:ext cx="5400575" cy="3209050"/>
            </a:xfrm>
            <a:custGeom>
              <a:avLst/>
              <a:gdLst/>
              <a:ahLst/>
              <a:cxnLst/>
              <a:rect l="l" t="t" r="r" b="b"/>
              <a:pathLst>
                <a:path w="216023" h="128362" extrusionOk="0">
                  <a:moveTo>
                    <a:pt x="108026" y="1"/>
                  </a:moveTo>
                  <a:cubicBezTo>
                    <a:pt x="48360" y="1"/>
                    <a:pt x="0" y="44409"/>
                    <a:pt x="0" y="99182"/>
                  </a:cubicBezTo>
                  <a:cubicBezTo>
                    <a:pt x="0" y="109334"/>
                    <a:pt x="1672" y="119121"/>
                    <a:pt x="4742" y="128331"/>
                  </a:cubicBezTo>
                  <a:lnTo>
                    <a:pt x="211281" y="128331"/>
                  </a:lnTo>
                  <a:lnTo>
                    <a:pt x="211281" y="128361"/>
                  </a:lnTo>
                  <a:cubicBezTo>
                    <a:pt x="214351" y="119121"/>
                    <a:pt x="216022" y="109364"/>
                    <a:pt x="216022" y="99212"/>
                  </a:cubicBezTo>
                  <a:cubicBezTo>
                    <a:pt x="216022" y="44439"/>
                    <a:pt x="167663" y="1"/>
                    <a:pt x="108026" y="1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1105150" y="1569925"/>
              <a:ext cx="3228050" cy="3129550"/>
            </a:xfrm>
            <a:custGeom>
              <a:avLst/>
              <a:gdLst/>
              <a:ahLst/>
              <a:cxnLst/>
              <a:rect l="l" t="t" r="r" b="b"/>
              <a:pathLst>
                <a:path w="129122" h="125182" extrusionOk="0">
                  <a:moveTo>
                    <a:pt x="58098" y="1"/>
                  </a:moveTo>
                  <a:cubicBezTo>
                    <a:pt x="56632" y="1"/>
                    <a:pt x="55177" y="100"/>
                    <a:pt x="53770" y="529"/>
                  </a:cubicBezTo>
                  <a:cubicBezTo>
                    <a:pt x="53223" y="681"/>
                    <a:pt x="52707" y="894"/>
                    <a:pt x="52129" y="985"/>
                  </a:cubicBezTo>
                  <a:cubicBezTo>
                    <a:pt x="51810" y="1026"/>
                    <a:pt x="51495" y="1041"/>
                    <a:pt x="51182" y="1041"/>
                  </a:cubicBezTo>
                  <a:cubicBezTo>
                    <a:pt x="50272" y="1041"/>
                    <a:pt x="49383" y="912"/>
                    <a:pt x="48469" y="912"/>
                  </a:cubicBezTo>
                  <a:cubicBezTo>
                    <a:pt x="48054" y="912"/>
                    <a:pt x="47634" y="939"/>
                    <a:pt x="47205" y="1015"/>
                  </a:cubicBezTo>
                  <a:cubicBezTo>
                    <a:pt x="45716" y="1289"/>
                    <a:pt x="44317" y="1684"/>
                    <a:pt x="42889" y="2201"/>
                  </a:cubicBezTo>
                  <a:cubicBezTo>
                    <a:pt x="39971" y="3295"/>
                    <a:pt x="37266" y="4906"/>
                    <a:pt x="34895" y="6851"/>
                  </a:cubicBezTo>
                  <a:cubicBezTo>
                    <a:pt x="30214" y="10712"/>
                    <a:pt x="26627" y="16092"/>
                    <a:pt x="25776" y="22110"/>
                  </a:cubicBezTo>
                  <a:cubicBezTo>
                    <a:pt x="24803" y="28736"/>
                    <a:pt x="27813" y="36092"/>
                    <a:pt x="24469" y="41989"/>
                  </a:cubicBezTo>
                  <a:cubicBezTo>
                    <a:pt x="23496" y="43691"/>
                    <a:pt x="22068" y="45089"/>
                    <a:pt x="20852" y="46700"/>
                  </a:cubicBezTo>
                  <a:cubicBezTo>
                    <a:pt x="17964" y="50530"/>
                    <a:pt x="16232" y="56001"/>
                    <a:pt x="16870" y="60773"/>
                  </a:cubicBezTo>
                  <a:cubicBezTo>
                    <a:pt x="17600" y="66305"/>
                    <a:pt x="18967" y="70530"/>
                    <a:pt x="15745" y="75758"/>
                  </a:cubicBezTo>
                  <a:cubicBezTo>
                    <a:pt x="13952" y="78646"/>
                    <a:pt x="11277" y="80925"/>
                    <a:pt x="9302" y="83661"/>
                  </a:cubicBezTo>
                  <a:cubicBezTo>
                    <a:pt x="6992" y="86853"/>
                    <a:pt x="5320" y="89467"/>
                    <a:pt x="5715" y="93448"/>
                  </a:cubicBezTo>
                  <a:cubicBezTo>
                    <a:pt x="6080" y="97035"/>
                    <a:pt x="7539" y="100835"/>
                    <a:pt x="6049" y="104330"/>
                  </a:cubicBezTo>
                  <a:cubicBezTo>
                    <a:pt x="5502" y="105546"/>
                    <a:pt x="4651" y="106610"/>
                    <a:pt x="3922" y="107704"/>
                  </a:cubicBezTo>
                  <a:cubicBezTo>
                    <a:pt x="791" y="112354"/>
                    <a:pt x="0" y="118373"/>
                    <a:pt x="1703" y="123692"/>
                  </a:cubicBezTo>
                  <a:cubicBezTo>
                    <a:pt x="1855" y="124118"/>
                    <a:pt x="2007" y="124573"/>
                    <a:pt x="2432" y="124817"/>
                  </a:cubicBezTo>
                  <a:cubicBezTo>
                    <a:pt x="2613" y="124907"/>
                    <a:pt x="2805" y="124937"/>
                    <a:pt x="3003" y="124937"/>
                  </a:cubicBezTo>
                  <a:cubicBezTo>
                    <a:pt x="3271" y="124937"/>
                    <a:pt x="3551" y="124882"/>
                    <a:pt x="3830" y="124847"/>
                  </a:cubicBezTo>
                  <a:cubicBezTo>
                    <a:pt x="6080" y="124367"/>
                    <a:pt x="8386" y="124128"/>
                    <a:pt x="10691" y="124128"/>
                  </a:cubicBezTo>
                  <a:cubicBezTo>
                    <a:pt x="13494" y="124128"/>
                    <a:pt x="16296" y="124481"/>
                    <a:pt x="18998" y="125181"/>
                  </a:cubicBezTo>
                  <a:lnTo>
                    <a:pt x="104714" y="112598"/>
                  </a:lnTo>
                  <a:cubicBezTo>
                    <a:pt x="109607" y="110318"/>
                    <a:pt x="113984" y="106914"/>
                    <a:pt x="117389" y="102780"/>
                  </a:cubicBezTo>
                  <a:cubicBezTo>
                    <a:pt x="118817" y="100987"/>
                    <a:pt x="120155" y="98676"/>
                    <a:pt x="119395" y="96488"/>
                  </a:cubicBezTo>
                  <a:cubicBezTo>
                    <a:pt x="118817" y="94938"/>
                    <a:pt x="117267" y="93722"/>
                    <a:pt x="117328" y="92081"/>
                  </a:cubicBezTo>
                  <a:cubicBezTo>
                    <a:pt x="117449" y="90105"/>
                    <a:pt x="119760" y="89193"/>
                    <a:pt x="121523" y="88220"/>
                  </a:cubicBezTo>
                  <a:cubicBezTo>
                    <a:pt x="129121" y="83965"/>
                    <a:pt x="127298" y="73235"/>
                    <a:pt x="122769" y="67430"/>
                  </a:cubicBezTo>
                  <a:cubicBezTo>
                    <a:pt x="120337" y="64329"/>
                    <a:pt x="116568" y="62293"/>
                    <a:pt x="112617" y="61928"/>
                  </a:cubicBezTo>
                  <a:cubicBezTo>
                    <a:pt x="109668" y="61655"/>
                    <a:pt x="106233" y="62202"/>
                    <a:pt x="104045" y="60165"/>
                  </a:cubicBezTo>
                  <a:cubicBezTo>
                    <a:pt x="102252" y="58585"/>
                    <a:pt x="102039" y="55971"/>
                    <a:pt x="100884" y="53873"/>
                  </a:cubicBezTo>
                  <a:cubicBezTo>
                    <a:pt x="99850" y="51958"/>
                    <a:pt x="98027" y="50499"/>
                    <a:pt x="95899" y="49831"/>
                  </a:cubicBezTo>
                  <a:cubicBezTo>
                    <a:pt x="94227" y="49344"/>
                    <a:pt x="92464" y="49375"/>
                    <a:pt x="90823" y="48858"/>
                  </a:cubicBezTo>
                  <a:cubicBezTo>
                    <a:pt x="87692" y="47825"/>
                    <a:pt x="85534" y="44815"/>
                    <a:pt x="84713" y="41685"/>
                  </a:cubicBezTo>
                  <a:cubicBezTo>
                    <a:pt x="83589" y="37581"/>
                    <a:pt x="84075" y="33174"/>
                    <a:pt x="83437" y="28979"/>
                  </a:cubicBezTo>
                  <a:cubicBezTo>
                    <a:pt x="82920" y="25453"/>
                    <a:pt x="82312" y="21867"/>
                    <a:pt x="81339" y="18432"/>
                  </a:cubicBezTo>
                  <a:cubicBezTo>
                    <a:pt x="79516" y="11897"/>
                    <a:pt x="76263" y="5453"/>
                    <a:pt x="69941" y="2201"/>
                  </a:cubicBezTo>
                  <a:cubicBezTo>
                    <a:pt x="67327" y="863"/>
                    <a:pt x="64409" y="104"/>
                    <a:pt x="61491" y="73"/>
                  </a:cubicBezTo>
                  <a:cubicBezTo>
                    <a:pt x="60366" y="60"/>
                    <a:pt x="59229" y="1"/>
                    <a:pt x="5809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2297425" y="1640650"/>
              <a:ext cx="1897475" cy="2465025"/>
            </a:xfrm>
            <a:custGeom>
              <a:avLst/>
              <a:gdLst/>
              <a:ahLst/>
              <a:cxnLst/>
              <a:rect l="l" t="t" r="r" b="b"/>
              <a:pathLst>
                <a:path w="75899" h="98601" extrusionOk="0">
                  <a:moveTo>
                    <a:pt x="12440" y="0"/>
                  </a:moveTo>
                  <a:cubicBezTo>
                    <a:pt x="9193" y="0"/>
                    <a:pt x="5947" y="581"/>
                    <a:pt x="2827" y="1378"/>
                  </a:cubicBezTo>
                  <a:lnTo>
                    <a:pt x="0" y="54540"/>
                  </a:lnTo>
                  <a:cubicBezTo>
                    <a:pt x="3678" y="57914"/>
                    <a:pt x="7508" y="61622"/>
                    <a:pt x="8542" y="66516"/>
                  </a:cubicBezTo>
                  <a:cubicBezTo>
                    <a:pt x="8997" y="68704"/>
                    <a:pt x="8846" y="70984"/>
                    <a:pt x="8785" y="73233"/>
                  </a:cubicBezTo>
                  <a:cubicBezTo>
                    <a:pt x="8694" y="75999"/>
                    <a:pt x="8815" y="78826"/>
                    <a:pt x="9089" y="81592"/>
                  </a:cubicBezTo>
                  <a:cubicBezTo>
                    <a:pt x="9241" y="83112"/>
                    <a:pt x="9423" y="84631"/>
                    <a:pt x="10001" y="86030"/>
                  </a:cubicBezTo>
                  <a:cubicBezTo>
                    <a:pt x="10943" y="88401"/>
                    <a:pt x="12827" y="90255"/>
                    <a:pt x="14864" y="91774"/>
                  </a:cubicBezTo>
                  <a:cubicBezTo>
                    <a:pt x="21538" y="96780"/>
                    <a:pt x="30092" y="98600"/>
                    <a:pt x="38462" y="98600"/>
                  </a:cubicBezTo>
                  <a:cubicBezTo>
                    <a:pt x="38935" y="98600"/>
                    <a:pt x="39408" y="98594"/>
                    <a:pt x="39880" y="98583"/>
                  </a:cubicBezTo>
                  <a:cubicBezTo>
                    <a:pt x="44956" y="98431"/>
                    <a:pt x="50275" y="97550"/>
                    <a:pt x="54226" y="94388"/>
                  </a:cubicBezTo>
                  <a:cubicBezTo>
                    <a:pt x="56597" y="92504"/>
                    <a:pt x="58360" y="89829"/>
                    <a:pt x="60761" y="87945"/>
                  </a:cubicBezTo>
                  <a:cubicBezTo>
                    <a:pt x="63071" y="86060"/>
                    <a:pt x="65989" y="84935"/>
                    <a:pt x="68968" y="84753"/>
                  </a:cubicBezTo>
                  <a:cubicBezTo>
                    <a:pt x="71278" y="84601"/>
                    <a:pt x="72221" y="84601"/>
                    <a:pt x="73467" y="82656"/>
                  </a:cubicBezTo>
                  <a:cubicBezTo>
                    <a:pt x="74622" y="80893"/>
                    <a:pt x="75503" y="79008"/>
                    <a:pt x="75655" y="76881"/>
                  </a:cubicBezTo>
                  <a:cubicBezTo>
                    <a:pt x="75898" y="72716"/>
                    <a:pt x="73284" y="68795"/>
                    <a:pt x="69910" y="66394"/>
                  </a:cubicBezTo>
                  <a:cubicBezTo>
                    <a:pt x="66537" y="63993"/>
                    <a:pt x="62372" y="62868"/>
                    <a:pt x="58360" y="61865"/>
                  </a:cubicBezTo>
                  <a:cubicBezTo>
                    <a:pt x="56871" y="61500"/>
                    <a:pt x="55351" y="61136"/>
                    <a:pt x="54135" y="60285"/>
                  </a:cubicBezTo>
                  <a:cubicBezTo>
                    <a:pt x="50184" y="57427"/>
                    <a:pt x="49880" y="51105"/>
                    <a:pt x="44074" y="50649"/>
                  </a:cubicBezTo>
                  <a:cubicBezTo>
                    <a:pt x="41916" y="50467"/>
                    <a:pt x="40579" y="50923"/>
                    <a:pt x="38664" y="49403"/>
                  </a:cubicBezTo>
                  <a:cubicBezTo>
                    <a:pt x="36688" y="47853"/>
                    <a:pt x="35259" y="45452"/>
                    <a:pt x="34348" y="43142"/>
                  </a:cubicBezTo>
                  <a:cubicBezTo>
                    <a:pt x="32797" y="39342"/>
                    <a:pt x="32402" y="35208"/>
                    <a:pt x="32037" y="31135"/>
                  </a:cubicBezTo>
                  <a:cubicBezTo>
                    <a:pt x="31642" y="27184"/>
                    <a:pt x="31186" y="23202"/>
                    <a:pt x="30913" y="19251"/>
                  </a:cubicBezTo>
                  <a:cubicBezTo>
                    <a:pt x="30700" y="16089"/>
                    <a:pt x="30822" y="13840"/>
                    <a:pt x="29515" y="10801"/>
                  </a:cubicBezTo>
                  <a:cubicBezTo>
                    <a:pt x="28724" y="8916"/>
                    <a:pt x="27721" y="7062"/>
                    <a:pt x="26414" y="5542"/>
                  </a:cubicBezTo>
                  <a:cubicBezTo>
                    <a:pt x="23618" y="2411"/>
                    <a:pt x="19484" y="648"/>
                    <a:pt x="15320" y="162"/>
                  </a:cubicBezTo>
                  <a:cubicBezTo>
                    <a:pt x="14362" y="51"/>
                    <a:pt x="13401" y="0"/>
                    <a:pt x="12440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1365800" y="2704725"/>
              <a:ext cx="427825" cy="2055550"/>
            </a:xfrm>
            <a:custGeom>
              <a:avLst/>
              <a:gdLst/>
              <a:ahLst/>
              <a:cxnLst/>
              <a:rect l="l" t="t" r="r" b="b"/>
              <a:pathLst>
                <a:path w="17113" h="82222" extrusionOk="0">
                  <a:moveTo>
                    <a:pt x="17113" y="1"/>
                  </a:moveTo>
                  <a:cubicBezTo>
                    <a:pt x="17113" y="1"/>
                    <a:pt x="17052" y="31"/>
                    <a:pt x="16931" y="153"/>
                  </a:cubicBezTo>
                  <a:cubicBezTo>
                    <a:pt x="16779" y="305"/>
                    <a:pt x="16627" y="457"/>
                    <a:pt x="16444" y="609"/>
                  </a:cubicBezTo>
                  <a:cubicBezTo>
                    <a:pt x="16019" y="1034"/>
                    <a:pt x="15411" y="1703"/>
                    <a:pt x="14773" y="2615"/>
                  </a:cubicBezTo>
                  <a:cubicBezTo>
                    <a:pt x="14073" y="3527"/>
                    <a:pt x="13374" y="4743"/>
                    <a:pt x="12706" y="6232"/>
                  </a:cubicBezTo>
                  <a:cubicBezTo>
                    <a:pt x="12067" y="7721"/>
                    <a:pt x="11490" y="9515"/>
                    <a:pt x="11247" y="11521"/>
                  </a:cubicBezTo>
                  <a:cubicBezTo>
                    <a:pt x="11125" y="12554"/>
                    <a:pt x="11003" y="13618"/>
                    <a:pt x="11034" y="14712"/>
                  </a:cubicBezTo>
                  <a:cubicBezTo>
                    <a:pt x="11095" y="15807"/>
                    <a:pt x="11186" y="16992"/>
                    <a:pt x="11429" y="18178"/>
                  </a:cubicBezTo>
                  <a:cubicBezTo>
                    <a:pt x="11855" y="20518"/>
                    <a:pt x="12614" y="22950"/>
                    <a:pt x="12858" y="25624"/>
                  </a:cubicBezTo>
                  <a:cubicBezTo>
                    <a:pt x="13131" y="28238"/>
                    <a:pt x="12766" y="31096"/>
                    <a:pt x="11581" y="33710"/>
                  </a:cubicBezTo>
                  <a:cubicBezTo>
                    <a:pt x="11003" y="35047"/>
                    <a:pt x="10213" y="36263"/>
                    <a:pt x="9271" y="37418"/>
                  </a:cubicBezTo>
                  <a:cubicBezTo>
                    <a:pt x="8298" y="38573"/>
                    <a:pt x="7234" y="39667"/>
                    <a:pt x="6171" y="40761"/>
                  </a:cubicBezTo>
                  <a:cubicBezTo>
                    <a:pt x="5107" y="41916"/>
                    <a:pt x="4104" y="43041"/>
                    <a:pt x="3253" y="44348"/>
                  </a:cubicBezTo>
                  <a:cubicBezTo>
                    <a:pt x="2462" y="45625"/>
                    <a:pt x="1824" y="47053"/>
                    <a:pt x="1581" y="48512"/>
                  </a:cubicBezTo>
                  <a:cubicBezTo>
                    <a:pt x="1459" y="49242"/>
                    <a:pt x="1459" y="50002"/>
                    <a:pt x="1581" y="50731"/>
                  </a:cubicBezTo>
                  <a:cubicBezTo>
                    <a:pt x="1702" y="51461"/>
                    <a:pt x="1915" y="52160"/>
                    <a:pt x="2219" y="52829"/>
                  </a:cubicBezTo>
                  <a:cubicBezTo>
                    <a:pt x="2797" y="54105"/>
                    <a:pt x="3557" y="55291"/>
                    <a:pt x="4104" y="56476"/>
                  </a:cubicBezTo>
                  <a:cubicBezTo>
                    <a:pt x="4620" y="57692"/>
                    <a:pt x="4894" y="58938"/>
                    <a:pt x="4864" y="60184"/>
                  </a:cubicBezTo>
                  <a:cubicBezTo>
                    <a:pt x="4803" y="61430"/>
                    <a:pt x="4590" y="62616"/>
                    <a:pt x="4256" y="63771"/>
                  </a:cubicBezTo>
                  <a:cubicBezTo>
                    <a:pt x="3557" y="66051"/>
                    <a:pt x="2493" y="67966"/>
                    <a:pt x="1702" y="69850"/>
                  </a:cubicBezTo>
                  <a:cubicBezTo>
                    <a:pt x="912" y="71704"/>
                    <a:pt x="304" y="73497"/>
                    <a:pt x="152" y="75078"/>
                  </a:cubicBezTo>
                  <a:cubicBezTo>
                    <a:pt x="0" y="76719"/>
                    <a:pt x="183" y="78118"/>
                    <a:pt x="547" y="79181"/>
                  </a:cubicBezTo>
                  <a:cubicBezTo>
                    <a:pt x="942" y="80276"/>
                    <a:pt x="1459" y="81005"/>
                    <a:pt x="1854" y="81461"/>
                  </a:cubicBezTo>
                  <a:cubicBezTo>
                    <a:pt x="1976" y="81583"/>
                    <a:pt x="2037" y="81644"/>
                    <a:pt x="2128" y="81765"/>
                  </a:cubicBezTo>
                  <a:cubicBezTo>
                    <a:pt x="2189" y="81856"/>
                    <a:pt x="2280" y="81887"/>
                    <a:pt x="2341" y="81947"/>
                  </a:cubicBezTo>
                  <a:cubicBezTo>
                    <a:pt x="2584" y="82191"/>
                    <a:pt x="2645" y="82221"/>
                    <a:pt x="2645" y="82221"/>
                  </a:cubicBezTo>
                  <a:cubicBezTo>
                    <a:pt x="2645" y="82221"/>
                    <a:pt x="2614" y="82160"/>
                    <a:pt x="2493" y="82039"/>
                  </a:cubicBezTo>
                  <a:lnTo>
                    <a:pt x="2310" y="81856"/>
                  </a:lnTo>
                  <a:cubicBezTo>
                    <a:pt x="2250" y="81765"/>
                    <a:pt x="2158" y="81644"/>
                    <a:pt x="2037" y="81552"/>
                  </a:cubicBezTo>
                  <a:cubicBezTo>
                    <a:pt x="1672" y="81096"/>
                    <a:pt x="1186" y="80367"/>
                    <a:pt x="821" y="79273"/>
                  </a:cubicBezTo>
                  <a:cubicBezTo>
                    <a:pt x="487" y="78209"/>
                    <a:pt x="304" y="76780"/>
                    <a:pt x="487" y="75230"/>
                  </a:cubicBezTo>
                  <a:cubicBezTo>
                    <a:pt x="669" y="73649"/>
                    <a:pt x="1277" y="71917"/>
                    <a:pt x="2067" y="70063"/>
                  </a:cubicBezTo>
                  <a:cubicBezTo>
                    <a:pt x="2888" y="68209"/>
                    <a:pt x="3952" y="66263"/>
                    <a:pt x="4681" y="63953"/>
                  </a:cubicBezTo>
                  <a:cubicBezTo>
                    <a:pt x="5016" y="62798"/>
                    <a:pt x="5289" y="61552"/>
                    <a:pt x="5319" y="60245"/>
                  </a:cubicBezTo>
                  <a:cubicBezTo>
                    <a:pt x="5350" y="58968"/>
                    <a:pt x="5107" y="57601"/>
                    <a:pt x="4560" y="56385"/>
                  </a:cubicBezTo>
                  <a:cubicBezTo>
                    <a:pt x="4012" y="55139"/>
                    <a:pt x="3253" y="53984"/>
                    <a:pt x="2675" y="52707"/>
                  </a:cubicBezTo>
                  <a:cubicBezTo>
                    <a:pt x="2432" y="52069"/>
                    <a:pt x="2189" y="51400"/>
                    <a:pt x="2067" y="50731"/>
                  </a:cubicBezTo>
                  <a:cubicBezTo>
                    <a:pt x="1976" y="50032"/>
                    <a:pt x="2006" y="49333"/>
                    <a:pt x="2067" y="48634"/>
                  </a:cubicBezTo>
                  <a:cubicBezTo>
                    <a:pt x="2310" y="47236"/>
                    <a:pt x="2918" y="45868"/>
                    <a:pt x="3678" y="44622"/>
                  </a:cubicBezTo>
                  <a:cubicBezTo>
                    <a:pt x="4468" y="43345"/>
                    <a:pt x="5502" y="42220"/>
                    <a:pt x="6535" y="41126"/>
                  </a:cubicBezTo>
                  <a:cubicBezTo>
                    <a:pt x="7599" y="40002"/>
                    <a:pt x="8663" y="38907"/>
                    <a:pt x="9636" y="37722"/>
                  </a:cubicBezTo>
                  <a:cubicBezTo>
                    <a:pt x="10578" y="36567"/>
                    <a:pt x="11429" y="35260"/>
                    <a:pt x="12007" y="33922"/>
                  </a:cubicBezTo>
                  <a:cubicBezTo>
                    <a:pt x="13222" y="31217"/>
                    <a:pt x="13587" y="28299"/>
                    <a:pt x="13283" y="25624"/>
                  </a:cubicBezTo>
                  <a:cubicBezTo>
                    <a:pt x="12979" y="22919"/>
                    <a:pt x="12219" y="20488"/>
                    <a:pt x="11794" y="18117"/>
                  </a:cubicBezTo>
                  <a:cubicBezTo>
                    <a:pt x="11338" y="15807"/>
                    <a:pt x="11277" y="13557"/>
                    <a:pt x="11551" y="11582"/>
                  </a:cubicBezTo>
                  <a:cubicBezTo>
                    <a:pt x="11794" y="9606"/>
                    <a:pt x="12341" y="7843"/>
                    <a:pt x="12949" y="6354"/>
                  </a:cubicBezTo>
                  <a:cubicBezTo>
                    <a:pt x="13587" y="4864"/>
                    <a:pt x="14286" y="3679"/>
                    <a:pt x="14925" y="2737"/>
                  </a:cubicBezTo>
                  <a:cubicBezTo>
                    <a:pt x="15563" y="1825"/>
                    <a:pt x="16140" y="1156"/>
                    <a:pt x="16505" y="700"/>
                  </a:cubicBezTo>
                  <a:cubicBezTo>
                    <a:pt x="16657" y="487"/>
                    <a:pt x="16809" y="335"/>
                    <a:pt x="16961" y="183"/>
                  </a:cubicBezTo>
                  <a:cubicBezTo>
                    <a:pt x="17083" y="92"/>
                    <a:pt x="17113" y="1"/>
                    <a:pt x="17113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1808050" y="2710825"/>
              <a:ext cx="133775" cy="1315475"/>
            </a:xfrm>
            <a:custGeom>
              <a:avLst/>
              <a:gdLst/>
              <a:ahLst/>
              <a:cxnLst/>
              <a:rect l="l" t="t" r="r" b="b"/>
              <a:pathLst>
                <a:path w="5351" h="52619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4256" y="0"/>
                    <a:pt x="4104" y="152"/>
                    <a:pt x="3922" y="395"/>
                  </a:cubicBezTo>
                  <a:cubicBezTo>
                    <a:pt x="3678" y="699"/>
                    <a:pt x="3374" y="1155"/>
                    <a:pt x="3010" y="1733"/>
                  </a:cubicBezTo>
                  <a:cubicBezTo>
                    <a:pt x="2675" y="2341"/>
                    <a:pt x="2250" y="3101"/>
                    <a:pt x="1855" y="4012"/>
                  </a:cubicBezTo>
                  <a:cubicBezTo>
                    <a:pt x="1490" y="4924"/>
                    <a:pt x="1095" y="6018"/>
                    <a:pt x="852" y="7234"/>
                  </a:cubicBezTo>
                  <a:cubicBezTo>
                    <a:pt x="274" y="9666"/>
                    <a:pt x="122" y="12797"/>
                    <a:pt x="912" y="16019"/>
                  </a:cubicBezTo>
                  <a:cubicBezTo>
                    <a:pt x="1338" y="17660"/>
                    <a:pt x="1976" y="19301"/>
                    <a:pt x="2675" y="20912"/>
                  </a:cubicBezTo>
                  <a:cubicBezTo>
                    <a:pt x="3344" y="22584"/>
                    <a:pt x="4074" y="24286"/>
                    <a:pt x="4529" y="26110"/>
                  </a:cubicBezTo>
                  <a:cubicBezTo>
                    <a:pt x="4742" y="27022"/>
                    <a:pt x="4894" y="27934"/>
                    <a:pt x="4894" y="28846"/>
                  </a:cubicBezTo>
                  <a:cubicBezTo>
                    <a:pt x="4955" y="29757"/>
                    <a:pt x="4864" y="30669"/>
                    <a:pt x="4651" y="31520"/>
                  </a:cubicBezTo>
                  <a:cubicBezTo>
                    <a:pt x="4226" y="33223"/>
                    <a:pt x="3496" y="34833"/>
                    <a:pt x="2767" y="36323"/>
                  </a:cubicBezTo>
                  <a:cubicBezTo>
                    <a:pt x="2067" y="37782"/>
                    <a:pt x="1338" y="39210"/>
                    <a:pt x="882" y="40639"/>
                  </a:cubicBezTo>
                  <a:cubicBezTo>
                    <a:pt x="396" y="42037"/>
                    <a:pt x="183" y="43435"/>
                    <a:pt x="122" y="44712"/>
                  </a:cubicBezTo>
                  <a:cubicBezTo>
                    <a:pt x="1" y="47235"/>
                    <a:pt x="487" y="49271"/>
                    <a:pt x="943" y="50578"/>
                  </a:cubicBezTo>
                  <a:cubicBezTo>
                    <a:pt x="1186" y="51247"/>
                    <a:pt x="1399" y="51764"/>
                    <a:pt x="1611" y="52068"/>
                  </a:cubicBezTo>
                  <a:cubicBezTo>
                    <a:pt x="1724" y="52435"/>
                    <a:pt x="1785" y="52618"/>
                    <a:pt x="1817" y="52618"/>
                  </a:cubicBezTo>
                  <a:cubicBezTo>
                    <a:pt x="1820" y="52618"/>
                    <a:pt x="1822" y="52617"/>
                    <a:pt x="1824" y="52615"/>
                  </a:cubicBezTo>
                  <a:cubicBezTo>
                    <a:pt x="1885" y="52615"/>
                    <a:pt x="1490" y="51885"/>
                    <a:pt x="1064" y="50609"/>
                  </a:cubicBezTo>
                  <a:cubicBezTo>
                    <a:pt x="669" y="49271"/>
                    <a:pt x="213" y="47296"/>
                    <a:pt x="396" y="44773"/>
                  </a:cubicBezTo>
                  <a:cubicBezTo>
                    <a:pt x="456" y="43557"/>
                    <a:pt x="700" y="42189"/>
                    <a:pt x="1186" y="40821"/>
                  </a:cubicBezTo>
                  <a:cubicBezTo>
                    <a:pt x="1642" y="39454"/>
                    <a:pt x="2371" y="38055"/>
                    <a:pt x="3131" y="36566"/>
                  </a:cubicBezTo>
                  <a:cubicBezTo>
                    <a:pt x="3830" y="35107"/>
                    <a:pt x="4651" y="33496"/>
                    <a:pt x="5046" y="31703"/>
                  </a:cubicBezTo>
                  <a:cubicBezTo>
                    <a:pt x="5289" y="30852"/>
                    <a:pt x="5350" y="29879"/>
                    <a:pt x="5320" y="28937"/>
                  </a:cubicBezTo>
                  <a:cubicBezTo>
                    <a:pt x="5289" y="27994"/>
                    <a:pt x="5168" y="27052"/>
                    <a:pt x="4894" y="26080"/>
                  </a:cubicBezTo>
                  <a:cubicBezTo>
                    <a:pt x="4438" y="24195"/>
                    <a:pt x="3739" y="22493"/>
                    <a:pt x="3040" y="20821"/>
                  </a:cubicBezTo>
                  <a:cubicBezTo>
                    <a:pt x="2371" y="19149"/>
                    <a:pt x="1703" y="17538"/>
                    <a:pt x="1308" y="15958"/>
                  </a:cubicBezTo>
                  <a:cubicBezTo>
                    <a:pt x="456" y="12766"/>
                    <a:pt x="608" y="9757"/>
                    <a:pt x="1095" y="7325"/>
                  </a:cubicBezTo>
                  <a:cubicBezTo>
                    <a:pt x="1368" y="6110"/>
                    <a:pt x="1703" y="5046"/>
                    <a:pt x="2067" y="4134"/>
                  </a:cubicBezTo>
                  <a:cubicBezTo>
                    <a:pt x="2402" y="3222"/>
                    <a:pt x="2827" y="2462"/>
                    <a:pt x="3131" y="1854"/>
                  </a:cubicBezTo>
                  <a:cubicBezTo>
                    <a:pt x="3466" y="1246"/>
                    <a:pt x="3739" y="790"/>
                    <a:pt x="3952" y="486"/>
                  </a:cubicBezTo>
                  <a:cubicBezTo>
                    <a:pt x="4134" y="183"/>
                    <a:pt x="4256" y="0"/>
                    <a:pt x="4256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2900775" y="2801250"/>
              <a:ext cx="718875" cy="671350"/>
            </a:xfrm>
            <a:custGeom>
              <a:avLst/>
              <a:gdLst/>
              <a:ahLst/>
              <a:cxnLst/>
              <a:rect l="l" t="t" r="r" b="b"/>
              <a:pathLst>
                <a:path w="28755" h="26854" extrusionOk="0">
                  <a:moveTo>
                    <a:pt x="365" y="0"/>
                  </a:moveTo>
                  <a:cubicBezTo>
                    <a:pt x="365" y="0"/>
                    <a:pt x="335" y="152"/>
                    <a:pt x="305" y="456"/>
                  </a:cubicBezTo>
                  <a:cubicBezTo>
                    <a:pt x="274" y="760"/>
                    <a:pt x="213" y="1216"/>
                    <a:pt x="183" y="1824"/>
                  </a:cubicBezTo>
                  <a:cubicBezTo>
                    <a:pt x="122" y="3009"/>
                    <a:pt x="1" y="4712"/>
                    <a:pt x="61" y="6809"/>
                  </a:cubicBezTo>
                  <a:cubicBezTo>
                    <a:pt x="183" y="8906"/>
                    <a:pt x="578" y="11490"/>
                    <a:pt x="1855" y="13982"/>
                  </a:cubicBezTo>
                  <a:cubicBezTo>
                    <a:pt x="2189" y="14590"/>
                    <a:pt x="2615" y="15198"/>
                    <a:pt x="3192" y="15745"/>
                  </a:cubicBezTo>
                  <a:cubicBezTo>
                    <a:pt x="3435" y="16019"/>
                    <a:pt x="3800" y="16231"/>
                    <a:pt x="4134" y="16383"/>
                  </a:cubicBezTo>
                  <a:cubicBezTo>
                    <a:pt x="4317" y="16475"/>
                    <a:pt x="4469" y="16535"/>
                    <a:pt x="4651" y="16627"/>
                  </a:cubicBezTo>
                  <a:lnTo>
                    <a:pt x="4925" y="16687"/>
                  </a:lnTo>
                  <a:lnTo>
                    <a:pt x="5229" y="16718"/>
                  </a:lnTo>
                  <a:cubicBezTo>
                    <a:pt x="5525" y="16773"/>
                    <a:pt x="5818" y="16796"/>
                    <a:pt x="6107" y="16796"/>
                  </a:cubicBezTo>
                  <a:cubicBezTo>
                    <a:pt x="6617" y="16796"/>
                    <a:pt x="7114" y="16724"/>
                    <a:pt x="7599" y="16627"/>
                  </a:cubicBezTo>
                  <a:cubicBezTo>
                    <a:pt x="8359" y="16475"/>
                    <a:pt x="9150" y="16231"/>
                    <a:pt x="9910" y="16049"/>
                  </a:cubicBezTo>
                  <a:cubicBezTo>
                    <a:pt x="10535" y="15899"/>
                    <a:pt x="11181" y="15790"/>
                    <a:pt x="11796" y="15790"/>
                  </a:cubicBezTo>
                  <a:cubicBezTo>
                    <a:pt x="11929" y="15790"/>
                    <a:pt x="12060" y="15795"/>
                    <a:pt x="12189" y="15806"/>
                  </a:cubicBezTo>
                  <a:cubicBezTo>
                    <a:pt x="12949" y="15897"/>
                    <a:pt x="13648" y="16110"/>
                    <a:pt x="14226" y="16535"/>
                  </a:cubicBezTo>
                  <a:cubicBezTo>
                    <a:pt x="15442" y="17326"/>
                    <a:pt x="16293" y="18542"/>
                    <a:pt x="17053" y="19697"/>
                  </a:cubicBezTo>
                  <a:cubicBezTo>
                    <a:pt x="17812" y="20821"/>
                    <a:pt x="18542" y="21976"/>
                    <a:pt x="19393" y="22888"/>
                  </a:cubicBezTo>
                  <a:cubicBezTo>
                    <a:pt x="20244" y="23800"/>
                    <a:pt x="21186" y="24529"/>
                    <a:pt x="22098" y="25077"/>
                  </a:cubicBezTo>
                  <a:cubicBezTo>
                    <a:pt x="23922" y="26201"/>
                    <a:pt x="25624" y="26596"/>
                    <a:pt x="26810" y="26748"/>
                  </a:cubicBezTo>
                  <a:cubicBezTo>
                    <a:pt x="27114" y="26809"/>
                    <a:pt x="27387" y="26840"/>
                    <a:pt x="27600" y="26840"/>
                  </a:cubicBezTo>
                  <a:cubicBezTo>
                    <a:pt x="27762" y="26840"/>
                    <a:pt x="27897" y="26853"/>
                    <a:pt x="28014" y="26853"/>
                  </a:cubicBezTo>
                  <a:cubicBezTo>
                    <a:pt x="28073" y="26853"/>
                    <a:pt x="28127" y="26850"/>
                    <a:pt x="28177" y="26840"/>
                  </a:cubicBezTo>
                  <a:cubicBezTo>
                    <a:pt x="28603" y="26809"/>
                    <a:pt x="28755" y="26809"/>
                    <a:pt x="28755" y="26809"/>
                  </a:cubicBezTo>
                  <a:cubicBezTo>
                    <a:pt x="28755" y="26748"/>
                    <a:pt x="28117" y="26748"/>
                    <a:pt x="26931" y="26566"/>
                  </a:cubicBezTo>
                  <a:cubicBezTo>
                    <a:pt x="25807" y="26384"/>
                    <a:pt x="24135" y="25928"/>
                    <a:pt x="22372" y="24833"/>
                  </a:cubicBezTo>
                  <a:cubicBezTo>
                    <a:pt x="21490" y="24286"/>
                    <a:pt x="20578" y="23557"/>
                    <a:pt x="19788" y="22645"/>
                  </a:cubicBezTo>
                  <a:cubicBezTo>
                    <a:pt x="18967" y="21733"/>
                    <a:pt x="18268" y="20639"/>
                    <a:pt x="17508" y="19453"/>
                  </a:cubicBezTo>
                  <a:cubicBezTo>
                    <a:pt x="17113" y="18906"/>
                    <a:pt x="16718" y="18298"/>
                    <a:pt x="16262" y="17721"/>
                  </a:cubicBezTo>
                  <a:cubicBezTo>
                    <a:pt x="15806" y="17143"/>
                    <a:pt x="15229" y="16566"/>
                    <a:pt x="14590" y="16171"/>
                  </a:cubicBezTo>
                  <a:cubicBezTo>
                    <a:pt x="13952" y="15745"/>
                    <a:pt x="13131" y="15441"/>
                    <a:pt x="12341" y="15350"/>
                  </a:cubicBezTo>
                  <a:cubicBezTo>
                    <a:pt x="12216" y="15341"/>
                    <a:pt x="12090" y="15336"/>
                    <a:pt x="11965" y="15336"/>
                  </a:cubicBezTo>
                  <a:cubicBezTo>
                    <a:pt x="11270" y="15336"/>
                    <a:pt x="10579" y="15469"/>
                    <a:pt x="9910" y="15624"/>
                  </a:cubicBezTo>
                  <a:cubicBezTo>
                    <a:pt x="9119" y="15806"/>
                    <a:pt x="8359" y="16049"/>
                    <a:pt x="7599" y="16201"/>
                  </a:cubicBezTo>
                  <a:cubicBezTo>
                    <a:pt x="7083" y="16304"/>
                    <a:pt x="6567" y="16365"/>
                    <a:pt x="6070" y="16365"/>
                  </a:cubicBezTo>
                  <a:cubicBezTo>
                    <a:pt x="5835" y="16365"/>
                    <a:pt x="5605" y="16352"/>
                    <a:pt x="5381" y="16323"/>
                  </a:cubicBezTo>
                  <a:lnTo>
                    <a:pt x="5137" y="16262"/>
                  </a:lnTo>
                  <a:lnTo>
                    <a:pt x="4864" y="16201"/>
                  </a:lnTo>
                  <a:cubicBezTo>
                    <a:pt x="4712" y="16171"/>
                    <a:pt x="4530" y="16079"/>
                    <a:pt x="4378" y="16019"/>
                  </a:cubicBezTo>
                  <a:cubicBezTo>
                    <a:pt x="4074" y="15867"/>
                    <a:pt x="3770" y="15654"/>
                    <a:pt x="3496" y="15441"/>
                  </a:cubicBezTo>
                  <a:cubicBezTo>
                    <a:pt x="2949" y="14985"/>
                    <a:pt x="2584" y="14408"/>
                    <a:pt x="2250" y="13800"/>
                  </a:cubicBezTo>
                  <a:cubicBezTo>
                    <a:pt x="943" y="11368"/>
                    <a:pt x="517" y="8876"/>
                    <a:pt x="365" y="6809"/>
                  </a:cubicBezTo>
                  <a:cubicBezTo>
                    <a:pt x="213" y="4712"/>
                    <a:pt x="305" y="3009"/>
                    <a:pt x="335" y="1824"/>
                  </a:cubicBezTo>
                  <a:cubicBezTo>
                    <a:pt x="335" y="1338"/>
                    <a:pt x="365" y="882"/>
                    <a:pt x="365" y="456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3047425" y="2605950"/>
              <a:ext cx="655075" cy="718875"/>
            </a:xfrm>
            <a:custGeom>
              <a:avLst/>
              <a:gdLst/>
              <a:ahLst/>
              <a:cxnLst/>
              <a:rect l="l" t="t" r="r" b="b"/>
              <a:pathLst>
                <a:path w="26203" h="28755" extrusionOk="0">
                  <a:moveTo>
                    <a:pt x="92" y="1"/>
                  </a:moveTo>
                  <a:cubicBezTo>
                    <a:pt x="92" y="1"/>
                    <a:pt x="62" y="153"/>
                    <a:pt x="62" y="457"/>
                  </a:cubicBezTo>
                  <a:cubicBezTo>
                    <a:pt x="62" y="760"/>
                    <a:pt x="1" y="1186"/>
                    <a:pt x="1" y="1703"/>
                  </a:cubicBezTo>
                  <a:cubicBezTo>
                    <a:pt x="1" y="2797"/>
                    <a:pt x="1" y="4378"/>
                    <a:pt x="274" y="6292"/>
                  </a:cubicBezTo>
                  <a:cubicBezTo>
                    <a:pt x="426" y="7296"/>
                    <a:pt x="609" y="8329"/>
                    <a:pt x="1004" y="9423"/>
                  </a:cubicBezTo>
                  <a:cubicBezTo>
                    <a:pt x="1369" y="10517"/>
                    <a:pt x="1916" y="11672"/>
                    <a:pt x="2676" y="12736"/>
                  </a:cubicBezTo>
                  <a:cubicBezTo>
                    <a:pt x="3436" y="13800"/>
                    <a:pt x="4408" y="14773"/>
                    <a:pt x="5715" y="15472"/>
                  </a:cubicBezTo>
                  <a:cubicBezTo>
                    <a:pt x="6962" y="16141"/>
                    <a:pt x="8451" y="16475"/>
                    <a:pt x="9940" y="16718"/>
                  </a:cubicBezTo>
                  <a:cubicBezTo>
                    <a:pt x="11399" y="16931"/>
                    <a:pt x="12828" y="17144"/>
                    <a:pt x="14105" y="17660"/>
                  </a:cubicBezTo>
                  <a:cubicBezTo>
                    <a:pt x="14743" y="17934"/>
                    <a:pt x="15320" y="18238"/>
                    <a:pt x="15867" y="18663"/>
                  </a:cubicBezTo>
                  <a:cubicBezTo>
                    <a:pt x="16384" y="19059"/>
                    <a:pt x="16810" y="19515"/>
                    <a:pt x="17235" y="20031"/>
                  </a:cubicBezTo>
                  <a:cubicBezTo>
                    <a:pt x="18785" y="22037"/>
                    <a:pt x="19667" y="24226"/>
                    <a:pt x="20913" y="25746"/>
                  </a:cubicBezTo>
                  <a:cubicBezTo>
                    <a:pt x="22099" y="27326"/>
                    <a:pt x="23497" y="28268"/>
                    <a:pt x="24561" y="28572"/>
                  </a:cubicBezTo>
                  <a:cubicBezTo>
                    <a:pt x="24834" y="28633"/>
                    <a:pt x="25047" y="28694"/>
                    <a:pt x="25290" y="28724"/>
                  </a:cubicBezTo>
                  <a:cubicBezTo>
                    <a:pt x="25503" y="28724"/>
                    <a:pt x="25655" y="28755"/>
                    <a:pt x="25807" y="28755"/>
                  </a:cubicBezTo>
                  <a:cubicBezTo>
                    <a:pt x="26050" y="28694"/>
                    <a:pt x="26202" y="28694"/>
                    <a:pt x="26202" y="28694"/>
                  </a:cubicBezTo>
                  <a:cubicBezTo>
                    <a:pt x="26202" y="28694"/>
                    <a:pt x="26050" y="28664"/>
                    <a:pt x="25776" y="28664"/>
                  </a:cubicBezTo>
                  <a:cubicBezTo>
                    <a:pt x="25624" y="28664"/>
                    <a:pt x="25473" y="28603"/>
                    <a:pt x="25260" y="28572"/>
                  </a:cubicBezTo>
                  <a:cubicBezTo>
                    <a:pt x="25047" y="28542"/>
                    <a:pt x="24834" y="28451"/>
                    <a:pt x="24561" y="28390"/>
                  </a:cubicBezTo>
                  <a:cubicBezTo>
                    <a:pt x="23527" y="28056"/>
                    <a:pt x="22251" y="27083"/>
                    <a:pt x="21096" y="25533"/>
                  </a:cubicBezTo>
                  <a:cubicBezTo>
                    <a:pt x="20518" y="24773"/>
                    <a:pt x="20001" y="23861"/>
                    <a:pt x="19454" y="22828"/>
                  </a:cubicBezTo>
                  <a:cubicBezTo>
                    <a:pt x="18907" y="21855"/>
                    <a:pt x="18330" y="20730"/>
                    <a:pt x="17539" y="19727"/>
                  </a:cubicBezTo>
                  <a:cubicBezTo>
                    <a:pt x="17114" y="19180"/>
                    <a:pt x="16658" y="18694"/>
                    <a:pt x="16111" y="18268"/>
                  </a:cubicBezTo>
                  <a:cubicBezTo>
                    <a:pt x="15594" y="17843"/>
                    <a:pt x="14956" y="17478"/>
                    <a:pt x="14287" y="17204"/>
                  </a:cubicBezTo>
                  <a:cubicBezTo>
                    <a:pt x="12980" y="16688"/>
                    <a:pt x="11490" y="16505"/>
                    <a:pt x="10032" y="16232"/>
                  </a:cubicBezTo>
                  <a:cubicBezTo>
                    <a:pt x="8603" y="15989"/>
                    <a:pt x="7144" y="15685"/>
                    <a:pt x="5989" y="15046"/>
                  </a:cubicBezTo>
                  <a:cubicBezTo>
                    <a:pt x="4773" y="14408"/>
                    <a:pt x="3800" y="13435"/>
                    <a:pt x="3040" y="12432"/>
                  </a:cubicBezTo>
                  <a:cubicBezTo>
                    <a:pt x="2281" y="11399"/>
                    <a:pt x="1764" y="10305"/>
                    <a:pt x="1369" y="9271"/>
                  </a:cubicBezTo>
                  <a:cubicBezTo>
                    <a:pt x="1004" y="8207"/>
                    <a:pt x="761" y="7174"/>
                    <a:pt x="609" y="6232"/>
                  </a:cubicBezTo>
                  <a:cubicBezTo>
                    <a:pt x="305" y="4317"/>
                    <a:pt x="274" y="2736"/>
                    <a:pt x="214" y="1672"/>
                  </a:cubicBezTo>
                  <a:cubicBezTo>
                    <a:pt x="153" y="1216"/>
                    <a:pt x="153" y="791"/>
                    <a:pt x="122" y="426"/>
                  </a:cubicBezTo>
                  <a:cubicBezTo>
                    <a:pt x="122" y="12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2881025" y="2173225"/>
              <a:ext cx="456725" cy="429750"/>
            </a:xfrm>
            <a:custGeom>
              <a:avLst/>
              <a:gdLst/>
              <a:ahLst/>
              <a:cxnLst/>
              <a:rect l="l" t="t" r="r" b="b"/>
              <a:pathLst>
                <a:path w="18269" h="17190" extrusionOk="0">
                  <a:moveTo>
                    <a:pt x="9900" y="0"/>
                  </a:moveTo>
                  <a:cubicBezTo>
                    <a:pt x="6832" y="0"/>
                    <a:pt x="3740" y="1921"/>
                    <a:pt x="2158" y="5151"/>
                  </a:cubicBezTo>
                  <a:cubicBezTo>
                    <a:pt x="0" y="9498"/>
                    <a:pt x="1398" y="14544"/>
                    <a:pt x="5259" y="16458"/>
                  </a:cubicBezTo>
                  <a:cubicBezTo>
                    <a:pt x="6251" y="16955"/>
                    <a:pt x="7316" y="17190"/>
                    <a:pt x="8385" y="17190"/>
                  </a:cubicBezTo>
                  <a:cubicBezTo>
                    <a:pt x="11440" y="17190"/>
                    <a:pt x="14534" y="15271"/>
                    <a:pt x="16110" y="12051"/>
                  </a:cubicBezTo>
                  <a:cubicBezTo>
                    <a:pt x="18268" y="7705"/>
                    <a:pt x="16870" y="2629"/>
                    <a:pt x="13010" y="714"/>
                  </a:cubicBezTo>
                  <a:cubicBezTo>
                    <a:pt x="12018" y="230"/>
                    <a:pt x="10961" y="0"/>
                    <a:pt x="9900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1963075" y="2822525"/>
              <a:ext cx="1609475" cy="1868600"/>
            </a:xfrm>
            <a:custGeom>
              <a:avLst/>
              <a:gdLst/>
              <a:ahLst/>
              <a:cxnLst/>
              <a:rect l="l" t="t" r="r" b="b"/>
              <a:pathLst>
                <a:path w="64379" h="74744" extrusionOk="0">
                  <a:moveTo>
                    <a:pt x="34925" y="0"/>
                  </a:moveTo>
                  <a:lnTo>
                    <a:pt x="19666" y="2219"/>
                  </a:lnTo>
                  <a:lnTo>
                    <a:pt x="11642" y="21247"/>
                  </a:lnTo>
                  <a:lnTo>
                    <a:pt x="0" y="52463"/>
                  </a:lnTo>
                  <a:lnTo>
                    <a:pt x="7447" y="66688"/>
                  </a:lnTo>
                  <a:lnTo>
                    <a:pt x="2888" y="74743"/>
                  </a:lnTo>
                  <a:lnTo>
                    <a:pt x="64378" y="73527"/>
                  </a:lnTo>
                  <a:cubicBezTo>
                    <a:pt x="64378" y="73527"/>
                    <a:pt x="64014" y="36141"/>
                    <a:pt x="62707" y="27995"/>
                  </a:cubicBezTo>
                  <a:cubicBezTo>
                    <a:pt x="61369" y="19879"/>
                    <a:pt x="41703" y="22523"/>
                    <a:pt x="37478" y="18967"/>
                  </a:cubicBezTo>
                  <a:cubicBezTo>
                    <a:pt x="33223" y="15380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3086200" y="2229725"/>
              <a:ext cx="125400" cy="305575"/>
            </a:xfrm>
            <a:custGeom>
              <a:avLst/>
              <a:gdLst/>
              <a:ahLst/>
              <a:cxnLst/>
              <a:rect l="l" t="t" r="r" b="b"/>
              <a:pathLst>
                <a:path w="5016" h="12223" extrusionOk="0">
                  <a:moveTo>
                    <a:pt x="4941" y="0"/>
                  </a:moveTo>
                  <a:cubicBezTo>
                    <a:pt x="4829" y="0"/>
                    <a:pt x="4056" y="187"/>
                    <a:pt x="3100" y="946"/>
                  </a:cubicBezTo>
                  <a:cubicBezTo>
                    <a:pt x="2067" y="1767"/>
                    <a:pt x="1003" y="3317"/>
                    <a:pt x="486" y="5201"/>
                  </a:cubicBezTo>
                  <a:cubicBezTo>
                    <a:pt x="0" y="7147"/>
                    <a:pt x="30" y="8940"/>
                    <a:pt x="152" y="10186"/>
                  </a:cubicBezTo>
                  <a:cubicBezTo>
                    <a:pt x="243" y="11432"/>
                    <a:pt x="365" y="12223"/>
                    <a:pt x="456" y="12223"/>
                  </a:cubicBezTo>
                  <a:cubicBezTo>
                    <a:pt x="517" y="12223"/>
                    <a:pt x="517" y="11432"/>
                    <a:pt x="517" y="10186"/>
                  </a:cubicBezTo>
                  <a:cubicBezTo>
                    <a:pt x="517" y="8940"/>
                    <a:pt x="547" y="7177"/>
                    <a:pt x="1003" y="5353"/>
                  </a:cubicBezTo>
                  <a:cubicBezTo>
                    <a:pt x="1520" y="3530"/>
                    <a:pt x="2462" y="2101"/>
                    <a:pt x="3344" y="1250"/>
                  </a:cubicBezTo>
                  <a:cubicBezTo>
                    <a:pt x="4286" y="338"/>
                    <a:pt x="5015" y="95"/>
                    <a:pt x="4955" y="4"/>
                  </a:cubicBezTo>
                  <a:cubicBezTo>
                    <a:pt x="4955" y="1"/>
                    <a:pt x="4950" y="0"/>
                    <a:pt x="4941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3120375" y="2305725"/>
              <a:ext cx="59300" cy="188575"/>
            </a:xfrm>
            <a:custGeom>
              <a:avLst/>
              <a:gdLst/>
              <a:ahLst/>
              <a:cxnLst/>
              <a:rect l="l" t="t" r="r" b="b"/>
              <a:pathLst>
                <a:path w="2372" h="7543" extrusionOk="0">
                  <a:moveTo>
                    <a:pt x="72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95"/>
                    <a:pt x="305" y="429"/>
                    <a:pt x="670" y="1037"/>
                  </a:cubicBezTo>
                  <a:cubicBezTo>
                    <a:pt x="852" y="1341"/>
                    <a:pt x="1065" y="1705"/>
                    <a:pt x="1217" y="2131"/>
                  </a:cubicBezTo>
                  <a:cubicBezTo>
                    <a:pt x="1369" y="2557"/>
                    <a:pt x="1521" y="3043"/>
                    <a:pt x="1612" y="3590"/>
                  </a:cubicBezTo>
                  <a:cubicBezTo>
                    <a:pt x="1825" y="4654"/>
                    <a:pt x="1825" y="5626"/>
                    <a:pt x="1733" y="6356"/>
                  </a:cubicBezTo>
                  <a:cubicBezTo>
                    <a:pt x="1703" y="7085"/>
                    <a:pt x="1581" y="7481"/>
                    <a:pt x="1673" y="7541"/>
                  </a:cubicBezTo>
                  <a:cubicBezTo>
                    <a:pt x="1675" y="7542"/>
                    <a:pt x="1677" y="7543"/>
                    <a:pt x="1679" y="7543"/>
                  </a:cubicBezTo>
                  <a:cubicBezTo>
                    <a:pt x="1750" y="7543"/>
                    <a:pt x="1982" y="7122"/>
                    <a:pt x="2129" y="6417"/>
                  </a:cubicBezTo>
                  <a:cubicBezTo>
                    <a:pt x="2311" y="5718"/>
                    <a:pt x="2372" y="4654"/>
                    <a:pt x="2159" y="3499"/>
                  </a:cubicBezTo>
                  <a:cubicBezTo>
                    <a:pt x="2037" y="2921"/>
                    <a:pt x="1855" y="2405"/>
                    <a:pt x="1673" y="1949"/>
                  </a:cubicBezTo>
                  <a:cubicBezTo>
                    <a:pt x="1430" y="1493"/>
                    <a:pt x="1217" y="1098"/>
                    <a:pt x="974" y="794"/>
                  </a:cubicBezTo>
                  <a:cubicBezTo>
                    <a:pt x="546" y="223"/>
                    <a:pt x="144" y="1"/>
                    <a:pt x="72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2322500" y="2822525"/>
              <a:ext cx="521300" cy="399725"/>
            </a:xfrm>
            <a:custGeom>
              <a:avLst/>
              <a:gdLst/>
              <a:ahLst/>
              <a:cxnLst/>
              <a:rect l="l" t="t" r="r" b="b"/>
              <a:pathLst>
                <a:path w="20852" h="15989" extrusionOk="0">
                  <a:moveTo>
                    <a:pt x="20548" y="0"/>
                  </a:moveTo>
                  <a:lnTo>
                    <a:pt x="5350" y="2219"/>
                  </a:lnTo>
                  <a:lnTo>
                    <a:pt x="0" y="14864"/>
                  </a:lnTo>
                  <a:cubicBezTo>
                    <a:pt x="3236" y="15574"/>
                    <a:pt x="6518" y="15988"/>
                    <a:pt x="9845" y="15988"/>
                  </a:cubicBezTo>
                  <a:cubicBezTo>
                    <a:pt x="10362" y="15988"/>
                    <a:pt x="10880" y="15978"/>
                    <a:pt x="11399" y="15958"/>
                  </a:cubicBezTo>
                  <a:cubicBezTo>
                    <a:pt x="14590" y="15836"/>
                    <a:pt x="17812" y="15259"/>
                    <a:pt x="20852" y="14286"/>
                  </a:cubicBezTo>
                  <a:cubicBezTo>
                    <a:pt x="19606" y="8481"/>
                    <a:pt x="20548" y="0"/>
                    <a:pt x="20548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9" name="Google Shape;2959;p56"/>
            <p:cNvSpPr/>
            <p:nvPr/>
          </p:nvSpPr>
          <p:spPr>
            <a:xfrm>
              <a:off x="1842250" y="1690100"/>
              <a:ext cx="1328325" cy="1391750"/>
            </a:xfrm>
            <a:custGeom>
              <a:avLst/>
              <a:gdLst/>
              <a:ahLst/>
              <a:cxnLst/>
              <a:rect l="l" t="t" r="r" b="b"/>
              <a:pathLst>
                <a:path w="53133" h="55670" extrusionOk="0">
                  <a:moveTo>
                    <a:pt x="27483" y="1"/>
                  </a:moveTo>
                  <a:cubicBezTo>
                    <a:pt x="25998" y="1"/>
                    <a:pt x="24490" y="161"/>
                    <a:pt x="22979" y="494"/>
                  </a:cubicBezTo>
                  <a:lnTo>
                    <a:pt x="18116" y="1588"/>
                  </a:lnTo>
                  <a:cubicBezTo>
                    <a:pt x="6991" y="4081"/>
                    <a:pt x="0" y="15115"/>
                    <a:pt x="2462" y="26270"/>
                  </a:cubicBezTo>
                  <a:lnTo>
                    <a:pt x="5441" y="39522"/>
                  </a:lnTo>
                  <a:cubicBezTo>
                    <a:pt x="7570" y="49141"/>
                    <a:pt x="16129" y="55669"/>
                    <a:pt x="25598" y="55669"/>
                  </a:cubicBezTo>
                  <a:cubicBezTo>
                    <a:pt x="27081" y="55669"/>
                    <a:pt x="28586" y="55509"/>
                    <a:pt x="30092" y="55176"/>
                  </a:cubicBezTo>
                  <a:lnTo>
                    <a:pt x="34955" y="54082"/>
                  </a:lnTo>
                  <a:cubicBezTo>
                    <a:pt x="46111" y="51559"/>
                    <a:pt x="53132" y="40525"/>
                    <a:pt x="50609" y="29431"/>
                  </a:cubicBezTo>
                  <a:lnTo>
                    <a:pt x="47661" y="16148"/>
                  </a:lnTo>
                  <a:cubicBezTo>
                    <a:pt x="45506" y="6529"/>
                    <a:pt x="36966" y="1"/>
                    <a:pt x="2748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0" name="Google Shape;2960;p56"/>
            <p:cNvSpPr/>
            <p:nvPr/>
          </p:nvSpPr>
          <p:spPr>
            <a:xfrm>
              <a:off x="1711550" y="2439625"/>
              <a:ext cx="484075" cy="394625"/>
            </a:xfrm>
            <a:custGeom>
              <a:avLst/>
              <a:gdLst/>
              <a:ahLst/>
              <a:cxnLst/>
              <a:rect l="l" t="t" r="r" b="b"/>
              <a:pathLst>
                <a:path w="19363" h="15785" extrusionOk="0">
                  <a:moveTo>
                    <a:pt x="9107" y="0"/>
                  </a:moveTo>
                  <a:cubicBezTo>
                    <a:pt x="5583" y="0"/>
                    <a:pt x="2412" y="1962"/>
                    <a:pt x="1368" y="5164"/>
                  </a:cubicBezTo>
                  <a:cubicBezTo>
                    <a:pt x="0" y="9237"/>
                    <a:pt x="2645" y="13766"/>
                    <a:pt x="7265" y="15286"/>
                  </a:cubicBezTo>
                  <a:cubicBezTo>
                    <a:pt x="8286" y="15624"/>
                    <a:pt x="9320" y="15785"/>
                    <a:pt x="10324" y="15785"/>
                  </a:cubicBezTo>
                  <a:cubicBezTo>
                    <a:pt x="13833" y="15785"/>
                    <a:pt x="16985" y="13825"/>
                    <a:pt x="18025" y="10635"/>
                  </a:cubicBezTo>
                  <a:cubicBezTo>
                    <a:pt x="19362" y="6562"/>
                    <a:pt x="16748" y="2003"/>
                    <a:pt x="12128" y="483"/>
                  </a:cubicBezTo>
                  <a:cubicBezTo>
                    <a:pt x="11120" y="156"/>
                    <a:pt x="10100" y="0"/>
                    <a:pt x="910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1" name="Google Shape;2961;p56"/>
            <p:cNvSpPr/>
            <p:nvPr/>
          </p:nvSpPr>
          <p:spPr>
            <a:xfrm>
              <a:off x="1792100" y="2557200"/>
              <a:ext cx="250025" cy="176450"/>
            </a:xfrm>
            <a:custGeom>
              <a:avLst/>
              <a:gdLst/>
              <a:ahLst/>
              <a:cxnLst/>
              <a:rect l="l" t="t" r="r" b="b"/>
              <a:pathLst>
                <a:path w="10001" h="7058" extrusionOk="0">
                  <a:moveTo>
                    <a:pt x="1728" y="1"/>
                  </a:moveTo>
                  <a:cubicBezTo>
                    <a:pt x="1201" y="1"/>
                    <a:pt x="756" y="112"/>
                    <a:pt x="456" y="248"/>
                  </a:cubicBezTo>
                  <a:cubicBezTo>
                    <a:pt x="152" y="400"/>
                    <a:pt x="0" y="492"/>
                    <a:pt x="0" y="552"/>
                  </a:cubicBezTo>
                  <a:cubicBezTo>
                    <a:pt x="3" y="558"/>
                    <a:pt x="10" y="560"/>
                    <a:pt x="22" y="560"/>
                  </a:cubicBezTo>
                  <a:cubicBezTo>
                    <a:pt x="122" y="560"/>
                    <a:pt x="550" y="391"/>
                    <a:pt x="1238" y="391"/>
                  </a:cubicBezTo>
                  <a:cubicBezTo>
                    <a:pt x="1416" y="391"/>
                    <a:pt x="1612" y="402"/>
                    <a:pt x="1824" y="431"/>
                  </a:cubicBezTo>
                  <a:cubicBezTo>
                    <a:pt x="2979" y="583"/>
                    <a:pt x="4499" y="1130"/>
                    <a:pt x="5927" y="2133"/>
                  </a:cubicBezTo>
                  <a:cubicBezTo>
                    <a:pt x="7386" y="3166"/>
                    <a:pt x="8359" y="4413"/>
                    <a:pt x="8967" y="5416"/>
                  </a:cubicBezTo>
                  <a:cubicBezTo>
                    <a:pt x="9562" y="6368"/>
                    <a:pt x="9808" y="7058"/>
                    <a:pt x="9903" y="7058"/>
                  </a:cubicBezTo>
                  <a:cubicBezTo>
                    <a:pt x="9905" y="7058"/>
                    <a:pt x="9907" y="7058"/>
                    <a:pt x="9909" y="7057"/>
                  </a:cubicBezTo>
                  <a:cubicBezTo>
                    <a:pt x="10000" y="7057"/>
                    <a:pt x="9879" y="6297"/>
                    <a:pt x="9362" y="5172"/>
                  </a:cubicBezTo>
                  <a:cubicBezTo>
                    <a:pt x="8815" y="4109"/>
                    <a:pt x="7842" y="2710"/>
                    <a:pt x="6323" y="1647"/>
                  </a:cubicBezTo>
                  <a:cubicBezTo>
                    <a:pt x="5563" y="1099"/>
                    <a:pt x="4742" y="704"/>
                    <a:pt x="3982" y="461"/>
                  </a:cubicBezTo>
                  <a:cubicBezTo>
                    <a:pt x="3222" y="218"/>
                    <a:pt x="2523" y="66"/>
                    <a:pt x="1915" y="5"/>
                  </a:cubicBezTo>
                  <a:cubicBezTo>
                    <a:pt x="1852" y="2"/>
                    <a:pt x="1789" y="1"/>
                    <a:pt x="1728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2" name="Google Shape;2962;p56"/>
            <p:cNvSpPr/>
            <p:nvPr/>
          </p:nvSpPr>
          <p:spPr>
            <a:xfrm>
              <a:off x="1912150" y="2592275"/>
              <a:ext cx="51700" cy="140575"/>
            </a:xfrm>
            <a:custGeom>
              <a:avLst/>
              <a:gdLst/>
              <a:ahLst/>
              <a:cxnLst/>
              <a:rect l="l" t="t" r="r" b="b"/>
              <a:pathLst>
                <a:path w="2068" h="5623" extrusionOk="0">
                  <a:moveTo>
                    <a:pt x="548" y="0"/>
                  </a:moveTo>
                  <a:cubicBezTo>
                    <a:pt x="487" y="0"/>
                    <a:pt x="335" y="335"/>
                    <a:pt x="214" y="882"/>
                  </a:cubicBezTo>
                  <a:cubicBezTo>
                    <a:pt x="92" y="1459"/>
                    <a:pt x="1" y="2250"/>
                    <a:pt x="153" y="3162"/>
                  </a:cubicBezTo>
                  <a:cubicBezTo>
                    <a:pt x="305" y="4073"/>
                    <a:pt x="761" y="4803"/>
                    <a:pt x="1217" y="5228"/>
                  </a:cubicBezTo>
                  <a:cubicBezTo>
                    <a:pt x="1575" y="5491"/>
                    <a:pt x="1877" y="5623"/>
                    <a:pt x="1990" y="5623"/>
                  </a:cubicBezTo>
                  <a:cubicBezTo>
                    <a:pt x="2021" y="5623"/>
                    <a:pt x="2037" y="5613"/>
                    <a:pt x="2037" y="5593"/>
                  </a:cubicBezTo>
                  <a:cubicBezTo>
                    <a:pt x="2068" y="5532"/>
                    <a:pt x="1824" y="5350"/>
                    <a:pt x="1460" y="4925"/>
                  </a:cubicBezTo>
                  <a:cubicBezTo>
                    <a:pt x="1125" y="4499"/>
                    <a:pt x="791" y="3861"/>
                    <a:pt x="669" y="3040"/>
                  </a:cubicBezTo>
                  <a:cubicBezTo>
                    <a:pt x="517" y="2250"/>
                    <a:pt x="548" y="1490"/>
                    <a:pt x="609" y="943"/>
                  </a:cubicBezTo>
                  <a:cubicBezTo>
                    <a:pt x="639" y="365"/>
                    <a:pt x="639" y="0"/>
                    <a:pt x="548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3" name="Google Shape;2963;p56"/>
            <p:cNvSpPr/>
            <p:nvPr/>
          </p:nvSpPr>
          <p:spPr>
            <a:xfrm>
              <a:off x="2529200" y="2116575"/>
              <a:ext cx="158825" cy="430975"/>
            </a:xfrm>
            <a:custGeom>
              <a:avLst/>
              <a:gdLst/>
              <a:ahLst/>
              <a:cxnLst/>
              <a:rect l="l" t="t" r="r" b="b"/>
              <a:pathLst>
                <a:path w="6353" h="17239" extrusionOk="0">
                  <a:moveTo>
                    <a:pt x="1064" y="1"/>
                  </a:moveTo>
                  <a:cubicBezTo>
                    <a:pt x="1003" y="1"/>
                    <a:pt x="608" y="1156"/>
                    <a:pt x="334" y="3040"/>
                  </a:cubicBezTo>
                  <a:cubicBezTo>
                    <a:pt x="122" y="4986"/>
                    <a:pt x="0" y="7661"/>
                    <a:pt x="517" y="10609"/>
                  </a:cubicBezTo>
                  <a:cubicBezTo>
                    <a:pt x="608" y="11004"/>
                    <a:pt x="760" y="11369"/>
                    <a:pt x="942" y="11703"/>
                  </a:cubicBezTo>
                  <a:cubicBezTo>
                    <a:pt x="1185" y="12068"/>
                    <a:pt x="1489" y="12402"/>
                    <a:pt x="1885" y="12524"/>
                  </a:cubicBezTo>
                  <a:cubicBezTo>
                    <a:pt x="2083" y="12595"/>
                    <a:pt x="2281" y="12619"/>
                    <a:pt x="2470" y="12619"/>
                  </a:cubicBezTo>
                  <a:cubicBezTo>
                    <a:pt x="2687" y="12619"/>
                    <a:pt x="2891" y="12587"/>
                    <a:pt x="3070" y="12554"/>
                  </a:cubicBezTo>
                  <a:cubicBezTo>
                    <a:pt x="3404" y="12524"/>
                    <a:pt x="3708" y="12433"/>
                    <a:pt x="3982" y="12433"/>
                  </a:cubicBezTo>
                  <a:cubicBezTo>
                    <a:pt x="4529" y="12463"/>
                    <a:pt x="4985" y="12767"/>
                    <a:pt x="5289" y="13192"/>
                  </a:cubicBezTo>
                  <a:cubicBezTo>
                    <a:pt x="5593" y="13618"/>
                    <a:pt x="5745" y="14074"/>
                    <a:pt x="5775" y="14500"/>
                  </a:cubicBezTo>
                  <a:cubicBezTo>
                    <a:pt x="5806" y="15351"/>
                    <a:pt x="5441" y="16080"/>
                    <a:pt x="5167" y="16506"/>
                  </a:cubicBezTo>
                  <a:cubicBezTo>
                    <a:pt x="5015" y="16992"/>
                    <a:pt x="4833" y="17235"/>
                    <a:pt x="4863" y="17235"/>
                  </a:cubicBezTo>
                  <a:cubicBezTo>
                    <a:pt x="4866" y="17238"/>
                    <a:pt x="4870" y="17239"/>
                    <a:pt x="4876" y="17239"/>
                  </a:cubicBezTo>
                  <a:cubicBezTo>
                    <a:pt x="4939" y="17239"/>
                    <a:pt x="5195" y="17079"/>
                    <a:pt x="5502" y="16688"/>
                  </a:cubicBezTo>
                  <a:cubicBezTo>
                    <a:pt x="5714" y="16475"/>
                    <a:pt x="5897" y="16202"/>
                    <a:pt x="6049" y="15867"/>
                  </a:cubicBezTo>
                  <a:cubicBezTo>
                    <a:pt x="6201" y="15472"/>
                    <a:pt x="6353" y="15047"/>
                    <a:pt x="6353" y="14530"/>
                  </a:cubicBezTo>
                  <a:cubicBezTo>
                    <a:pt x="6353" y="13983"/>
                    <a:pt x="6201" y="13436"/>
                    <a:pt x="5806" y="12889"/>
                  </a:cubicBezTo>
                  <a:cubicBezTo>
                    <a:pt x="5471" y="12402"/>
                    <a:pt x="4863" y="11946"/>
                    <a:pt x="4103" y="11855"/>
                  </a:cubicBezTo>
                  <a:cubicBezTo>
                    <a:pt x="4038" y="11850"/>
                    <a:pt x="3974" y="11848"/>
                    <a:pt x="3911" y="11848"/>
                  </a:cubicBezTo>
                  <a:cubicBezTo>
                    <a:pt x="3418" y="11848"/>
                    <a:pt x="2980" y="11988"/>
                    <a:pt x="2607" y="11988"/>
                  </a:cubicBezTo>
                  <a:cubicBezTo>
                    <a:pt x="2468" y="11988"/>
                    <a:pt x="2339" y="11968"/>
                    <a:pt x="2219" y="11916"/>
                  </a:cubicBezTo>
                  <a:cubicBezTo>
                    <a:pt x="1702" y="11764"/>
                    <a:pt x="1398" y="11095"/>
                    <a:pt x="1246" y="10457"/>
                  </a:cubicBezTo>
                  <a:cubicBezTo>
                    <a:pt x="1185" y="10123"/>
                    <a:pt x="1155" y="9758"/>
                    <a:pt x="1064" y="9423"/>
                  </a:cubicBezTo>
                  <a:lnTo>
                    <a:pt x="942" y="8420"/>
                  </a:lnTo>
                  <a:cubicBezTo>
                    <a:pt x="882" y="7721"/>
                    <a:pt x="821" y="7083"/>
                    <a:pt x="790" y="6445"/>
                  </a:cubicBezTo>
                  <a:cubicBezTo>
                    <a:pt x="760" y="5168"/>
                    <a:pt x="790" y="4043"/>
                    <a:pt x="821" y="3101"/>
                  </a:cubicBezTo>
                  <a:cubicBezTo>
                    <a:pt x="942" y="1186"/>
                    <a:pt x="1185" y="1"/>
                    <a:pt x="1064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4" name="Google Shape;2964;p56"/>
            <p:cNvSpPr/>
            <p:nvPr/>
          </p:nvSpPr>
          <p:spPr>
            <a:xfrm>
              <a:off x="2580850" y="2514700"/>
              <a:ext cx="39550" cy="23225"/>
            </a:xfrm>
            <a:custGeom>
              <a:avLst/>
              <a:gdLst/>
              <a:ahLst/>
              <a:cxnLst/>
              <a:rect l="l" t="t" r="r" b="b"/>
              <a:pathLst>
                <a:path w="1582" h="929" extrusionOk="0">
                  <a:moveTo>
                    <a:pt x="295" y="1"/>
                  </a:moveTo>
                  <a:cubicBezTo>
                    <a:pt x="205" y="1"/>
                    <a:pt x="135" y="21"/>
                    <a:pt x="92" y="64"/>
                  </a:cubicBezTo>
                  <a:cubicBezTo>
                    <a:pt x="1" y="246"/>
                    <a:pt x="214" y="581"/>
                    <a:pt x="639" y="793"/>
                  </a:cubicBezTo>
                  <a:cubicBezTo>
                    <a:pt x="828" y="888"/>
                    <a:pt x="1011" y="928"/>
                    <a:pt x="1164" y="928"/>
                  </a:cubicBezTo>
                  <a:cubicBezTo>
                    <a:pt x="1356" y="928"/>
                    <a:pt x="1500" y="864"/>
                    <a:pt x="1551" y="763"/>
                  </a:cubicBezTo>
                  <a:cubicBezTo>
                    <a:pt x="1582" y="581"/>
                    <a:pt x="1308" y="337"/>
                    <a:pt x="943" y="185"/>
                  </a:cubicBezTo>
                  <a:cubicBezTo>
                    <a:pt x="688" y="68"/>
                    <a:pt x="458" y="1"/>
                    <a:pt x="29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5" name="Google Shape;2965;p56"/>
            <p:cNvSpPr/>
            <p:nvPr/>
          </p:nvSpPr>
          <p:spPr>
            <a:xfrm rot="9998516">
              <a:off x="2567802" y="2613709"/>
              <a:ext cx="234570" cy="54627"/>
            </a:xfrm>
            <a:custGeom>
              <a:avLst/>
              <a:gdLst/>
              <a:ahLst/>
              <a:cxnLst/>
              <a:rect l="l" t="t" r="r" b="b"/>
              <a:pathLst>
                <a:path w="4682" h="2185" extrusionOk="0">
                  <a:moveTo>
                    <a:pt x="119" y="1"/>
                  </a:moveTo>
                  <a:cubicBezTo>
                    <a:pt x="108" y="1"/>
                    <a:pt x="99" y="4"/>
                    <a:pt x="92" y="11"/>
                  </a:cubicBezTo>
                  <a:cubicBezTo>
                    <a:pt x="1" y="41"/>
                    <a:pt x="92" y="345"/>
                    <a:pt x="396" y="771"/>
                  </a:cubicBezTo>
                  <a:cubicBezTo>
                    <a:pt x="700" y="1166"/>
                    <a:pt x="1217" y="1622"/>
                    <a:pt x="1977" y="1926"/>
                  </a:cubicBezTo>
                  <a:cubicBezTo>
                    <a:pt x="2471" y="2111"/>
                    <a:pt x="2979" y="2185"/>
                    <a:pt x="3406" y="2185"/>
                  </a:cubicBezTo>
                  <a:cubicBezTo>
                    <a:pt x="3610" y="2185"/>
                    <a:pt x="3795" y="2168"/>
                    <a:pt x="3952" y="2139"/>
                  </a:cubicBezTo>
                  <a:cubicBezTo>
                    <a:pt x="4408" y="2017"/>
                    <a:pt x="4682" y="1835"/>
                    <a:pt x="4652" y="1744"/>
                  </a:cubicBezTo>
                  <a:cubicBezTo>
                    <a:pt x="4591" y="1683"/>
                    <a:pt x="4287" y="1683"/>
                    <a:pt x="3892" y="1683"/>
                  </a:cubicBezTo>
                  <a:cubicBezTo>
                    <a:pt x="3436" y="1683"/>
                    <a:pt x="2828" y="1561"/>
                    <a:pt x="2220" y="1318"/>
                  </a:cubicBezTo>
                  <a:cubicBezTo>
                    <a:pt x="1612" y="1105"/>
                    <a:pt x="1065" y="771"/>
                    <a:pt x="730" y="467"/>
                  </a:cubicBezTo>
                  <a:cubicBezTo>
                    <a:pt x="408" y="198"/>
                    <a:pt x="204" y="1"/>
                    <a:pt x="1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6" name="Google Shape;2966;p56"/>
            <p:cNvSpPr/>
            <p:nvPr/>
          </p:nvSpPr>
          <p:spPr>
            <a:xfrm>
              <a:off x="2843775" y="2433450"/>
              <a:ext cx="290325" cy="374650"/>
            </a:xfrm>
            <a:custGeom>
              <a:avLst/>
              <a:gdLst/>
              <a:ahLst/>
              <a:cxnLst/>
              <a:rect l="l" t="t" r="r" b="b"/>
              <a:pathLst>
                <a:path w="11613" h="14986" extrusionOk="0">
                  <a:moveTo>
                    <a:pt x="7478" y="1"/>
                  </a:moveTo>
                  <a:cubicBezTo>
                    <a:pt x="3375" y="1"/>
                    <a:pt x="1" y="3375"/>
                    <a:pt x="1" y="7508"/>
                  </a:cubicBezTo>
                  <a:cubicBezTo>
                    <a:pt x="1" y="11642"/>
                    <a:pt x="3344" y="14986"/>
                    <a:pt x="7478" y="14986"/>
                  </a:cubicBezTo>
                  <a:cubicBezTo>
                    <a:pt x="7630" y="14986"/>
                    <a:pt x="7813" y="14986"/>
                    <a:pt x="7965" y="14955"/>
                  </a:cubicBezTo>
                  <a:cubicBezTo>
                    <a:pt x="10518" y="10852"/>
                    <a:pt x="11612" y="5837"/>
                    <a:pt x="10761" y="761"/>
                  </a:cubicBezTo>
                  <a:cubicBezTo>
                    <a:pt x="9758" y="244"/>
                    <a:pt x="8664" y="1"/>
                    <a:pt x="7478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7" name="Google Shape;2967;p56"/>
            <p:cNvSpPr/>
            <p:nvPr/>
          </p:nvSpPr>
          <p:spPr>
            <a:xfrm>
              <a:off x="2164450" y="2608575"/>
              <a:ext cx="411125" cy="374725"/>
            </a:xfrm>
            <a:custGeom>
              <a:avLst/>
              <a:gdLst/>
              <a:ahLst/>
              <a:cxnLst/>
              <a:rect l="l" t="t" r="r" b="b"/>
              <a:pathLst>
                <a:path w="16445" h="14989" extrusionOk="0">
                  <a:moveTo>
                    <a:pt x="8200" y="0"/>
                  </a:moveTo>
                  <a:cubicBezTo>
                    <a:pt x="4814" y="0"/>
                    <a:pt x="1750" y="2327"/>
                    <a:pt x="942" y="5792"/>
                  </a:cubicBezTo>
                  <a:cubicBezTo>
                    <a:pt x="0" y="9805"/>
                    <a:pt x="2493" y="13847"/>
                    <a:pt x="6505" y="14789"/>
                  </a:cubicBezTo>
                  <a:cubicBezTo>
                    <a:pt x="7082" y="14924"/>
                    <a:pt x="7658" y="14988"/>
                    <a:pt x="8225" y="14988"/>
                  </a:cubicBezTo>
                  <a:cubicBezTo>
                    <a:pt x="11630" y="14988"/>
                    <a:pt x="14694" y="12662"/>
                    <a:pt x="15502" y="9197"/>
                  </a:cubicBezTo>
                  <a:cubicBezTo>
                    <a:pt x="16444" y="5184"/>
                    <a:pt x="13952" y="1142"/>
                    <a:pt x="9909" y="200"/>
                  </a:cubicBezTo>
                  <a:cubicBezTo>
                    <a:pt x="9336" y="65"/>
                    <a:pt x="8764" y="0"/>
                    <a:pt x="8200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8" name="Google Shape;2968;p56"/>
            <p:cNvSpPr/>
            <p:nvPr/>
          </p:nvSpPr>
          <p:spPr>
            <a:xfrm>
              <a:off x="2112000" y="2063400"/>
              <a:ext cx="209775" cy="144750"/>
            </a:xfrm>
            <a:custGeom>
              <a:avLst/>
              <a:gdLst/>
              <a:ahLst/>
              <a:cxnLst/>
              <a:rect l="l" t="t" r="r" b="b"/>
              <a:pathLst>
                <a:path w="8391" h="5790" extrusionOk="0">
                  <a:moveTo>
                    <a:pt x="6309" y="1"/>
                  </a:moveTo>
                  <a:cubicBezTo>
                    <a:pt x="5386" y="1"/>
                    <a:pt x="4188" y="383"/>
                    <a:pt x="3040" y="1125"/>
                  </a:cubicBezTo>
                  <a:cubicBezTo>
                    <a:pt x="1095" y="2371"/>
                    <a:pt x="1" y="4195"/>
                    <a:pt x="639" y="5167"/>
                  </a:cubicBezTo>
                  <a:cubicBezTo>
                    <a:pt x="920" y="5588"/>
                    <a:pt x="1452" y="5790"/>
                    <a:pt x="2119" y="5790"/>
                  </a:cubicBezTo>
                  <a:cubicBezTo>
                    <a:pt x="3041" y="5790"/>
                    <a:pt x="4221" y="5404"/>
                    <a:pt x="5350" y="4681"/>
                  </a:cubicBezTo>
                  <a:cubicBezTo>
                    <a:pt x="7296" y="3435"/>
                    <a:pt x="8390" y="1611"/>
                    <a:pt x="7752" y="608"/>
                  </a:cubicBezTo>
                  <a:cubicBezTo>
                    <a:pt x="7497" y="200"/>
                    <a:pt x="6975" y="1"/>
                    <a:pt x="630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9" name="Google Shape;2969;p56"/>
            <p:cNvSpPr/>
            <p:nvPr/>
          </p:nvSpPr>
          <p:spPr>
            <a:xfrm>
              <a:off x="1963075" y="3316450"/>
              <a:ext cx="1609475" cy="1374675"/>
            </a:xfrm>
            <a:custGeom>
              <a:avLst/>
              <a:gdLst/>
              <a:ahLst/>
              <a:cxnLst/>
              <a:rect l="l" t="t" r="r" b="b"/>
              <a:pathLst>
                <a:path w="64379" h="54987" extrusionOk="0">
                  <a:moveTo>
                    <a:pt x="12280" y="0"/>
                  </a:moveTo>
                  <a:lnTo>
                    <a:pt x="11642" y="1490"/>
                  </a:lnTo>
                  <a:lnTo>
                    <a:pt x="0" y="32706"/>
                  </a:lnTo>
                  <a:lnTo>
                    <a:pt x="7447" y="46931"/>
                  </a:lnTo>
                  <a:lnTo>
                    <a:pt x="2888" y="54986"/>
                  </a:lnTo>
                  <a:lnTo>
                    <a:pt x="64378" y="53770"/>
                  </a:lnTo>
                  <a:cubicBezTo>
                    <a:pt x="64378" y="53770"/>
                    <a:pt x="64014" y="16384"/>
                    <a:pt x="62707" y="8238"/>
                  </a:cubicBezTo>
                  <a:cubicBezTo>
                    <a:pt x="61521" y="1003"/>
                    <a:pt x="45685" y="2371"/>
                    <a:pt x="39302" y="152"/>
                  </a:cubicBezTo>
                  <a:cubicBezTo>
                    <a:pt x="35130" y="1992"/>
                    <a:pt x="30561" y="2904"/>
                    <a:pt x="25993" y="2904"/>
                  </a:cubicBezTo>
                  <a:cubicBezTo>
                    <a:pt x="21275" y="2904"/>
                    <a:pt x="16558" y="1931"/>
                    <a:pt x="12280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0" name="Google Shape;2970;p56"/>
            <p:cNvSpPr/>
            <p:nvPr/>
          </p:nvSpPr>
          <p:spPr>
            <a:xfrm>
              <a:off x="2235100" y="3316450"/>
              <a:ext cx="851125" cy="164225"/>
            </a:xfrm>
            <a:custGeom>
              <a:avLst/>
              <a:gdLst/>
              <a:ahLst/>
              <a:cxnLst/>
              <a:rect l="l" t="t" r="r" b="b"/>
              <a:pathLst>
                <a:path w="34045" h="6569" extrusionOk="0">
                  <a:moveTo>
                    <a:pt x="1399" y="0"/>
                  </a:moveTo>
                  <a:lnTo>
                    <a:pt x="761" y="1490"/>
                  </a:lnTo>
                  <a:lnTo>
                    <a:pt x="1" y="3496"/>
                  </a:lnTo>
                  <a:cubicBezTo>
                    <a:pt x="4713" y="5535"/>
                    <a:pt x="9855" y="6569"/>
                    <a:pt x="14990" y="6569"/>
                  </a:cubicBezTo>
                  <a:cubicBezTo>
                    <a:pt x="21184" y="6569"/>
                    <a:pt x="27366" y="5064"/>
                    <a:pt x="32767" y="2007"/>
                  </a:cubicBezTo>
                  <a:cubicBezTo>
                    <a:pt x="33193" y="1794"/>
                    <a:pt x="33619" y="1520"/>
                    <a:pt x="34044" y="1247"/>
                  </a:cubicBezTo>
                  <a:cubicBezTo>
                    <a:pt x="31856" y="1003"/>
                    <a:pt x="29880" y="639"/>
                    <a:pt x="28421" y="152"/>
                  </a:cubicBezTo>
                  <a:cubicBezTo>
                    <a:pt x="24249" y="1992"/>
                    <a:pt x="19680" y="2904"/>
                    <a:pt x="15112" y="2904"/>
                  </a:cubicBezTo>
                  <a:cubicBezTo>
                    <a:pt x="10394" y="2904"/>
                    <a:pt x="5677" y="1931"/>
                    <a:pt x="139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1" name="Google Shape;2971;p56"/>
            <p:cNvSpPr/>
            <p:nvPr/>
          </p:nvSpPr>
          <p:spPr>
            <a:xfrm>
              <a:off x="2020050" y="3357475"/>
              <a:ext cx="1385325" cy="1333650"/>
            </a:xfrm>
            <a:custGeom>
              <a:avLst/>
              <a:gdLst/>
              <a:ahLst/>
              <a:cxnLst/>
              <a:rect l="l" t="t" r="r" b="b"/>
              <a:pathLst>
                <a:path w="55413" h="53346" extrusionOk="0">
                  <a:moveTo>
                    <a:pt x="45594" y="1"/>
                  </a:moveTo>
                  <a:lnTo>
                    <a:pt x="45321" y="21582"/>
                  </a:lnTo>
                  <a:lnTo>
                    <a:pt x="30640" y="25411"/>
                  </a:lnTo>
                  <a:lnTo>
                    <a:pt x="6870" y="22311"/>
                  </a:lnTo>
                  <a:lnTo>
                    <a:pt x="1" y="35320"/>
                  </a:lnTo>
                  <a:lnTo>
                    <a:pt x="5199" y="45290"/>
                  </a:lnTo>
                  <a:lnTo>
                    <a:pt x="639" y="53345"/>
                  </a:lnTo>
                  <a:lnTo>
                    <a:pt x="51947" y="52312"/>
                  </a:lnTo>
                  <a:cubicBezTo>
                    <a:pt x="52099" y="51096"/>
                    <a:pt x="52282" y="49910"/>
                    <a:pt x="52525" y="48695"/>
                  </a:cubicBezTo>
                  <a:cubicBezTo>
                    <a:pt x="53437" y="43649"/>
                    <a:pt x="54835" y="38451"/>
                    <a:pt x="55260" y="33254"/>
                  </a:cubicBezTo>
                  <a:cubicBezTo>
                    <a:pt x="55412" y="31521"/>
                    <a:pt x="54896" y="29849"/>
                    <a:pt x="53953" y="28451"/>
                  </a:cubicBezTo>
                  <a:cubicBezTo>
                    <a:pt x="52555" y="26415"/>
                    <a:pt x="51035" y="24287"/>
                    <a:pt x="49576" y="22645"/>
                  </a:cubicBezTo>
                  <a:lnTo>
                    <a:pt x="47813" y="274"/>
                  </a:lnTo>
                  <a:cubicBezTo>
                    <a:pt x="47601" y="214"/>
                    <a:pt x="47418" y="214"/>
                    <a:pt x="47236" y="183"/>
                  </a:cubicBezTo>
                  <a:cubicBezTo>
                    <a:pt x="46689" y="122"/>
                    <a:pt x="46142" y="31"/>
                    <a:pt x="4559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2" name="Google Shape;2972;p56"/>
            <p:cNvSpPr/>
            <p:nvPr/>
          </p:nvSpPr>
          <p:spPr>
            <a:xfrm>
              <a:off x="2655325" y="2199350"/>
              <a:ext cx="320700" cy="244625"/>
            </a:xfrm>
            <a:custGeom>
              <a:avLst/>
              <a:gdLst/>
              <a:ahLst/>
              <a:cxnLst/>
              <a:rect l="l" t="t" r="r" b="b"/>
              <a:pathLst>
                <a:path w="12828" h="9785" extrusionOk="0">
                  <a:moveTo>
                    <a:pt x="7398" y="0"/>
                  </a:moveTo>
                  <a:cubicBezTo>
                    <a:pt x="7332" y="0"/>
                    <a:pt x="7296" y="3"/>
                    <a:pt x="7296" y="3"/>
                  </a:cubicBezTo>
                  <a:cubicBezTo>
                    <a:pt x="1" y="854"/>
                    <a:pt x="1794" y="9122"/>
                    <a:pt x="1794" y="9122"/>
                  </a:cubicBezTo>
                  <a:cubicBezTo>
                    <a:pt x="3196" y="9589"/>
                    <a:pt x="4433" y="9785"/>
                    <a:pt x="5522" y="9785"/>
                  </a:cubicBezTo>
                  <a:cubicBezTo>
                    <a:pt x="11162" y="9785"/>
                    <a:pt x="12828" y="4532"/>
                    <a:pt x="12828" y="4532"/>
                  </a:cubicBezTo>
                  <a:cubicBezTo>
                    <a:pt x="10945" y="221"/>
                    <a:pt x="7984" y="0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3" name="Google Shape;2973;p56"/>
            <p:cNvSpPr/>
            <p:nvPr/>
          </p:nvSpPr>
          <p:spPr>
            <a:xfrm>
              <a:off x="2843025" y="2200175"/>
              <a:ext cx="133000" cy="190000"/>
            </a:xfrm>
            <a:custGeom>
              <a:avLst/>
              <a:gdLst/>
              <a:ahLst/>
              <a:cxnLst/>
              <a:rect l="l" t="t" r="r" b="b"/>
              <a:pathLst>
                <a:path w="5320" h="760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1490"/>
                    <a:pt x="213" y="3040"/>
                    <a:pt x="821" y="4408"/>
                  </a:cubicBezTo>
                  <a:cubicBezTo>
                    <a:pt x="1399" y="5684"/>
                    <a:pt x="2280" y="6779"/>
                    <a:pt x="3344" y="7599"/>
                  </a:cubicBezTo>
                  <a:cubicBezTo>
                    <a:pt x="4773" y="6171"/>
                    <a:pt x="5320" y="4499"/>
                    <a:pt x="5320" y="4499"/>
                  </a:cubicBezTo>
                  <a:cubicBezTo>
                    <a:pt x="3587" y="669"/>
                    <a:pt x="1064" y="92"/>
                    <a:pt x="15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4" name="Google Shape;2974;p56"/>
            <p:cNvSpPr/>
            <p:nvPr/>
          </p:nvSpPr>
          <p:spPr>
            <a:xfrm>
              <a:off x="2805025" y="2129500"/>
              <a:ext cx="12950" cy="74500"/>
            </a:xfrm>
            <a:custGeom>
              <a:avLst/>
              <a:gdLst/>
              <a:ahLst/>
              <a:cxnLst/>
              <a:rect l="l" t="t" r="r" b="b"/>
              <a:pathLst>
                <a:path w="518" h="2980" extrusionOk="0">
                  <a:moveTo>
                    <a:pt x="183" y="1"/>
                  </a:moveTo>
                  <a:cubicBezTo>
                    <a:pt x="61" y="1"/>
                    <a:pt x="1" y="669"/>
                    <a:pt x="31" y="1520"/>
                  </a:cubicBezTo>
                  <a:cubicBezTo>
                    <a:pt x="61" y="2341"/>
                    <a:pt x="213" y="2979"/>
                    <a:pt x="335" y="2979"/>
                  </a:cubicBezTo>
                  <a:cubicBezTo>
                    <a:pt x="457" y="2979"/>
                    <a:pt x="517" y="2311"/>
                    <a:pt x="487" y="1460"/>
                  </a:cubicBezTo>
                  <a:cubicBezTo>
                    <a:pt x="426" y="669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5" name="Google Shape;2975;p56"/>
            <p:cNvSpPr/>
            <p:nvPr/>
          </p:nvSpPr>
          <p:spPr>
            <a:xfrm>
              <a:off x="2862025" y="2135550"/>
              <a:ext cx="31175" cy="72350"/>
            </a:xfrm>
            <a:custGeom>
              <a:avLst/>
              <a:gdLst/>
              <a:ahLst/>
              <a:cxnLst/>
              <a:rect l="l" t="t" r="r" b="b"/>
              <a:pathLst>
                <a:path w="1247" h="2894" extrusionOk="0">
                  <a:moveTo>
                    <a:pt x="1116" y="1"/>
                  </a:moveTo>
                  <a:cubicBezTo>
                    <a:pt x="987" y="1"/>
                    <a:pt x="663" y="598"/>
                    <a:pt x="396" y="1370"/>
                  </a:cubicBezTo>
                  <a:cubicBezTo>
                    <a:pt x="92" y="2190"/>
                    <a:pt x="0" y="2859"/>
                    <a:pt x="61" y="2889"/>
                  </a:cubicBezTo>
                  <a:cubicBezTo>
                    <a:pt x="67" y="2892"/>
                    <a:pt x="73" y="2893"/>
                    <a:pt x="79" y="2893"/>
                  </a:cubicBezTo>
                  <a:cubicBezTo>
                    <a:pt x="213" y="2893"/>
                    <a:pt x="530" y="2304"/>
                    <a:pt x="791" y="1521"/>
                  </a:cubicBezTo>
                  <a:cubicBezTo>
                    <a:pt x="1095" y="731"/>
                    <a:pt x="1247" y="62"/>
                    <a:pt x="1125" y="2"/>
                  </a:cubicBezTo>
                  <a:cubicBezTo>
                    <a:pt x="1122" y="1"/>
                    <a:pt x="1119" y="1"/>
                    <a:pt x="111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6" name="Google Shape;2976;p56"/>
            <p:cNvSpPr/>
            <p:nvPr/>
          </p:nvSpPr>
          <p:spPr>
            <a:xfrm>
              <a:off x="2901525" y="2171725"/>
              <a:ext cx="59300" cy="56725"/>
            </a:xfrm>
            <a:custGeom>
              <a:avLst/>
              <a:gdLst/>
              <a:ahLst/>
              <a:cxnLst/>
              <a:rect l="l" t="t" r="r" b="b"/>
              <a:pathLst>
                <a:path w="2372" h="2269" extrusionOk="0">
                  <a:moveTo>
                    <a:pt x="2248" y="1"/>
                  </a:moveTo>
                  <a:cubicBezTo>
                    <a:pt x="2098" y="1"/>
                    <a:pt x="1526" y="379"/>
                    <a:pt x="1004" y="956"/>
                  </a:cubicBezTo>
                  <a:cubicBezTo>
                    <a:pt x="366" y="1564"/>
                    <a:pt x="1" y="2172"/>
                    <a:pt x="92" y="2263"/>
                  </a:cubicBezTo>
                  <a:cubicBezTo>
                    <a:pt x="96" y="2267"/>
                    <a:pt x="101" y="2268"/>
                    <a:pt x="108" y="2268"/>
                  </a:cubicBezTo>
                  <a:cubicBezTo>
                    <a:pt x="219" y="2268"/>
                    <a:pt x="737" y="1831"/>
                    <a:pt x="1308" y="1260"/>
                  </a:cubicBezTo>
                  <a:cubicBezTo>
                    <a:pt x="1885" y="652"/>
                    <a:pt x="2372" y="74"/>
                    <a:pt x="2281" y="14"/>
                  </a:cubicBezTo>
                  <a:cubicBezTo>
                    <a:pt x="2275" y="5"/>
                    <a:pt x="2264" y="1"/>
                    <a:pt x="2248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7" name="Google Shape;2977;p56"/>
            <p:cNvSpPr/>
            <p:nvPr/>
          </p:nvSpPr>
          <p:spPr>
            <a:xfrm>
              <a:off x="2692575" y="2199350"/>
              <a:ext cx="283450" cy="229575"/>
            </a:xfrm>
            <a:custGeom>
              <a:avLst/>
              <a:gdLst/>
              <a:ahLst/>
              <a:cxnLst/>
              <a:rect l="l" t="t" r="r" b="b"/>
              <a:pathLst>
                <a:path w="11338" h="9183" extrusionOk="0">
                  <a:moveTo>
                    <a:pt x="5890" y="1"/>
                  </a:moveTo>
                  <a:cubicBezTo>
                    <a:pt x="5835" y="1"/>
                    <a:pt x="5806" y="3"/>
                    <a:pt x="5806" y="3"/>
                  </a:cubicBezTo>
                  <a:cubicBezTo>
                    <a:pt x="4104" y="185"/>
                    <a:pt x="2432" y="915"/>
                    <a:pt x="1398" y="2313"/>
                  </a:cubicBezTo>
                  <a:cubicBezTo>
                    <a:pt x="578" y="3498"/>
                    <a:pt x="122" y="4927"/>
                    <a:pt x="31" y="6386"/>
                  </a:cubicBezTo>
                  <a:cubicBezTo>
                    <a:pt x="0" y="6994"/>
                    <a:pt x="31" y="7602"/>
                    <a:pt x="61" y="8210"/>
                  </a:cubicBezTo>
                  <a:cubicBezTo>
                    <a:pt x="122" y="8514"/>
                    <a:pt x="61" y="8939"/>
                    <a:pt x="213" y="9182"/>
                  </a:cubicBezTo>
                  <a:cubicBezTo>
                    <a:pt x="365" y="6234"/>
                    <a:pt x="1459" y="3134"/>
                    <a:pt x="4863" y="2556"/>
                  </a:cubicBezTo>
                  <a:cubicBezTo>
                    <a:pt x="5332" y="2476"/>
                    <a:pt x="5781" y="2438"/>
                    <a:pt x="6212" y="2438"/>
                  </a:cubicBezTo>
                  <a:cubicBezTo>
                    <a:pt x="8243" y="2438"/>
                    <a:pt x="9884" y="3278"/>
                    <a:pt x="11338" y="4532"/>
                  </a:cubicBezTo>
                  <a:cubicBezTo>
                    <a:pt x="9434" y="201"/>
                    <a:pt x="6430" y="1"/>
                    <a:pt x="5890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8" name="Google Shape;2978;p56"/>
            <p:cNvSpPr/>
            <p:nvPr/>
          </p:nvSpPr>
          <p:spPr>
            <a:xfrm>
              <a:off x="2688000" y="2189350"/>
              <a:ext cx="288800" cy="238050"/>
            </a:xfrm>
            <a:custGeom>
              <a:avLst/>
              <a:gdLst/>
              <a:ahLst/>
              <a:cxnLst/>
              <a:rect l="l" t="t" r="r" b="b"/>
              <a:pathLst>
                <a:path w="11552" h="9522" extrusionOk="0">
                  <a:moveTo>
                    <a:pt x="5510" y="0"/>
                  </a:moveTo>
                  <a:cubicBezTo>
                    <a:pt x="4811" y="0"/>
                    <a:pt x="4089" y="129"/>
                    <a:pt x="3405" y="433"/>
                  </a:cubicBezTo>
                  <a:cubicBezTo>
                    <a:pt x="2736" y="707"/>
                    <a:pt x="2128" y="1193"/>
                    <a:pt x="1673" y="1710"/>
                  </a:cubicBezTo>
                  <a:cubicBezTo>
                    <a:pt x="1217" y="2227"/>
                    <a:pt x="852" y="2804"/>
                    <a:pt x="609" y="3382"/>
                  </a:cubicBezTo>
                  <a:cubicBezTo>
                    <a:pt x="92" y="4506"/>
                    <a:pt x="1" y="5661"/>
                    <a:pt x="1" y="6604"/>
                  </a:cubicBezTo>
                  <a:cubicBezTo>
                    <a:pt x="1" y="7516"/>
                    <a:pt x="92" y="8275"/>
                    <a:pt x="214" y="8762"/>
                  </a:cubicBezTo>
                  <a:cubicBezTo>
                    <a:pt x="335" y="9248"/>
                    <a:pt x="396" y="9522"/>
                    <a:pt x="487" y="9522"/>
                  </a:cubicBezTo>
                  <a:cubicBezTo>
                    <a:pt x="517" y="9522"/>
                    <a:pt x="548" y="9218"/>
                    <a:pt x="517" y="8731"/>
                  </a:cubicBezTo>
                  <a:cubicBezTo>
                    <a:pt x="517" y="8245"/>
                    <a:pt x="487" y="7516"/>
                    <a:pt x="517" y="6634"/>
                  </a:cubicBezTo>
                  <a:cubicBezTo>
                    <a:pt x="609" y="5753"/>
                    <a:pt x="761" y="4750"/>
                    <a:pt x="1247" y="3716"/>
                  </a:cubicBezTo>
                  <a:cubicBezTo>
                    <a:pt x="1733" y="2683"/>
                    <a:pt x="2524" y="1710"/>
                    <a:pt x="3709" y="1193"/>
                  </a:cubicBezTo>
                  <a:cubicBezTo>
                    <a:pt x="4348" y="931"/>
                    <a:pt x="5013" y="819"/>
                    <a:pt x="5657" y="819"/>
                  </a:cubicBezTo>
                  <a:cubicBezTo>
                    <a:pt x="6209" y="819"/>
                    <a:pt x="6744" y="901"/>
                    <a:pt x="7235" y="1041"/>
                  </a:cubicBezTo>
                  <a:cubicBezTo>
                    <a:pt x="8299" y="1406"/>
                    <a:pt x="9150" y="2044"/>
                    <a:pt x="9758" y="2652"/>
                  </a:cubicBezTo>
                  <a:cubicBezTo>
                    <a:pt x="10366" y="3260"/>
                    <a:pt x="10761" y="3868"/>
                    <a:pt x="11004" y="4294"/>
                  </a:cubicBezTo>
                  <a:cubicBezTo>
                    <a:pt x="11293" y="4669"/>
                    <a:pt x="11417" y="4934"/>
                    <a:pt x="11507" y="4934"/>
                  </a:cubicBezTo>
                  <a:cubicBezTo>
                    <a:pt x="11511" y="4934"/>
                    <a:pt x="11516" y="4933"/>
                    <a:pt x="11521" y="4932"/>
                  </a:cubicBezTo>
                  <a:cubicBezTo>
                    <a:pt x="11551" y="4932"/>
                    <a:pt x="11521" y="4628"/>
                    <a:pt x="11308" y="4142"/>
                  </a:cubicBezTo>
                  <a:cubicBezTo>
                    <a:pt x="11126" y="3625"/>
                    <a:pt x="10791" y="2956"/>
                    <a:pt x="10183" y="2227"/>
                  </a:cubicBezTo>
                  <a:cubicBezTo>
                    <a:pt x="9575" y="1497"/>
                    <a:pt x="8694" y="737"/>
                    <a:pt x="7478" y="342"/>
                  </a:cubicBezTo>
                  <a:cubicBezTo>
                    <a:pt x="6885" y="129"/>
                    <a:pt x="6209" y="0"/>
                    <a:pt x="5510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9" name="Google Shape;2979;p56"/>
            <p:cNvSpPr/>
            <p:nvPr/>
          </p:nvSpPr>
          <p:spPr>
            <a:xfrm>
              <a:off x="2144675" y="2325725"/>
              <a:ext cx="324500" cy="263775"/>
            </a:xfrm>
            <a:custGeom>
              <a:avLst/>
              <a:gdLst/>
              <a:ahLst/>
              <a:cxnLst/>
              <a:rect l="l" t="t" r="r" b="b"/>
              <a:pathLst>
                <a:path w="12980" h="10551" extrusionOk="0">
                  <a:moveTo>
                    <a:pt x="6184" y="0"/>
                  </a:moveTo>
                  <a:cubicBezTo>
                    <a:pt x="1333" y="0"/>
                    <a:pt x="1" y="5738"/>
                    <a:pt x="1" y="5738"/>
                  </a:cubicBezTo>
                  <a:cubicBezTo>
                    <a:pt x="1255" y="9363"/>
                    <a:pt x="3740" y="10551"/>
                    <a:pt x="6218" y="10551"/>
                  </a:cubicBezTo>
                  <a:cubicBezTo>
                    <a:pt x="9205" y="10551"/>
                    <a:pt x="12182" y="8825"/>
                    <a:pt x="12980" y="7562"/>
                  </a:cubicBezTo>
                  <a:cubicBezTo>
                    <a:pt x="11777" y="561"/>
                    <a:pt x="8507" y="138"/>
                    <a:pt x="7735" y="138"/>
                  </a:cubicBezTo>
                  <a:cubicBezTo>
                    <a:pt x="7628" y="138"/>
                    <a:pt x="7569" y="146"/>
                    <a:pt x="7569" y="146"/>
                  </a:cubicBezTo>
                  <a:cubicBezTo>
                    <a:pt x="7079" y="46"/>
                    <a:pt x="6617" y="0"/>
                    <a:pt x="6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0" name="Google Shape;2980;p56"/>
            <p:cNvSpPr/>
            <p:nvPr/>
          </p:nvSpPr>
          <p:spPr>
            <a:xfrm>
              <a:off x="2351375" y="2333150"/>
              <a:ext cx="119325" cy="211275"/>
            </a:xfrm>
            <a:custGeom>
              <a:avLst/>
              <a:gdLst/>
              <a:ahLst/>
              <a:cxnLst/>
              <a:rect l="l" t="t" r="r" b="b"/>
              <a:pathLst>
                <a:path w="4773" h="8451" extrusionOk="0">
                  <a:moveTo>
                    <a:pt x="456" y="1"/>
                  </a:moveTo>
                  <a:lnTo>
                    <a:pt x="456" y="1"/>
                  </a:lnTo>
                  <a:cubicBezTo>
                    <a:pt x="0" y="1672"/>
                    <a:pt x="122" y="3496"/>
                    <a:pt x="821" y="5137"/>
                  </a:cubicBezTo>
                  <a:cubicBezTo>
                    <a:pt x="1368" y="6475"/>
                    <a:pt x="2371" y="7660"/>
                    <a:pt x="3557" y="8451"/>
                  </a:cubicBezTo>
                  <a:cubicBezTo>
                    <a:pt x="4073" y="8055"/>
                    <a:pt x="4499" y="7660"/>
                    <a:pt x="4773" y="7265"/>
                  </a:cubicBezTo>
                  <a:cubicBezTo>
                    <a:pt x="3861" y="1976"/>
                    <a:pt x="1763" y="456"/>
                    <a:pt x="456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1" name="Google Shape;2981;p56"/>
            <p:cNvSpPr/>
            <p:nvPr/>
          </p:nvSpPr>
          <p:spPr>
            <a:xfrm>
              <a:off x="2096050" y="2357550"/>
              <a:ext cx="73725" cy="44675"/>
            </a:xfrm>
            <a:custGeom>
              <a:avLst/>
              <a:gdLst/>
              <a:ahLst/>
              <a:cxnLst/>
              <a:rect l="l" t="t" r="r" b="b"/>
              <a:pathLst>
                <a:path w="2949" h="1787" extrusionOk="0">
                  <a:moveTo>
                    <a:pt x="146" y="1"/>
                  </a:moveTo>
                  <a:cubicBezTo>
                    <a:pt x="115" y="1"/>
                    <a:pt x="96" y="9"/>
                    <a:pt x="92" y="28"/>
                  </a:cubicBezTo>
                  <a:cubicBezTo>
                    <a:pt x="0" y="149"/>
                    <a:pt x="608" y="605"/>
                    <a:pt x="1368" y="1091"/>
                  </a:cubicBezTo>
                  <a:cubicBezTo>
                    <a:pt x="2015" y="1505"/>
                    <a:pt x="2617" y="1787"/>
                    <a:pt x="2820" y="1787"/>
                  </a:cubicBezTo>
                  <a:cubicBezTo>
                    <a:pt x="2856" y="1787"/>
                    <a:pt x="2879" y="1778"/>
                    <a:pt x="2888" y="1760"/>
                  </a:cubicBezTo>
                  <a:cubicBezTo>
                    <a:pt x="2949" y="1669"/>
                    <a:pt x="2371" y="1213"/>
                    <a:pt x="1611" y="696"/>
                  </a:cubicBezTo>
                  <a:cubicBezTo>
                    <a:pt x="913" y="283"/>
                    <a:pt x="325" y="1"/>
                    <a:pt x="14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2" name="Google Shape;2982;p56"/>
            <p:cNvSpPr/>
            <p:nvPr/>
          </p:nvSpPr>
          <p:spPr>
            <a:xfrm>
              <a:off x="2147725" y="2301850"/>
              <a:ext cx="55500" cy="63275"/>
            </a:xfrm>
            <a:custGeom>
              <a:avLst/>
              <a:gdLst/>
              <a:ahLst/>
              <a:cxnLst/>
              <a:rect l="l" t="t" r="r" b="b"/>
              <a:pathLst>
                <a:path w="2220" h="2531" extrusionOk="0">
                  <a:moveTo>
                    <a:pt x="86" y="0"/>
                  </a:moveTo>
                  <a:cubicBezTo>
                    <a:pt x="76" y="0"/>
                    <a:pt x="67" y="2"/>
                    <a:pt x="61" y="6"/>
                  </a:cubicBezTo>
                  <a:cubicBezTo>
                    <a:pt x="0" y="67"/>
                    <a:pt x="396" y="645"/>
                    <a:pt x="973" y="1374"/>
                  </a:cubicBezTo>
                  <a:cubicBezTo>
                    <a:pt x="1535" y="1995"/>
                    <a:pt x="1982" y="2530"/>
                    <a:pt x="2118" y="2530"/>
                  </a:cubicBezTo>
                  <a:cubicBezTo>
                    <a:pt x="2121" y="2530"/>
                    <a:pt x="2125" y="2530"/>
                    <a:pt x="2128" y="2529"/>
                  </a:cubicBezTo>
                  <a:cubicBezTo>
                    <a:pt x="2219" y="2438"/>
                    <a:pt x="1885" y="1800"/>
                    <a:pt x="1307" y="1070"/>
                  </a:cubicBezTo>
                  <a:cubicBezTo>
                    <a:pt x="797" y="390"/>
                    <a:pt x="234" y="0"/>
                    <a:pt x="8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3" name="Google Shape;2983;p56"/>
            <p:cNvSpPr/>
            <p:nvPr/>
          </p:nvSpPr>
          <p:spPr>
            <a:xfrm>
              <a:off x="2210800" y="2261625"/>
              <a:ext cx="34225" cy="77650"/>
            </a:xfrm>
            <a:custGeom>
              <a:avLst/>
              <a:gdLst/>
              <a:ahLst/>
              <a:cxnLst/>
              <a:rect l="l" t="t" r="r" b="b"/>
              <a:pathLst>
                <a:path w="1369" h="3106" extrusionOk="0">
                  <a:moveTo>
                    <a:pt x="139" y="0"/>
                  </a:moveTo>
                  <a:cubicBezTo>
                    <a:pt x="133" y="0"/>
                    <a:pt x="127" y="2"/>
                    <a:pt x="122" y="4"/>
                  </a:cubicBezTo>
                  <a:cubicBezTo>
                    <a:pt x="0" y="65"/>
                    <a:pt x="243" y="764"/>
                    <a:pt x="547" y="1615"/>
                  </a:cubicBezTo>
                  <a:cubicBezTo>
                    <a:pt x="845" y="2448"/>
                    <a:pt x="1142" y="3106"/>
                    <a:pt x="1269" y="3106"/>
                  </a:cubicBezTo>
                  <a:cubicBezTo>
                    <a:pt x="1271" y="3106"/>
                    <a:pt x="1274" y="3105"/>
                    <a:pt x="1277" y="3105"/>
                  </a:cubicBezTo>
                  <a:cubicBezTo>
                    <a:pt x="1368" y="3074"/>
                    <a:pt x="1277" y="2345"/>
                    <a:pt x="973" y="1463"/>
                  </a:cubicBezTo>
                  <a:cubicBezTo>
                    <a:pt x="653" y="621"/>
                    <a:pt x="278" y="0"/>
                    <a:pt x="13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>
              <a:off x="2145450" y="2325725"/>
              <a:ext cx="325250" cy="198175"/>
            </a:xfrm>
            <a:custGeom>
              <a:avLst/>
              <a:gdLst/>
              <a:ahLst/>
              <a:cxnLst/>
              <a:rect l="l" t="t" r="r" b="b"/>
              <a:pathLst>
                <a:path w="13010" h="7927" extrusionOk="0">
                  <a:moveTo>
                    <a:pt x="6190" y="0"/>
                  </a:moveTo>
                  <a:cubicBezTo>
                    <a:pt x="1358" y="0"/>
                    <a:pt x="0" y="5738"/>
                    <a:pt x="0" y="5738"/>
                  </a:cubicBezTo>
                  <a:lnTo>
                    <a:pt x="0" y="5769"/>
                  </a:lnTo>
                  <a:cubicBezTo>
                    <a:pt x="1288" y="3881"/>
                    <a:pt x="3464" y="2531"/>
                    <a:pt x="5717" y="2531"/>
                  </a:cubicBezTo>
                  <a:cubicBezTo>
                    <a:pt x="5858" y="2531"/>
                    <a:pt x="5999" y="2536"/>
                    <a:pt x="6140" y="2547"/>
                  </a:cubicBezTo>
                  <a:cubicBezTo>
                    <a:pt x="7994" y="2699"/>
                    <a:pt x="9636" y="3671"/>
                    <a:pt x="10821" y="5009"/>
                  </a:cubicBezTo>
                  <a:cubicBezTo>
                    <a:pt x="11611" y="5890"/>
                    <a:pt x="12189" y="6863"/>
                    <a:pt x="12706" y="7927"/>
                  </a:cubicBezTo>
                  <a:cubicBezTo>
                    <a:pt x="12797" y="7805"/>
                    <a:pt x="12918" y="7684"/>
                    <a:pt x="13010" y="7562"/>
                  </a:cubicBezTo>
                  <a:cubicBezTo>
                    <a:pt x="11807" y="561"/>
                    <a:pt x="8513" y="138"/>
                    <a:pt x="7735" y="138"/>
                  </a:cubicBezTo>
                  <a:cubicBezTo>
                    <a:pt x="7628" y="138"/>
                    <a:pt x="7569" y="146"/>
                    <a:pt x="7569" y="146"/>
                  </a:cubicBezTo>
                  <a:cubicBezTo>
                    <a:pt x="7080" y="46"/>
                    <a:pt x="6621" y="0"/>
                    <a:pt x="6190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>
              <a:off x="2141650" y="2312300"/>
              <a:ext cx="329800" cy="202500"/>
            </a:xfrm>
            <a:custGeom>
              <a:avLst/>
              <a:gdLst/>
              <a:ahLst/>
              <a:cxnLst/>
              <a:rect l="l" t="t" r="r" b="b"/>
              <a:pathLst>
                <a:path w="13192" h="8100" extrusionOk="0">
                  <a:moveTo>
                    <a:pt x="6523" y="0"/>
                  </a:moveTo>
                  <a:cubicBezTo>
                    <a:pt x="5268" y="0"/>
                    <a:pt x="4077" y="376"/>
                    <a:pt x="3161" y="987"/>
                  </a:cubicBezTo>
                  <a:cubicBezTo>
                    <a:pt x="2067" y="1716"/>
                    <a:pt x="1307" y="2658"/>
                    <a:pt x="851" y="3509"/>
                  </a:cubicBezTo>
                  <a:cubicBezTo>
                    <a:pt x="395" y="4360"/>
                    <a:pt x="152" y="5120"/>
                    <a:pt x="91" y="5667"/>
                  </a:cubicBezTo>
                  <a:cubicBezTo>
                    <a:pt x="0" y="6184"/>
                    <a:pt x="0" y="6488"/>
                    <a:pt x="91" y="6488"/>
                  </a:cubicBezTo>
                  <a:cubicBezTo>
                    <a:pt x="94" y="6490"/>
                    <a:pt x="96" y="6490"/>
                    <a:pt x="98" y="6490"/>
                  </a:cubicBezTo>
                  <a:cubicBezTo>
                    <a:pt x="190" y="6490"/>
                    <a:pt x="359" y="5297"/>
                    <a:pt x="1338" y="3813"/>
                  </a:cubicBezTo>
                  <a:cubicBezTo>
                    <a:pt x="1824" y="3053"/>
                    <a:pt x="2553" y="2202"/>
                    <a:pt x="3587" y="1594"/>
                  </a:cubicBezTo>
                  <a:cubicBezTo>
                    <a:pt x="4380" y="1099"/>
                    <a:pt x="5416" y="785"/>
                    <a:pt x="6497" y="785"/>
                  </a:cubicBezTo>
                  <a:cubicBezTo>
                    <a:pt x="6741" y="785"/>
                    <a:pt x="6988" y="801"/>
                    <a:pt x="7234" y="835"/>
                  </a:cubicBezTo>
                  <a:cubicBezTo>
                    <a:pt x="7873" y="926"/>
                    <a:pt x="8511" y="1108"/>
                    <a:pt x="9058" y="1412"/>
                  </a:cubicBezTo>
                  <a:cubicBezTo>
                    <a:pt x="9575" y="1716"/>
                    <a:pt x="10061" y="2142"/>
                    <a:pt x="10456" y="2537"/>
                  </a:cubicBezTo>
                  <a:cubicBezTo>
                    <a:pt x="11247" y="3418"/>
                    <a:pt x="11733" y="4421"/>
                    <a:pt x="12098" y="5242"/>
                  </a:cubicBezTo>
                  <a:cubicBezTo>
                    <a:pt x="12432" y="6093"/>
                    <a:pt x="12645" y="6853"/>
                    <a:pt x="12797" y="7339"/>
                  </a:cubicBezTo>
                  <a:cubicBezTo>
                    <a:pt x="12949" y="7826"/>
                    <a:pt x="13070" y="8099"/>
                    <a:pt x="13162" y="8099"/>
                  </a:cubicBezTo>
                  <a:cubicBezTo>
                    <a:pt x="13192" y="8099"/>
                    <a:pt x="13192" y="7795"/>
                    <a:pt x="13101" y="7278"/>
                  </a:cubicBezTo>
                  <a:cubicBezTo>
                    <a:pt x="13040" y="6731"/>
                    <a:pt x="12918" y="5971"/>
                    <a:pt x="12614" y="5060"/>
                  </a:cubicBezTo>
                  <a:cubicBezTo>
                    <a:pt x="12310" y="4148"/>
                    <a:pt x="11855" y="3053"/>
                    <a:pt x="10973" y="2050"/>
                  </a:cubicBezTo>
                  <a:cubicBezTo>
                    <a:pt x="10578" y="1564"/>
                    <a:pt x="10031" y="1108"/>
                    <a:pt x="9393" y="743"/>
                  </a:cubicBezTo>
                  <a:cubicBezTo>
                    <a:pt x="8754" y="348"/>
                    <a:pt x="8025" y="135"/>
                    <a:pt x="7265" y="44"/>
                  </a:cubicBezTo>
                  <a:cubicBezTo>
                    <a:pt x="7016" y="14"/>
                    <a:pt x="6769" y="0"/>
                    <a:pt x="652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1564875" y="2614175"/>
              <a:ext cx="947625" cy="2055300"/>
            </a:xfrm>
            <a:custGeom>
              <a:avLst/>
              <a:gdLst/>
              <a:ahLst/>
              <a:cxnLst/>
              <a:rect l="l" t="t" r="r" b="b"/>
              <a:pathLst>
                <a:path w="37905" h="82212" extrusionOk="0">
                  <a:moveTo>
                    <a:pt x="22503" y="0"/>
                  </a:moveTo>
                  <a:cubicBezTo>
                    <a:pt x="22085" y="0"/>
                    <a:pt x="21753" y="427"/>
                    <a:pt x="21582" y="827"/>
                  </a:cubicBezTo>
                  <a:cubicBezTo>
                    <a:pt x="20700" y="2802"/>
                    <a:pt x="20852" y="5082"/>
                    <a:pt x="21339" y="7210"/>
                  </a:cubicBezTo>
                  <a:cubicBezTo>
                    <a:pt x="21582" y="8638"/>
                    <a:pt x="22007" y="10036"/>
                    <a:pt x="22463" y="11404"/>
                  </a:cubicBezTo>
                  <a:cubicBezTo>
                    <a:pt x="22889" y="12620"/>
                    <a:pt x="23406" y="13988"/>
                    <a:pt x="22889" y="15204"/>
                  </a:cubicBezTo>
                  <a:cubicBezTo>
                    <a:pt x="21065" y="12377"/>
                    <a:pt x="19758" y="9185"/>
                    <a:pt x="19089" y="5842"/>
                  </a:cubicBezTo>
                  <a:cubicBezTo>
                    <a:pt x="18846" y="4778"/>
                    <a:pt x="18694" y="3653"/>
                    <a:pt x="18360" y="2590"/>
                  </a:cubicBezTo>
                  <a:cubicBezTo>
                    <a:pt x="18243" y="2298"/>
                    <a:pt x="18070" y="1949"/>
                    <a:pt x="17760" y="1949"/>
                  </a:cubicBezTo>
                  <a:cubicBezTo>
                    <a:pt x="17748" y="1949"/>
                    <a:pt x="17735" y="1950"/>
                    <a:pt x="17722" y="1951"/>
                  </a:cubicBezTo>
                  <a:cubicBezTo>
                    <a:pt x="17570" y="1951"/>
                    <a:pt x="17448" y="2073"/>
                    <a:pt x="17326" y="2194"/>
                  </a:cubicBezTo>
                  <a:cubicBezTo>
                    <a:pt x="16202" y="3289"/>
                    <a:pt x="16202" y="5112"/>
                    <a:pt x="16445" y="6693"/>
                  </a:cubicBezTo>
                  <a:cubicBezTo>
                    <a:pt x="16810" y="8638"/>
                    <a:pt x="17357" y="10492"/>
                    <a:pt x="18238" y="12255"/>
                  </a:cubicBezTo>
                  <a:cubicBezTo>
                    <a:pt x="18785" y="13319"/>
                    <a:pt x="19393" y="14413"/>
                    <a:pt x="19454" y="15599"/>
                  </a:cubicBezTo>
                  <a:cubicBezTo>
                    <a:pt x="18421" y="15204"/>
                    <a:pt x="17661" y="14353"/>
                    <a:pt x="17114" y="13380"/>
                  </a:cubicBezTo>
                  <a:cubicBezTo>
                    <a:pt x="16536" y="12438"/>
                    <a:pt x="16141" y="11465"/>
                    <a:pt x="15594" y="10492"/>
                  </a:cubicBezTo>
                  <a:cubicBezTo>
                    <a:pt x="15267" y="9948"/>
                    <a:pt x="14565" y="9059"/>
                    <a:pt x="13959" y="9059"/>
                  </a:cubicBezTo>
                  <a:cubicBezTo>
                    <a:pt x="13719" y="9059"/>
                    <a:pt x="13495" y="9197"/>
                    <a:pt x="13314" y="9550"/>
                  </a:cubicBezTo>
                  <a:cubicBezTo>
                    <a:pt x="12949" y="10188"/>
                    <a:pt x="13314" y="11100"/>
                    <a:pt x="13527" y="11708"/>
                  </a:cubicBezTo>
                  <a:cubicBezTo>
                    <a:pt x="14074" y="13167"/>
                    <a:pt x="15016" y="14565"/>
                    <a:pt x="15989" y="15751"/>
                  </a:cubicBezTo>
                  <a:cubicBezTo>
                    <a:pt x="17144" y="17119"/>
                    <a:pt x="18512" y="18334"/>
                    <a:pt x="19789" y="19581"/>
                  </a:cubicBezTo>
                  <a:cubicBezTo>
                    <a:pt x="21004" y="20736"/>
                    <a:pt x="22038" y="21344"/>
                    <a:pt x="21855" y="23198"/>
                  </a:cubicBezTo>
                  <a:cubicBezTo>
                    <a:pt x="21855" y="23319"/>
                    <a:pt x="21825" y="23411"/>
                    <a:pt x="21825" y="23502"/>
                  </a:cubicBezTo>
                  <a:cubicBezTo>
                    <a:pt x="15199" y="34626"/>
                    <a:pt x="2858" y="55873"/>
                    <a:pt x="2129" y="59824"/>
                  </a:cubicBezTo>
                  <a:cubicBezTo>
                    <a:pt x="1156" y="65265"/>
                    <a:pt x="1" y="76390"/>
                    <a:pt x="7630" y="81253"/>
                  </a:cubicBezTo>
                  <a:cubicBezTo>
                    <a:pt x="8668" y="81912"/>
                    <a:pt x="9760" y="82212"/>
                    <a:pt x="10879" y="82212"/>
                  </a:cubicBezTo>
                  <a:cubicBezTo>
                    <a:pt x="18018" y="82212"/>
                    <a:pt x="26275" y="70017"/>
                    <a:pt x="28877" y="61162"/>
                  </a:cubicBezTo>
                  <a:cubicBezTo>
                    <a:pt x="31886" y="50888"/>
                    <a:pt x="37570" y="24383"/>
                    <a:pt x="37570" y="24383"/>
                  </a:cubicBezTo>
                  <a:lnTo>
                    <a:pt x="37509" y="24262"/>
                  </a:lnTo>
                  <a:cubicBezTo>
                    <a:pt x="37904" y="20888"/>
                    <a:pt x="37296" y="17362"/>
                    <a:pt x="35837" y="14292"/>
                  </a:cubicBezTo>
                  <a:cubicBezTo>
                    <a:pt x="34956" y="12407"/>
                    <a:pt x="33740" y="10644"/>
                    <a:pt x="32281" y="9185"/>
                  </a:cubicBezTo>
                  <a:cubicBezTo>
                    <a:pt x="31936" y="8863"/>
                    <a:pt x="29672" y="6727"/>
                    <a:pt x="28568" y="6727"/>
                  </a:cubicBezTo>
                  <a:cubicBezTo>
                    <a:pt x="28214" y="6727"/>
                    <a:pt x="27980" y="6946"/>
                    <a:pt x="27965" y="7514"/>
                  </a:cubicBezTo>
                  <a:cubicBezTo>
                    <a:pt x="27965" y="8061"/>
                    <a:pt x="28360" y="8729"/>
                    <a:pt x="28573" y="9216"/>
                  </a:cubicBezTo>
                  <a:cubicBezTo>
                    <a:pt x="29211" y="10462"/>
                    <a:pt x="30488" y="12103"/>
                    <a:pt x="30518" y="13532"/>
                  </a:cubicBezTo>
                  <a:cubicBezTo>
                    <a:pt x="30542" y="14347"/>
                    <a:pt x="30188" y="15067"/>
                    <a:pt x="29546" y="15067"/>
                  </a:cubicBezTo>
                  <a:cubicBezTo>
                    <a:pt x="29373" y="15067"/>
                    <a:pt x="29180" y="15015"/>
                    <a:pt x="28968" y="14900"/>
                  </a:cubicBezTo>
                  <a:cubicBezTo>
                    <a:pt x="26840" y="13775"/>
                    <a:pt x="25412" y="10128"/>
                    <a:pt x="24865" y="8000"/>
                  </a:cubicBezTo>
                  <a:cubicBezTo>
                    <a:pt x="24196" y="5629"/>
                    <a:pt x="23983" y="3197"/>
                    <a:pt x="23254" y="887"/>
                  </a:cubicBezTo>
                  <a:cubicBezTo>
                    <a:pt x="23132" y="523"/>
                    <a:pt x="22950" y="97"/>
                    <a:pt x="22585" y="6"/>
                  </a:cubicBezTo>
                  <a:cubicBezTo>
                    <a:pt x="22557" y="2"/>
                    <a:pt x="22530" y="0"/>
                    <a:pt x="22503" y="0"/>
                  </a:cubicBezTo>
                  <a:close/>
                </a:path>
              </a:pathLst>
            </a:custGeom>
            <a:solidFill>
              <a:srgbClr val="E5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2227500" y="4029225"/>
              <a:ext cx="382250" cy="487125"/>
            </a:xfrm>
            <a:custGeom>
              <a:avLst/>
              <a:gdLst/>
              <a:ahLst/>
              <a:cxnLst/>
              <a:rect l="l" t="t" r="r" b="b"/>
              <a:pathLst>
                <a:path w="15290" h="19485" extrusionOk="0">
                  <a:moveTo>
                    <a:pt x="8998" y="0"/>
                  </a:moveTo>
                  <a:cubicBezTo>
                    <a:pt x="4013" y="0"/>
                    <a:pt x="1" y="4013"/>
                    <a:pt x="1" y="8998"/>
                  </a:cubicBezTo>
                  <a:lnTo>
                    <a:pt x="1" y="10457"/>
                  </a:lnTo>
                  <a:cubicBezTo>
                    <a:pt x="1" y="15441"/>
                    <a:pt x="4013" y="19484"/>
                    <a:pt x="8998" y="19484"/>
                  </a:cubicBezTo>
                  <a:lnTo>
                    <a:pt x="11612" y="19484"/>
                  </a:lnTo>
                  <a:cubicBezTo>
                    <a:pt x="12950" y="19484"/>
                    <a:pt x="14196" y="19180"/>
                    <a:pt x="15290" y="18663"/>
                  </a:cubicBezTo>
                  <a:lnTo>
                    <a:pt x="15290" y="13678"/>
                  </a:lnTo>
                  <a:cubicBezTo>
                    <a:pt x="14317" y="14894"/>
                    <a:pt x="12798" y="15654"/>
                    <a:pt x="11095" y="15654"/>
                  </a:cubicBezTo>
                  <a:lnTo>
                    <a:pt x="9484" y="15654"/>
                  </a:lnTo>
                  <a:cubicBezTo>
                    <a:pt x="6445" y="15654"/>
                    <a:pt x="4013" y="13162"/>
                    <a:pt x="4013" y="10183"/>
                  </a:cubicBezTo>
                  <a:lnTo>
                    <a:pt x="4013" y="9271"/>
                  </a:lnTo>
                  <a:cubicBezTo>
                    <a:pt x="4013" y="6232"/>
                    <a:pt x="6475" y="3800"/>
                    <a:pt x="9484" y="3800"/>
                  </a:cubicBezTo>
                  <a:lnTo>
                    <a:pt x="11095" y="3800"/>
                  </a:lnTo>
                  <a:cubicBezTo>
                    <a:pt x="12798" y="3800"/>
                    <a:pt x="14287" y="4560"/>
                    <a:pt x="15290" y="5776"/>
                  </a:cubicBezTo>
                  <a:lnTo>
                    <a:pt x="15290" y="791"/>
                  </a:lnTo>
                  <a:cubicBezTo>
                    <a:pt x="14165" y="304"/>
                    <a:pt x="12889" y="0"/>
                    <a:pt x="116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2466875" y="3788300"/>
              <a:ext cx="804750" cy="872425"/>
            </a:xfrm>
            <a:custGeom>
              <a:avLst/>
              <a:gdLst/>
              <a:ahLst/>
              <a:cxnLst/>
              <a:rect l="l" t="t" r="r" b="b"/>
              <a:pathLst>
                <a:path w="32190" h="34897" extrusionOk="0">
                  <a:moveTo>
                    <a:pt x="15799" y="0"/>
                  </a:moveTo>
                  <a:cubicBezTo>
                    <a:pt x="13016" y="0"/>
                    <a:pt x="10237" y="392"/>
                    <a:pt x="7600" y="1066"/>
                  </a:cubicBezTo>
                  <a:cubicBezTo>
                    <a:pt x="5381" y="1643"/>
                    <a:pt x="2219" y="2434"/>
                    <a:pt x="943" y="4257"/>
                  </a:cubicBezTo>
                  <a:cubicBezTo>
                    <a:pt x="517" y="4865"/>
                    <a:pt x="457" y="5595"/>
                    <a:pt x="396" y="6324"/>
                  </a:cubicBezTo>
                  <a:cubicBezTo>
                    <a:pt x="1" y="14410"/>
                    <a:pt x="1247" y="22586"/>
                    <a:pt x="4165" y="30246"/>
                  </a:cubicBezTo>
                  <a:cubicBezTo>
                    <a:pt x="4560" y="31279"/>
                    <a:pt x="5016" y="32313"/>
                    <a:pt x="5867" y="33042"/>
                  </a:cubicBezTo>
                  <a:cubicBezTo>
                    <a:pt x="6596" y="33589"/>
                    <a:pt x="7539" y="33954"/>
                    <a:pt x="8511" y="34167"/>
                  </a:cubicBezTo>
                  <a:cubicBezTo>
                    <a:pt x="10214" y="34592"/>
                    <a:pt x="11916" y="34775"/>
                    <a:pt x="13709" y="34775"/>
                  </a:cubicBezTo>
                  <a:cubicBezTo>
                    <a:pt x="14773" y="34775"/>
                    <a:pt x="15867" y="34896"/>
                    <a:pt x="16961" y="34896"/>
                  </a:cubicBezTo>
                  <a:cubicBezTo>
                    <a:pt x="19302" y="34866"/>
                    <a:pt x="21582" y="34714"/>
                    <a:pt x="23800" y="34167"/>
                  </a:cubicBezTo>
                  <a:cubicBezTo>
                    <a:pt x="24773" y="33954"/>
                    <a:pt x="25715" y="33650"/>
                    <a:pt x="26445" y="33042"/>
                  </a:cubicBezTo>
                  <a:cubicBezTo>
                    <a:pt x="27296" y="32313"/>
                    <a:pt x="27752" y="31279"/>
                    <a:pt x="28147" y="30246"/>
                  </a:cubicBezTo>
                  <a:cubicBezTo>
                    <a:pt x="30913" y="22586"/>
                    <a:pt x="32190" y="14410"/>
                    <a:pt x="31795" y="6324"/>
                  </a:cubicBezTo>
                  <a:cubicBezTo>
                    <a:pt x="31764" y="5595"/>
                    <a:pt x="31673" y="4865"/>
                    <a:pt x="31247" y="4257"/>
                  </a:cubicBezTo>
                  <a:cubicBezTo>
                    <a:pt x="29940" y="2434"/>
                    <a:pt x="26810" y="1643"/>
                    <a:pt x="24621" y="1066"/>
                  </a:cubicBezTo>
                  <a:cubicBezTo>
                    <a:pt x="21925" y="392"/>
                    <a:pt x="19144" y="0"/>
                    <a:pt x="16415" y="0"/>
                  </a:cubicBezTo>
                  <a:cubicBezTo>
                    <a:pt x="16313" y="0"/>
                    <a:pt x="16212" y="1"/>
                    <a:pt x="16110" y="2"/>
                  </a:cubicBezTo>
                  <a:cubicBezTo>
                    <a:pt x="16007" y="1"/>
                    <a:pt x="15903" y="0"/>
                    <a:pt x="15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2555775" y="3856725"/>
              <a:ext cx="624675" cy="167200"/>
            </a:xfrm>
            <a:custGeom>
              <a:avLst/>
              <a:gdLst/>
              <a:ahLst/>
              <a:cxnLst/>
              <a:rect l="l" t="t" r="r" b="b"/>
              <a:pathLst>
                <a:path w="24987" h="6688" extrusionOk="0">
                  <a:moveTo>
                    <a:pt x="12494" y="1"/>
                  </a:moveTo>
                  <a:cubicBezTo>
                    <a:pt x="5594" y="1"/>
                    <a:pt x="1" y="1490"/>
                    <a:pt x="1" y="3344"/>
                  </a:cubicBezTo>
                  <a:cubicBezTo>
                    <a:pt x="1" y="5198"/>
                    <a:pt x="5594" y="6688"/>
                    <a:pt x="12494" y="6688"/>
                  </a:cubicBezTo>
                  <a:cubicBezTo>
                    <a:pt x="19393" y="6688"/>
                    <a:pt x="24986" y="5198"/>
                    <a:pt x="24986" y="3344"/>
                  </a:cubicBezTo>
                  <a:cubicBezTo>
                    <a:pt x="24986" y="1490"/>
                    <a:pt x="19393" y="1"/>
                    <a:pt x="12494" y="1"/>
                  </a:cubicBezTo>
                  <a:close/>
                </a:path>
              </a:pathLst>
            </a:custGeom>
            <a:solidFill>
              <a:srgbClr val="D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2591500" y="3935000"/>
              <a:ext cx="553225" cy="88925"/>
            </a:xfrm>
            <a:custGeom>
              <a:avLst/>
              <a:gdLst/>
              <a:ahLst/>
              <a:cxnLst/>
              <a:rect l="l" t="t" r="r" b="b"/>
              <a:pathLst>
                <a:path w="22129" h="3557" extrusionOk="0">
                  <a:moveTo>
                    <a:pt x="11065" y="0"/>
                  </a:moveTo>
                  <a:cubicBezTo>
                    <a:pt x="4955" y="0"/>
                    <a:pt x="0" y="791"/>
                    <a:pt x="0" y="1763"/>
                  </a:cubicBezTo>
                  <a:cubicBezTo>
                    <a:pt x="0" y="2766"/>
                    <a:pt x="4955" y="3557"/>
                    <a:pt x="11065" y="3557"/>
                  </a:cubicBezTo>
                  <a:cubicBezTo>
                    <a:pt x="17174" y="3557"/>
                    <a:pt x="22129" y="2766"/>
                    <a:pt x="22129" y="1763"/>
                  </a:cubicBezTo>
                  <a:cubicBezTo>
                    <a:pt x="22129" y="791"/>
                    <a:pt x="17174" y="0"/>
                    <a:pt x="11065" y="0"/>
                  </a:cubicBezTo>
                  <a:close/>
                </a:path>
              </a:pathLst>
            </a:custGeom>
            <a:solidFill>
              <a:srgbClr val="563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2640125" y="4102175"/>
              <a:ext cx="455975" cy="400825"/>
            </a:xfrm>
            <a:custGeom>
              <a:avLst/>
              <a:gdLst/>
              <a:ahLst/>
              <a:cxnLst/>
              <a:rect l="l" t="t" r="r" b="b"/>
              <a:pathLst>
                <a:path w="18239" h="16033" extrusionOk="0">
                  <a:moveTo>
                    <a:pt x="9102" y="0"/>
                  </a:moveTo>
                  <a:cubicBezTo>
                    <a:pt x="5979" y="0"/>
                    <a:pt x="3010" y="1847"/>
                    <a:pt x="1733" y="4925"/>
                  </a:cubicBezTo>
                  <a:cubicBezTo>
                    <a:pt x="1" y="8998"/>
                    <a:pt x="1916" y="13709"/>
                    <a:pt x="6019" y="15411"/>
                  </a:cubicBezTo>
                  <a:cubicBezTo>
                    <a:pt x="7028" y="15833"/>
                    <a:pt x="8076" y="16032"/>
                    <a:pt x="9107" y="16032"/>
                  </a:cubicBezTo>
                  <a:cubicBezTo>
                    <a:pt x="12241" y="16032"/>
                    <a:pt x="15225" y="14190"/>
                    <a:pt x="16506" y="11125"/>
                  </a:cubicBezTo>
                  <a:cubicBezTo>
                    <a:pt x="18238" y="7052"/>
                    <a:pt x="16293" y="2341"/>
                    <a:pt x="12220" y="639"/>
                  </a:cubicBezTo>
                  <a:cubicBezTo>
                    <a:pt x="11202" y="206"/>
                    <a:pt x="10143" y="0"/>
                    <a:pt x="9102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2772350" y="4245800"/>
              <a:ext cx="26625" cy="53200"/>
            </a:xfrm>
            <a:custGeom>
              <a:avLst/>
              <a:gdLst/>
              <a:ahLst/>
              <a:cxnLst/>
              <a:rect l="l" t="t" r="r" b="b"/>
              <a:pathLst>
                <a:path w="1065" h="2128" extrusionOk="0">
                  <a:moveTo>
                    <a:pt x="548" y="0"/>
                  </a:moveTo>
                  <a:cubicBezTo>
                    <a:pt x="244" y="0"/>
                    <a:pt x="1" y="487"/>
                    <a:pt x="1" y="1064"/>
                  </a:cubicBezTo>
                  <a:cubicBezTo>
                    <a:pt x="1" y="1672"/>
                    <a:pt x="244" y="2128"/>
                    <a:pt x="548" y="2128"/>
                  </a:cubicBezTo>
                  <a:cubicBezTo>
                    <a:pt x="852" y="2128"/>
                    <a:pt x="1065" y="1611"/>
                    <a:pt x="1065" y="1064"/>
                  </a:cubicBezTo>
                  <a:cubicBezTo>
                    <a:pt x="1065" y="487"/>
                    <a:pt x="852" y="0"/>
                    <a:pt x="548" y="0"/>
                  </a:cubicBez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3" name="Google Shape;2993;p56"/>
            <p:cNvSpPr/>
            <p:nvPr/>
          </p:nvSpPr>
          <p:spPr>
            <a:xfrm>
              <a:off x="2936500" y="4245800"/>
              <a:ext cx="26600" cy="53200"/>
            </a:xfrm>
            <a:custGeom>
              <a:avLst/>
              <a:gdLst/>
              <a:ahLst/>
              <a:cxnLst/>
              <a:rect l="l" t="t" r="r" b="b"/>
              <a:pathLst>
                <a:path w="1064" h="2128" extrusionOk="0">
                  <a:moveTo>
                    <a:pt x="547" y="0"/>
                  </a:moveTo>
                  <a:cubicBezTo>
                    <a:pt x="243" y="0"/>
                    <a:pt x="0" y="487"/>
                    <a:pt x="0" y="1064"/>
                  </a:cubicBezTo>
                  <a:cubicBezTo>
                    <a:pt x="0" y="1672"/>
                    <a:pt x="243" y="2128"/>
                    <a:pt x="547" y="2128"/>
                  </a:cubicBezTo>
                  <a:cubicBezTo>
                    <a:pt x="851" y="2128"/>
                    <a:pt x="1064" y="1611"/>
                    <a:pt x="1064" y="1064"/>
                  </a:cubicBezTo>
                  <a:cubicBezTo>
                    <a:pt x="1064" y="487"/>
                    <a:pt x="851" y="0"/>
                    <a:pt x="547" y="0"/>
                  </a:cubicBez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4" name="Google Shape;2994;p56"/>
            <p:cNvSpPr/>
            <p:nvPr/>
          </p:nvSpPr>
          <p:spPr>
            <a:xfrm>
              <a:off x="2824025" y="4291375"/>
              <a:ext cx="104125" cy="57800"/>
            </a:xfrm>
            <a:custGeom>
              <a:avLst/>
              <a:gdLst/>
              <a:ahLst/>
              <a:cxnLst/>
              <a:rect l="l" t="t" r="r" b="b"/>
              <a:pathLst>
                <a:path w="4165" h="231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278"/>
                    <a:pt x="943" y="2311"/>
                    <a:pt x="2067" y="2311"/>
                  </a:cubicBezTo>
                  <a:cubicBezTo>
                    <a:pt x="3223" y="2311"/>
                    <a:pt x="4165" y="1278"/>
                    <a:pt x="4165" y="31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5" name="Google Shape;2995;p56"/>
            <p:cNvSpPr/>
            <p:nvPr/>
          </p:nvSpPr>
          <p:spPr>
            <a:xfrm>
              <a:off x="2843025" y="4315700"/>
              <a:ext cx="66125" cy="33475"/>
            </a:xfrm>
            <a:custGeom>
              <a:avLst/>
              <a:gdLst/>
              <a:ahLst/>
              <a:cxnLst/>
              <a:rect l="l" t="t" r="r" b="b"/>
              <a:pathLst>
                <a:path w="2645" h="1339" extrusionOk="0">
                  <a:moveTo>
                    <a:pt x="1307" y="1"/>
                  </a:moveTo>
                  <a:cubicBezTo>
                    <a:pt x="760" y="1"/>
                    <a:pt x="244" y="335"/>
                    <a:pt x="0" y="791"/>
                  </a:cubicBezTo>
                  <a:cubicBezTo>
                    <a:pt x="365" y="1125"/>
                    <a:pt x="821" y="1338"/>
                    <a:pt x="1307" y="1338"/>
                  </a:cubicBezTo>
                  <a:cubicBezTo>
                    <a:pt x="1824" y="1338"/>
                    <a:pt x="2311" y="1156"/>
                    <a:pt x="2645" y="791"/>
                  </a:cubicBezTo>
                  <a:cubicBezTo>
                    <a:pt x="2371" y="335"/>
                    <a:pt x="1885" y="1"/>
                    <a:pt x="130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6" name="Google Shape;2996;p56"/>
            <p:cNvSpPr/>
            <p:nvPr/>
          </p:nvSpPr>
          <p:spPr>
            <a:xfrm>
              <a:off x="2964600" y="42891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3101" y="1"/>
                  </a:moveTo>
                  <a:cubicBezTo>
                    <a:pt x="1399" y="1"/>
                    <a:pt x="1" y="1369"/>
                    <a:pt x="1" y="3071"/>
                  </a:cubicBezTo>
                  <a:cubicBezTo>
                    <a:pt x="1" y="4408"/>
                    <a:pt x="821" y="5563"/>
                    <a:pt x="2037" y="5958"/>
                  </a:cubicBezTo>
                  <a:cubicBezTo>
                    <a:pt x="3375" y="4530"/>
                    <a:pt x="4165" y="2615"/>
                    <a:pt x="4165" y="548"/>
                  </a:cubicBezTo>
                  <a:lnTo>
                    <a:pt x="4165" y="183"/>
                  </a:lnTo>
                  <a:cubicBezTo>
                    <a:pt x="3831" y="92"/>
                    <a:pt x="3496" y="1"/>
                    <a:pt x="310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7" name="Google Shape;2997;p56"/>
            <p:cNvSpPr/>
            <p:nvPr/>
          </p:nvSpPr>
          <p:spPr>
            <a:xfrm>
              <a:off x="2669000" y="4289100"/>
              <a:ext cx="104150" cy="148975"/>
            </a:xfrm>
            <a:custGeom>
              <a:avLst/>
              <a:gdLst/>
              <a:ahLst/>
              <a:cxnLst/>
              <a:rect l="l" t="t" r="r" b="b"/>
              <a:pathLst>
                <a:path w="4166" h="5959" extrusionOk="0">
                  <a:moveTo>
                    <a:pt x="1065" y="1"/>
                  </a:moveTo>
                  <a:cubicBezTo>
                    <a:pt x="670" y="1"/>
                    <a:pt x="335" y="92"/>
                    <a:pt x="1" y="183"/>
                  </a:cubicBezTo>
                  <a:lnTo>
                    <a:pt x="1" y="548"/>
                  </a:lnTo>
                  <a:cubicBezTo>
                    <a:pt x="1" y="2615"/>
                    <a:pt x="791" y="4530"/>
                    <a:pt x="2129" y="5958"/>
                  </a:cubicBezTo>
                  <a:cubicBezTo>
                    <a:pt x="3314" y="5563"/>
                    <a:pt x="4165" y="4408"/>
                    <a:pt x="4165" y="3071"/>
                  </a:cubicBezTo>
                  <a:cubicBezTo>
                    <a:pt x="4104" y="1369"/>
                    <a:pt x="2736" y="1"/>
                    <a:pt x="1065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8" name="Google Shape;2998;p56"/>
            <p:cNvSpPr/>
            <p:nvPr/>
          </p:nvSpPr>
          <p:spPr>
            <a:xfrm>
              <a:off x="2714600" y="4079550"/>
              <a:ext cx="997775" cy="532825"/>
            </a:xfrm>
            <a:custGeom>
              <a:avLst/>
              <a:gdLst/>
              <a:ahLst/>
              <a:cxnLst/>
              <a:rect l="l" t="t" r="r" b="b"/>
              <a:pathLst>
                <a:path w="39911" h="21313" extrusionOk="0">
                  <a:moveTo>
                    <a:pt x="12411" y="0"/>
                  </a:moveTo>
                  <a:cubicBezTo>
                    <a:pt x="12020" y="0"/>
                    <a:pt x="11636" y="58"/>
                    <a:pt x="11277" y="206"/>
                  </a:cubicBezTo>
                  <a:cubicBezTo>
                    <a:pt x="11125" y="298"/>
                    <a:pt x="10973" y="358"/>
                    <a:pt x="10913" y="510"/>
                  </a:cubicBezTo>
                  <a:cubicBezTo>
                    <a:pt x="10821" y="753"/>
                    <a:pt x="10973" y="1027"/>
                    <a:pt x="11125" y="1209"/>
                  </a:cubicBezTo>
                  <a:cubicBezTo>
                    <a:pt x="12341" y="2608"/>
                    <a:pt x="14195" y="3155"/>
                    <a:pt x="15837" y="3854"/>
                  </a:cubicBezTo>
                  <a:cubicBezTo>
                    <a:pt x="17296" y="4492"/>
                    <a:pt x="20123" y="6103"/>
                    <a:pt x="17509" y="7441"/>
                  </a:cubicBezTo>
                  <a:cubicBezTo>
                    <a:pt x="16870" y="7775"/>
                    <a:pt x="16080" y="7805"/>
                    <a:pt x="15350" y="7805"/>
                  </a:cubicBezTo>
                  <a:cubicBezTo>
                    <a:pt x="12493" y="7775"/>
                    <a:pt x="9636" y="6863"/>
                    <a:pt x="7296" y="5222"/>
                  </a:cubicBezTo>
                  <a:cubicBezTo>
                    <a:pt x="6505" y="4644"/>
                    <a:pt x="5745" y="4006"/>
                    <a:pt x="4773" y="3732"/>
                  </a:cubicBezTo>
                  <a:cubicBezTo>
                    <a:pt x="4644" y="3711"/>
                    <a:pt x="4500" y="3689"/>
                    <a:pt x="4351" y="3689"/>
                  </a:cubicBezTo>
                  <a:cubicBezTo>
                    <a:pt x="4289" y="3689"/>
                    <a:pt x="4227" y="3693"/>
                    <a:pt x="4165" y="3702"/>
                  </a:cubicBezTo>
                  <a:cubicBezTo>
                    <a:pt x="3830" y="3823"/>
                    <a:pt x="3648" y="4249"/>
                    <a:pt x="3678" y="4614"/>
                  </a:cubicBezTo>
                  <a:cubicBezTo>
                    <a:pt x="3709" y="5009"/>
                    <a:pt x="3952" y="5313"/>
                    <a:pt x="4134" y="5617"/>
                  </a:cubicBezTo>
                  <a:cubicBezTo>
                    <a:pt x="6399" y="8731"/>
                    <a:pt x="10272" y="10447"/>
                    <a:pt x="14108" y="10447"/>
                  </a:cubicBezTo>
                  <a:cubicBezTo>
                    <a:pt x="14391" y="10447"/>
                    <a:pt x="14674" y="10438"/>
                    <a:pt x="14955" y="10419"/>
                  </a:cubicBezTo>
                  <a:lnTo>
                    <a:pt x="14955" y="10419"/>
                  </a:lnTo>
                  <a:cubicBezTo>
                    <a:pt x="13786" y="11073"/>
                    <a:pt x="12449" y="11417"/>
                    <a:pt x="11112" y="11417"/>
                  </a:cubicBezTo>
                  <a:cubicBezTo>
                    <a:pt x="10398" y="11417"/>
                    <a:pt x="9685" y="11319"/>
                    <a:pt x="8998" y="11118"/>
                  </a:cubicBezTo>
                  <a:cubicBezTo>
                    <a:pt x="7052" y="10541"/>
                    <a:pt x="5381" y="9264"/>
                    <a:pt x="3557" y="8352"/>
                  </a:cubicBezTo>
                  <a:cubicBezTo>
                    <a:pt x="3131" y="8140"/>
                    <a:pt x="2675" y="7957"/>
                    <a:pt x="2219" y="7957"/>
                  </a:cubicBezTo>
                  <a:cubicBezTo>
                    <a:pt x="1" y="7957"/>
                    <a:pt x="1764" y="10358"/>
                    <a:pt x="2615" y="10936"/>
                  </a:cubicBezTo>
                  <a:cubicBezTo>
                    <a:pt x="5801" y="13127"/>
                    <a:pt x="10054" y="14173"/>
                    <a:pt x="13950" y="14173"/>
                  </a:cubicBezTo>
                  <a:cubicBezTo>
                    <a:pt x="14199" y="14173"/>
                    <a:pt x="14447" y="14168"/>
                    <a:pt x="14693" y="14160"/>
                  </a:cubicBezTo>
                  <a:lnTo>
                    <a:pt x="14693" y="14160"/>
                  </a:lnTo>
                  <a:cubicBezTo>
                    <a:pt x="13674" y="14203"/>
                    <a:pt x="12599" y="14647"/>
                    <a:pt x="11612" y="14827"/>
                  </a:cubicBezTo>
                  <a:cubicBezTo>
                    <a:pt x="10487" y="15039"/>
                    <a:pt x="9362" y="15131"/>
                    <a:pt x="8238" y="15191"/>
                  </a:cubicBezTo>
                  <a:cubicBezTo>
                    <a:pt x="8127" y="15195"/>
                    <a:pt x="8017" y="15196"/>
                    <a:pt x="7907" y="15196"/>
                  </a:cubicBezTo>
                  <a:cubicBezTo>
                    <a:pt x="6027" y="15196"/>
                    <a:pt x="4264" y="14727"/>
                    <a:pt x="2311" y="14583"/>
                  </a:cubicBezTo>
                  <a:cubicBezTo>
                    <a:pt x="2234" y="14572"/>
                    <a:pt x="2154" y="14566"/>
                    <a:pt x="2074" y="14566"/>
                  </a:cubicBezTo>
                  <a:cubicBezTo>
                    <a:pt x="1712" y="14566"/>
                    <a:pt x="1352" y="14691"/>
                    <a:pt x="1277" y="15039"/>
                  </a:cubicBezTo>
                  <a:cubicBezTo>
                    <a:pt x="1247" y="15191"/>
                    <a:pt x="1338" y="15343"/>
                    <a:pt x="1399" y="15495"/>
                  </a:cubicBezTo>
                  <a:cubicBezTo>
                    <a:pt x="2128" y="16894"/>
                    <a:pt x="3922" y="17319"/>
                    <a:pt x="5502" y="17410"/>
                  </a:cubicBezTo>
                  <a:cubicBezTo>
                    <a:pt x="6440" y="17498"/>
                    <a:pt x="7378" y="17542"/>
                    <a:pt x="8316" y="17542"/>
                  </a:cubicBezTo>
                  <a:cubicBezTo>
                    <a:pt x="10296" y="17542"/>
                    <a:pt x="12276" y="17346"/>
                    <a:pt x="14256" y="16954"/>
                  </a:cubicBezTo>
                  <a:lnTo>
                    <a:pt x="14256" y="16954"/>
                  </a:lnTo>
                  <a:cubicBezTo>
                    <a:pt x="12493" y="17927"/>
                    <a:pt x="10669" y="18626"/>
                    <a:pt x="8724" y="19143"/>
                  </a:cubicBezTo>
                  <a:cubicBezTo>
                    <a:pt x="7721" y="19386"/>
                    <a:pt x="6596" y="19599"/>
                    <a:pt x="5745" y="20146"/>
                  </a:cubicBezTo>
                  <a:cubicBezTo>
                    <a:pt x="5441" y="20359"/>
                    <a:pt x="5137" y="20815"/>
                    <a:pt x="5381" y="21027"/>
                  </a:cubicBezTo>
                  <a:cubicBezTo>
                    <a:pt x="5472" y="21119"/>
                    <a:pt x="5624" y="21149"/>
                    <a:pt x="5745" y="21179"/>
                  </a:cubicBezTo>
                  <a:cubicBezTo>
                    <a:pt x="6250" y="21273"/>
                    <a:pt x="6753" y="21312"/>
                    <a:pt x="7256" y="21312"/>
                  </a:cubicBezTo>
                  <a:cubicBezTo>
                    <a:pt x="9695" y="21312"/>
                    <a:pt x="12126" y="20388"/>
                    <a:pt x="14621" y="20237"/>
                  </a:cubicBezTo>
                  <a:cubicBezTo>
                    <a:pt x="14905" y="20218"/>
                    <a:pt x="15189" y="20210"/>
                    <a:pt x="15473" y="20210"/>
                  </a:cubicBezTo>
                  <a:cubicBezTo>
                    <a:pt x="17469" y="20210"/>
                    <a:pt x="19464" y="20632"/>
                    <a:pt x="21460" y="20845"/>
                  </a:cubicBezTo>
                  <a:cubicBezTo>
                    <a:pt x="22154" y="20916"/>
                    <a:pt x="22828" y="20946"/>
                    <a:pt x="23505" y="20946"/>
                  </a:cubicBezTo>
                  <a:cubicBezTo>
                    <a:pt x="23984" y="20946"/>
                    <a:pt x="24464" y="20931"/>
                    <a:pt x="24955" y="20906"/>
                  </a:cubicBezTo>
                  <a:cubicBezTo>
                    <a:pt x="25003" y="20904"/>
                    <a:pt x="25051" y="20904"/>
                    <a:pt x="25099" y="20904"/>
                  </a:cubicBezTo>
                  <a:cubicBezTo>
                    <a:pt x="25955" y="20904"/>
                    <a:pt x="26750" y="21127"/>
                    <a:pt x="27601" y="21127"/>
                  </a:cubicBezTo>
                  <a:cubicBezTo>
                    <a:pt x="27691" y="21127"/>
                    <a:pt x="27782" y="21124"/>
                    <a:pt x="27873" y="21119"/>
                  </a:cubicBezTo>
                  <a:cubicBezTo>
                    <a:pt x="31187" y="20906"/>
                    <a:pt x="34500" y="19629"/>
                    <a:pt x="36779" y="17197"/>
                  </a:cubicBezTo>
                  <a:cubicBezTo>
                    <a:pt x="38208" y="15678"/>
                    <a:pt x="39211" y="13702"/>
                    <a:pt x="39576" y="11605"/>
                  </a:cubicBezTo>
                  <a:cubicBezTo>
                    <a:pt x="39910" y="9811"/>
                    <a:pt x="39728" y="7805"/>
                    <a:pt x="38482" y="6529"/>
                  </a:cubicBezTo>
                  <a:lnTo>
                    <a:pt x="24469" y="3915"/>
                  </a:lnTo>
                  <a:cubicBezTo>
                    <a:pt x="21156" y="2334"/>
                    <a:pt x="17661" y="1118"/>
                    <a:pt x="14104" y="267"/>
                  </a:cubicBezTo>
                  <a:cubicBezTo>
                    <a:pt x="13563" y="123"/>
                    <a:pt x="12980" y="0"/>
                    <a:pt x="1241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9" name="Google Shape;2999;p56"/>
            <p:cNvSpPr/>
            <p:nvPr/>
          </p:nvSpPr>
          <p:spPr>
            <a:xfrm>
              <a:off x="1811100" y="1625975"/>
              <a:ext cx="750800" cy="798550"/>
            </a:xfrm>
            <a:custGeom>
              <a:avLst/>
              <a:gdLst/>
              <a:ahLst/>
              <a:cxnLst/>
              <a:rect l="l" t="t" r="r" b="b"/>
              <a:pathLst>
                <a:path w="30032" h="31942" extrusionOk="0">
                  <a:moveTo>
                    <a:pt x="23422" y="1"/>
                  </a:moveTo>
                  <a:cubicBezTo>
                    <a:pt x="19658" y="1"/>
                    <a:pt x="17018" y="1598"/>
                    <a:pt x="13952" y="3698"/>
                  </a:cubicBezTo>
                  <a:cubicBezTo>
                    <a:pt x="10304" y="6220"/>
                    <a:pt x="6991" y="8135"/>
                    <a:pt x="4499" y="11996"/>
                  </a:cubicBezTo>
                  <a:cubicBezTo>
                    <a:pt x="1094" y="17254"/>
                    <a:pt x="0" y="23880"/>
                    <a:pt x="1489" y="29929"/>
                  </a:cubicBezTo>
                  <a:cubicBezTo>
                    <a:pt x="1641" y="30537"/>
                    <a:pt x="1824" y="31175"/>
                    <a:pt x="2310" y="31570"/>
                  </a:cubicBezTo>
                  <a:cubicBezTo>
                    <a:pt x="2736" y="31813"/>
                    <a:pt x="3222" y="31905"/>
                    <a:pt x="3739" y="31935"/>
                  </a:cubicBezTo>
                  <a:cubicBezTo>
                    <a:pt x="3842" y="31939"/>
                    <a:pt x="3946" y="31941"/>
                    <a:pt x="4049" y="31941"/>
                  </a:cubicBezTo>
                  <a:cubicBezTo>
                    <a:pt x="6877" y="31941"/>
                    <a:pt x="9480" y="30361"/>
                    <a:pt x="11885" y="28865"/>
                  </a:cubicBezTo>
                  <a:cubicBezTo>
                    <a:pt x="14894" y="27011"/>
                    <a:pt x="17873" y="25096"/>
                    <a:pt x="20335" y="22604"/>
                  </a:cubicBezTo>
                  <a:cubicBezTo>
                    <a:pt x="25320" y="17588"/>
                    <a:pt x="30031" y="7315"/>
                    <a:pt x="25654" y="628"/>
                  </a:cubicBezTo>
                  <a:cubicBezTo>
                    <a:pt x="25563" y="506"/>
                    <a:pt x="25472" y="415"/>
                    <a:pt x="25350" y="293"/>
                  </a:cubicBezTo>
                  <a:cubicBezTo>
                    <a:pt x="25168" y="141"/>
                    <a:pt x="24864" y="111"/>
                    <a:pt x="24590" y="50"/>
                  </a:cubicBezTo>
                  <a:cubicBezTo>
                    <a:pt x="24188" y="17"/>
                    <a:pt x="23799" y="1"/>
                    <a:pt x="23422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0" name="Google Shape;3000;p56"/>
            <p:cNvSpPr/>
            <p:nvPr/>
          </p:nvSpPr>
          <p:spPr>
            <a:xfrm>
              <a:off x="1856675" y="2055025"/>
              <a:ext cx="352625" cy="443250"/>
            </a:xfrm>
            <a:custGeom>
              <a:avLst/>
              <a:gdLst/>
              <a:ahLst/>
              <a:cxnLst/>
              <a:rect l="l" t="t" r="r" b="b"/>
              <a:pathLst>
                <a:path w="14105" h="17730" extrusionOk="0">
                  <a:moveTo>
                    <a:pt x="9849" y="1"/>
                  </a:moveTo>
                  <a:lnTo>
                    <a:pt x="1" y="12129"/>
                  </a:lnTo>
                  <a:cubicBezTo>
                    <a:pt x="153" y="14104"/>
                    <a:pt x="1521" y="15776"/>
                    <a:pt x="3162" y="16870"/>
                  </a:cubicBezTo>
                  <a:cubicBezTo>
                    <a:pt x="3873" y="17352"/>
                    <a:pt x="4722" y="17730"/>
                    <a:pt x="5553" y="17730"/>
                  </a:cubicBezTo>
                  <a:cubicBezTo>
                    <a:pt x="5823" y="17730"/>
                    <a:pt x="6092" y="17689"/>
                    <a:pt x="6354" y="17600"/>
                  </a:cubicBezTo>
                  <a:cubicBezTo>
                    <a:pt x="7265" y="17265"/>
                    <a:pt x="7843" y="16354"/>
                    <a:pt x="8208" y="15442"/>
                  </a:cubicBezTo>
                  <a:cubicBezTo>
                    <a:pt x="9393" y="12767"/>
                    <a:pt x="9758" y="9697"/>
                    <a:pt x="11642" y="7448"/>
                  </a:cubicBezTo>
                  <a:cubicBezTo>
                    <a:pt x="12190" y="6779"/>
                    <a:pt x="12889" y="6171"/>
                    <a:pt x="13375" y="5442"/>
                  </a:cubicBezTo>
                  <a:cubicBezTo>
                    <a:pt x="13861" y="4682"/>
                    <a:pt x="14104" y="3679"/>
                    <a:pt x="13679" y="2888"/>
                  </a:cubicBezTo>
                  <a:cubicBezTo>
                    <a:pt x="13466" y="2432"/>
                    <a:pt x="13041" y="2128"/>
                    <a:pt x="12615" y="1825"/>
                  </a:cubicBezTo>
                  <a:cubicBezTo>
                    <a:pt x="11734" y="1186"/>
                    <a:pt x="10791" y="578"/>
                    <a:pt x="984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1" name="Google Shape;3001;p56"/>
            <p:cNvSpPr/>
            <p:nvPr/>
          </p:nvSpPr>
          <p:spPr>
            <a:xfrm>
              <a:off x="1960025" y="1716075"/>
              <a:ext cx="465850" cy="687775"/>
            </a:xfrm>
            <a:custGeom>
              <a:avLst/>
              <a:gdLst/>
              <a:ahLst/>
              <a:cxnLst/>
              <a:rect l="l" t="t" r="r" b="b"/>
              <a:pathLst>
                <a:path w="18634" h="27511" extrusionOk="0">
                  <a:moveTo>
                    <a:pt x="18626" y="0"/>
                  </a:moveTo>
                  <a:cubicBezTo>
                    <a:pt x="18566" y="0"/>
                    <a:pt x="18205" y="277"/>
                    <a:pt x="17569" y="884"/>
                  </a:cubicBezTo>
                  <a:cubicBezTo>
                    <a:pt x="16931" y="1492"/>
                    <a:pt x="15958" y="2312"/>
                    <a:pt x="15016" y="3619"/>
                  </a:cubicBezTo>
                  <a:cubicBezTo>
                    <a:pt x="14560" y="4258"/>
                    <a:pt x="14104" y="5018"/>
                    <a:pt x="13770" y="5899"/>
                  </a:cubicBezTo>
                  <a:cubicBezTo>
                    <a:pt x="13436" y="6750"/>
                    <a:pt x="13223" y="7753"/>
                    <a:pt x="13071" y="8756"/>
                  </a:cubicBezTo>
                  <a:cubicBezTo>
                    <a:pt x="12919" y="9790"/>
                    <a:pt x="12736" y="10854"/>
                    <a:pt x="12372" y="11887"/>
                  </a:cubicBezTo>
                  <a:cubicBezTo>
                    <a:pt x="11977" y="12920"/>
                    <a:pt x="11399" y="13954"/>
                    <a:pt x="10670" y="14866"/>
                  </a:cubicBezTo>
                  <a:cubicBezTo>
                    <a:pt x="9241" y="16720"/>
                    <a:pt x="7235" y="17845"/>
                    <a:pt x="5533" y="19000"/>
                  </a:cubicBezTo>
                  <a:cubicBezTo>
                    <a:pt x="4651" y="19577"/>
                    <a:pt x="3831" y="20124"/>
                    <a:pt x="3131" y="20732"/>
                  </a:cubicBezTo>
                  <a:cubicBezTo>
                    <a:pt x="2402" y="21340"/>
                    <a:pt x="1824" y="22009"/>
                    <a:pt x="1368" y="22647"/>
                  </a:cubicBezTo>
                  <a:cubicBezTo>
                    <a:pt x="913" y="23285"/>
                    <a:pt x="578" y="23924"/>
                    <a:pt x="365" y="24532"/>
                  </a:cubicBezTo>
                  <a:cubicBezTo>
                    <a:pt x="122" y="25139"/>
                    <a:pt x="31" y="25687"/>
                    <a:pt x="1" y="26143"/>
                  </a:cubicBezTo>
                  <a:lnTo>
                    <a:pt x="1" y="26750"/>
                  </a:lnTo>
                  <a:cubicBezTo>
                    <a:pt x="1" y="26902"/>
                    <a:pt x="31" y="27054"/>
                    <a:pt x="31" y="27146"/>
                  </a:cubicBezTo>
                  <a:cubicBezTo>
                    <a:pt x="92" y="27389"/>
                    <a:pt x="122" y="27510"/>
                    <a:pt x="122" y="27510"/>
                  </a:cubicBezTo>
                  <a:cubicBezTo>
                    <a:pt x="153" y="27510"/>
                    <a:pt x="31" y="26994"/>
                    <a:pt x="122" y="26173"/>
                  </a:cubicBezTo>
                  <a:cubicBezTo>
                    <a:pt x="153" y="25747"/>
                    <a:pt x="274" y="25231"/>
                    <a:pt x="487" y="24653"/>
                  </a:cubicBezTo>
                  <a:cubicBezTo>
                    <a:pt x="730" y="24076"/>
                    <a:pt x="1065" y="23468"/>
                    <a:pt x="1520" y="22860"/>
                  </a:cubicBezTo>
                  <a:cubicBezTo>
                    <a:pt x="1976" y="22252"/>
                    <a:pt x="2584" y="21644"/>
                    <a:pt x="3283" y="21036"/>
                  </a:cubicBezTo>
                  <a:cubicBezTo>
                    <a:pt x="3952" y="20459"/>
                    <a:pt x="4803" y="19911"/>
                    <a:pt x="5654" y="19364"/>
                  </a:cubicBezTo>
                  <a:cubicBezTo>
                    <a:pt x="6536" y="18787"/>
                    <a:pt x="7448" y="18270"/>
                    <a:pt x="8390" y="17571"/>
                  </a:cubicBezTo>
                  <a:cubicBezTo>
                    <a:pt x="9302" y="16933"/>
                    <a:pt x="10214" y="16142"/>
                    <a:pt x="10974" y="15200"/>
                  </a:cubicBezTo>
                  <a:cubicBezTo>
                    <a:pt x="11733" y="14227"/>
                    <a:pt x="12311" y="13164"/>
                    <a:pt x="12706" y="12100"/>
                  </a:cubicBezTo>
                  <a:cubicBezTo>
                    <a:pt x="13101" y="11036"/>
                    <a:pt x="13253" y="9942"/>
                    <a:pt x="13405" y="8908"/>
                  </a:cubicBezTo>
                  <a:cubicBezTo>
                    <a:pt x="13557" y="7905"/>
                    <a:pt x="13709" y="6933"/>
                    <a:pt x="14074" y="6112"/>
                  </a:cubicBezTo>
                  <a:cubicBezTo>
                    <a:pt x="14378" y="5261"/>
                    <a:pt x="14773" y="4501"/>
                    <a:pt x="15229" y="3893"/>
                  </a:cubicBezTo>
                  <a:cubicBezTo>
                    <a:pt x="16110" y="2647"/>
                    <a:pt x="17022" y="1735"/>
                    <a:pt x="17630" y="1127"/>
                  </a:cubicBezTo>
                  <a:cubicBezTo>
                    <a:pt x="18329" y="337"/>
                    <a:pt x="18633" y="2"/>
                    <a:pt x="18633" y="2"/>
                  </a:cubicBezTo>
                  <a:cubicBezTo>
                    <a:pt x="18632" y="1"/>
                    <a:pt x="18629" y="0"/>
                    <a:pt x="18626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2" name="Google Shape;3002;p56"/>
            <p:cNvSpPr/>
            <p:nvPr/>
          </p:nvSpPr>
          <p:spPr>
            <a:xfrm>
              <a:off x="1786775" y="1675050"/>
              <a:ext cx="502300" cy="577575"/>
            </a:xfrm>
            <a:custGeom>
              <a:avLst/>
              <a:gdLst/>
              <a:ahLst/>
              <a:cxnLst/>
              <a:rect l="l" t="t" r="r" b="b"/>
              <a:pathLst>
                <a:path w="20092" h="23103" extrusionOk="0">
                  <a:moveTo>
                    <a:pt x="20087" y="0"/>
                  </a:moveTo>
                  <a:cubicBezTo>
                    <a:pt x="20040" y="0"/>
                    <a:pt x="19764" y="359"/>
                    <a:pt x="19180" y="914"/>
                  </a:cubicBezTo>
                  <a:cubicBezTo>
                    <a:pt x="18603" y="1491"/>
                    <a:pt x="17721" y="2312"/>
                    <a:pt x="16475" y="3072"/>
                  </a:cubicBezTo>
                  <a:cubicBezTo>
                    <a:pt x="15867" y="3467"/>
                    <a:pt x="15138" y="3862"/>
                    <a:pt x="14378" y="4227"/>
                  </a:cubicBezTo>
                  <a:cubicBezTo>
                    <a:pt x="13587" y="4561"/>
                    <a:pt x="12706" y="4865"/>
                    <a:pt x="11794" y="5169"/>
                  </a:cubicBezTo>
                  <a:cubicBezTo>
                    <a:pt x="10882" y="5473"/>
                    <a:pt x="9909" y="5777"/>
                    <a:pt x="8906" y="6233"/>
                  </a:cubicBezTo>
                  <a:cubicBezTo>
                    <a:pt x="8420" y="6446"/>
                    <a:pt x="7964" y="6719"/>
                    <a:pt x="7478" y="7023"/>
                  </a:cubicBezTo>
                  <a:cubicBezTo>
                    <a:pt x="7022" y="7327"/>
                    <a:pt x="6566" y="7662"/>
                    <a:pt x="6140" y="8087"/>
                  </a:cubicBezTo>
                  <a:cubicBezTo>
                    <a:pt x="4438" y="9637"/>
                    <a:pt x="3253" y="11522"/>
                    <a:pt x="2462" y="13346"/>
                  </a:cubicBezTo>
                  <a:cubicBezTo>
                    <a:pt x="1672" y="15169"/>
                    <a:pt x="1216" y="16872"/>
                    <a:pt x="852" y="18331"/>
                  </a:cubicBezTo>
                  <a:cubicBezTo>
                    <a:pt x="548" y="19759"/>
                    <a:pt x="365" y="20945"/>
                    <a:pt x="213" y="21765"/>
                  </a:cubicBezTo>
                  <a:cubicBezTo>
                    <a:pt x="61" y="22647"/>
                    <a:pt x="0" y="23103"/>
                    <a:pt x="31" y="23103"/>
                  </a:cubicBezTo>
                  <a:cubicBezTo>
                    <a:pt x="61" y="23103"/>
                    <a:pt x="183" y="22647"/>
                    <a:pt x="335" y="21856"/>
                  </a:cubicBezTo>
                  <a:cubicBezTo>
                    <a:pt x="517" y="21066"/>
                    <a:pt x="760" y="19881"/>
                    <a:pt x="1095" y="18422"/>
                  </a:cubicBezTo>
                  <a:cubicBezTo>
                    <a:pt x="1459" y="16993"/>
                    <a:pt x="1915" y="15321"/>
                    <a:pt x="2766" y="13558"/>
                  </a:cubicBezTo>
                  <a:cubicBezTo>
                    <a:pt x="3557" y="11826"/>
                    <a:pt x="4742" y="10002"/>
                    <a:pt x="6384" y="8482"/>
                  </a:cubicBezTo>
                  <a:cubicBezTo>
                    <a:pt x="6779" y="8087"/>
                    <a:pt x="7204" y="7753"/>
                    <a:pt x="7660" y="7449"/>
                  </a:cubicBezTo>
                  <a:cubicBezTo>
                    <a:pt x="8116" y="7145"/>
                    <a:pt x="8572" y="6871"/>
                    <a:pt x="9028" y="6659"/>
                  </a:cubicBezTo>
                  <a:cubicBezTo>
                    <a:pt x="9970" y="6203"/>
                    <a:pt x="10943" y="5899"/>
                    <a:pt x="11885" y="5595"/>
                  </a:cubicBezTo>
                  <a:cubicBezTo>
                    <a:pt x="12797" y="5291"/>
                    <a:pt x="13709" y="4987"/>
                    <a:pt x="14499" y="4592"/>
                  </a:cubicBezTo>
                  <a:cubicBezTo>
                    <a:pt x="15289" y="4227"/>
                    <a:pt x="16019" y="3801"/>
                    <a:pt x="16627" y="3376"/>
                  </a:cubicBezTo>
                  <a:cubicBezTo>
                    <a:pt x="17873" y="2555"/>
                    <a:pt x="18724" y="1674"/>
                    <a:pt x="19302" y="1066"/>
                  </a:cubicBezTo>
                  <a:cubicBezTo>
                    <a:pt x="19545" y="762"/>
                    <a:pt x="19758" y="488"/>
                    <a:pt x="19910" y="306"/>
                  </a:cubicBezTo>
                  <a:cubicBezTo>
                    <a:pt x="20001" y="124"/>
                    <a:pt x="20092" y="32"/>
                    <a:pt x="20092" y="2"/>
                  </a:cubicBezTo>
                  <a:cubicBezTo>
                    <a:pt x="20091" y="1"/>
                    <a:pt x="20089" y="0"/>
                    <a:pt x="20087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3" name="Google Shape;3003;p56"/>
            <p:cNvSpPr/>
            <p:nvPr/>
          </p:nvSpPr>
          <p:spPr>
            <a:xfrm>
              <a:off x="1849075" y="1886325"/>
              <a:ext cx="284225" cy="517525"/>
            </a:xfrm>
            <a:custGeom>
              <a:avLst/>
              <a:gdLst/>
              <a:ahLst/>
              <a:cxnLst/>
              <a:rect l="l" t="t" r="r" b="b"/>
              <a:pathLst>
                <a:path w="11369" h="20701" extrusionOk="0">
                  <a:moveTo>
                    <a:pt x="11338" y="1"/>
                  </a:moveTo>
                  <a:cubicBezTo>
                    <a:pt x="11338" y="1"/>
                    <a:pt x="11035" y="183"/>
                    <a:pt x="10670" y="700"/>
                  </a:cubicBezTo>
                  <a:cubicBezTo>
                    <a:pt x="10305" y="1217"/>
                    <a:pt x="9879" y="2037"/>
                    <a:pt x="9454" y="3071"/>
                  </a:cubicBezTo>
                  <a:cubicBezTo>
                    <a:pt x="9059" y="4074"/>
                    <a:pt x="8633" y="5381"/>
                    <a:pt x="7843" y="6536"/>
                  </a:cubicBezTo>
                  <a:cubicBezTo>
                    <a:pt x="6992" y="7691"/>
                    <a:pt x="5776" y="8724"/>
                    <a:pt x="4439" y="9788"/>
                  </a:cubicBezTo>
                  <a:cubicBezTo>
                    <a:pt x="3162" y="10852"/>
                    <a:pt x="1916" y="12007"/>
                    <a:pt x="1156" y="13284"/>
                  </a:cubicBezTo>
                  <a:cubicBezTo>
                    <a:pt x="396" y="14621"/>
                    <a:pt x="153" y="15989"/>
                    <a:pt x="92" y="17083"/>
                  </a:cubicBezTo>
                  <a:cubicBezTo>
                    <a:pt x="1" y="18208"/>
                    <a:pt x="92" y="19089"/>
                    <a:pt x="153" y="19728"/>
                  </a:cubicBezTo>
                  <a:cubicBezTo>
                    <a:pt x="244" y="20336"/>
                    <a:pt x="274" y="20700"/>
                    <a:pt x="305" y="20700"/>
                  </a:cubicBezTo>
                  <a:cubicBezTo>
                    <a:pt x="335" y="20700"/>
                    <a:pt x="335" y="20336"/>
                    <a:pt x="335" y="19728"/>
                  </a:cubicBezTo>
                  <a:cubicBezTo>
                    <a:pt x="335" y="19120"/>
                    <a:pt x="305" y="18208"/>
                    <a:pt x="426" y="17114"/>
                  </a:cubicBezTo>
                  <a:cubicBezTo>
                    <a:pt x="548" y="16019"/>
                    <a:pt x="761" y="14712"/>
                    <a:pt x="1521" y="13497"/>
                  </a:cubicBezTo>
                  <a:cubicBezTo>
                    <a:pt x="2250" y="12281"/>
                    <a:pt x="3466" y="11187"/>
                    <a:pt x="4743" y="10123"/>
                  </a:cubicBezTo>
                  <a:cubicBezTo>
                    <a:pt x="6050" y="9059"/>
                    <a:pt x="7326" y="7995"/>
                    <a:pt x="8177" y="6749"/>
                  </a:cubicBezTo>
                  <a:cubicBezTo>
                    <a:pt x="9059" y="5503"/>
                    <a:pt x="9393" y="4196"/>
                    <a:pt x="9758" y="3132"/>
                  </a:cubicBezTo>
                  <a:cubicBezTo>
                    <a:pt x="10153" y="2098"/>
                    <a:pt x="10487" y="1278"/>
                    <a:pt x="10822" y="791"/>
                  </a:cubicBezTo>
                  <a:cubicBezTo>
                    <a:pt x="11126" y="305"/>
                    <a:pt x="11369" y="31"/>
                    <a:pt x="11338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8" name="Google Shape;3008;p56"/>
            <p:cNvSpPr/>
            <p:nvPr/>
          </p:nvSpPr>
          <p:spPr>
            <a:xfrm>
              <a:off x="5735925" y="2663700"/>
              <a:ext cx="101100" cy="58550"/>
            </a:xfrm>
            <a:custGeom>
              <a:avLst/>
              <a:gdLst/>
              <a:ahLst/>
              <a:cxnLst/>
              <a:rect l="l" t="t" r="r" b="b"/>
              <a:pathLst>
                <a:path w="4044" h="2342" extrusionOk="0">
                  <a:moveTo>
                    <a:pt x="1977" y="1"/>
                  </a:moveTo>
                  <a:cubicBezTo>
                    <a:pt x="1490" y="1"/>
                    <a:pt x="1034" y="244"/>
                    <a:pt x="761" y="517"/>
                  </a:cubicBezTo>
                  <a:cubicBezTo>
                    <a:pt x="457" y="761"/>
                    <a:pt x="274" y="1125"/>
                    <a:pt x="183" y="1368"/>
                  </a:cubicBezTo>
                  <a:cubicBezTo>
                    <a:pt x="1" y="1946"/>
                    <a:pt x="122" y="2341"/>
                    <a:pt x="153" y="2341"/>
                  </a:cubicBezTo>
                  <a:cubicBezTo>
                    <a:pt x="244" y="2341"/>
                    <a:pt x="244" y="1976"/>
                    <a:pt x="457" y="1490"/>
                  </a:cubicBezTo>
                  <a:cubicBezTo>
                    <a:pt x="578" y="1277"/>
                    <a:pt x="761" y="1004"/>
                    <a:pt x="1034" y="761"/>
                  </a:cubicBezTo>
                  <a:cubicBezTo>
                    <a:pt x="1278" y="578"/>
                    <a:pt x="1642" y="396"/>
                    <a:pt x="2007" y="396"/>
                  </a:cubicBezTo>
                  <a:cubicBezTo>
                    <a:pt x="2402" y="396"/>
                    <a:pt x="2737" y="517"/>
                    <a:pt x="3010" y="730"/>
                  </a:cubicBezTo>
                  <a:cubicBezTo>
                    <a:pt x="3284" y="912"/>
                    <a:pt x="3466" y="1186"/>
                    <a:pt x="3557" y="1429"/>
                  </a:cubicBezTo>
                  <a:cubicBezTo>
                    <a:pt x="3755" y="1911"/>
                    <a:pt x="3822" y="2286"/>
                    <a:pt x="3904" y="2286"/>
                  </a:cubicBezTo>
                  <a:cubicBezTo>
                    <a:pt x="3910" y="2286"/>
                    <a:pt x="3916" y="2284"/>
                    <a:pt x="3922" y="2280"/>
                  </a:cubicBezTo>
                  <a:cubicBezTo>
                    <a:pt x="3952" y="2280"/>
                    <a:pt x="4044" y="1916"/>
                    <a:pt x="3831" y="1338"/>
                  </a:cubicBezTo>
                  <a:cubicBezTo>
                    <a:pt x="3740" y="1064"/>
                    <a:pt x="3527" y="730"/>
                    <a:pt x="3223" y="457"/>
                  </a:cubicBezTo>
                  <a:cubicBezTo>
                    <a:pt x="2919" y="213"/>
                    <a:pt x="2463" y="1"/>
                    <a:pt x="197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1" name="Google Shape;3011;p56"/>
            <p:cNvSpPr/>
            <p:nvPr/>
          </p:nvSpPr>
          <p:spPr>
            <a:xfrm>
              <a:off x="4880300" y="2639375"/>
              <a:ext cx="101850" cy="327550"/>
            </a:xfrm>
            <a:custGeom>
              <a:avLst/>
              <a:gdLst/>
              <a:ahLst/>
              <a:cxnLst/>
              <a:rect l="l" t="t" r="r" b="b"/>
              <a:pathLst>
                <a:path w="4074" h="13102" extrusionOk="0">
                  <a:moveTo>
                    <a:pt x="3557" y="1"/>
                  </a:moveTo>
                  <a:lnTo>
                    <a:pt x="0" y="305"/>
                  </a:lnTo>
                  <a:lnTo>
                    <a:pt x="1794" y="13101"/>
                  </a:lnTo>
                  <a:lnTo>
                    <a:pt x="4073" y="12919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2" name="Google Shape;3012;p56"/>
            <p:cNvSpPr/>
            <p:nvPr/>
          </p:nvSpPr>
          <p:spPr>
            <a:xfrm>
              <a:off x="4918300" y="3002525"/>
              <a:ext cx="84375" cy="80750"/>
            </a:xfrm>
            <a:custGeom>
              <a:avLst/>
              <a:gdLst/>
              <a:ahLst/>
              <a:cxnLst/>
              <a:rect l="l" t="t" r="r" b="b"/>
              <a:pathLst>
                <a:path w="3375" h="3230" extrusionOk="0">
                  <a:moveTo>
                    <a:pt x="1636" y="0"/>
                  </a:moveTo>
                  <a:cubicBezTo>
                    <a:pt x="1598" y="0"/>
                    <a:pt x="1559" y="1"/>
                    <a:pt x="1520" y="4"/>
                  </a:cubicBezTo>
                  <a:cubicBezTo>
                    <a:pt x="638" y="95"/>
                    <a:pt x="0" y="886"/>
                    <a:pt x="61" y="1767"/>
                  </a:cubicBezTo>
                  <a:cubicBezTo>
                    <a:pt x="148" y="2610"/>
                    <a:pt x="874" y="3230"/>
                    <a:pt x="1708" y="3230"/>
                  </a:cubicBezTo>
                  <a:cubicBezTo>
                    <a:pt x="1746" y="3230"/>
                    <a:pt x="1785" y="3229"/>
                    <a:pt x="1824" y="3226"/>
                  </a:cubicBezTo>
                  <a:cubicBezTo>
                    <a:pt x="2736" y="3135"/>
                    <a:pt x="3374" y="2345"/>
                    <a:pt x="3252" y="1463"/>
                  </a:cubicBezTo>
                  <a:cubicBezTo>
                    <a:pt x="3194" y="620"/>
                    <a:pt x="2470" y="0"/>
                    <a:pt x="1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3" name="Google Shape;3013;p56"/>
            <p:cNvSpPr/>
            <p:nvPr/>
          </p:nvSpPr>
          <p:spPr>
            <a:xfrm>
              <a:off x="5108275" y="2631800"/>
              <a:ext cx="101850" cy="327525"/>
            </a:xfrm>
            <a:custGeom>
              <a:avLst/>
              <a:gdLst/>
              <a:ahLst/>
              <a:cxnLst/>
              <a:rect l="l" t="t" r="r" b="b"/>
              <a:pathLst>
                <a:path w="4074" h="13101" extrusionOk="0">
                  <a:moveTo>
                    <a:pt x="517" y="0"/>
                  </a:moveTo>
                  <a:lnTo>
                    <a:pt x="0" y="12918"/>
                  </a:lnTo>
                  <a:lnTo>
                    <a:pt x="2280" y="13101"/>
                  </a:lnTo>
                  <a:lnTo>
                    <a:pt x="4073" y="33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4" name="Google Shape;3014;p56"/>
            <p:cNvSpPr/>
            <p:nvPr/>
          </p:nvSpPr>
          <p:spPr>
            <a:xfrm>
              <a:off x="5083950" y="2995350"/>
              <a:ext cx="89700" cy="79900"/>
            </a:xfrm>
            <a:custGeom>
              <a:avLst/>
              <a:gdLst/>
              <a:ahLst/>
              <a:cxnLst/>
              <a:rect l="l" t="t" r="r" b="b"/>
              <a:pathLst>
                <a:path w="3588" h="3196" extrusionOk="0">
                  <a:moveTo>
                    <a:pt x="1786" y="0"/>
                  </a:moveTo>
                  <a:cubicBezTo>
                    <a:pt x="1422" y="0"/>
                    <a:pt x="1058" y="125"/>
                    <a:pt x="760" y="382"/>
                  </a:cubicBezTo>
                  <a:cubicBezTo>
                    <a:pt x="92" y="960"/>
                    <a:pt x="0" y="1963"/>
                    <a:pt x="578" y="2632"/>
                  </a:cubicBezTo>
                  <a:cubicBezTo>
                    <a:pt x="898" y="3002"/>
                    <a:pt x="1349" y="3196"/>
                    <a:pt x="1802" y="3196"/>
                  </a:cubicBezTo>
                  <a:cubicBezTo>
                    <a:pt x="2165" y="3196"/>
                    <a:pt x="2529" y="3071"/>
                    <a:pt x="2827" y="2814"/>
                  </a:cubicBezTo>
                  <a:cubicBezTo>
                    <a:pt x="3496" y="2236"/>
                    <a:pt x="3587" y="1233"/>
                    <a:pt x="3010" y="565"/>
                  </a:cubicBezTo>
                  <a:cubicBezTo>
                    <a:pt x="2689" y="194"/>
                    <a:pt x="2238" y="0"/>
                    <a:pt x="1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5" name="Google Shape;3015;p56"/>
            <p:cNvSpPr/>
            <p:nvPr/>
          </p:nvSpPr>
          <p:spPr>
            <a:xfrm>
              <a:off x="5834725" y="202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6" name="Google Shape;3016;p56"/>
            <p:cNvSpPr/>
            <p:nvPr/>
          </p:nvSpPr>
          <p:spPr>
            <a:xfrm>
              <a:off x="3401550" y="956225"/>
              <a:ext cx="1023600" cy="1023600"/>
            </a:xfrm>
            <a:custGeom>
              <a:avLst/>
              <a:gdLst/>
              <a:ahLst/>
              <a:cxnLst/>
              <a:rect l="l" t="t" r="r" b="b"/>
              <a:pathLst>
                <a:path w="40944" h="40944" extrusionOk="0">
                  <a:moveTo>
                    <a:pt x="20457" y="1"/>
                  </a:moveTo>
                  <a:cubicBezTo>
                    <a:pt x="9149" y="1"/>
                    <a:pt x="0" y="9150"/>
                    <a:pt x="0" y="20487"/>
                  </a:cubicBezTo>
                  <a:cubicBezTo>
                    <a:pt x="0" y="31795"/>
                    <a:pt x="9149" y="40944"/>
                    <a:pt x="20457" y="40944"/>
                  </a:cubicBezTo>
                  <a:cubicBezTo>
                    <a:pt x="24378" y="40944"/>
                    <a:pt x="28025" y="39849"/>
                    <a:pt x="31156" y="37965"/>
                  </a:cubicBezTo>
                  <a:lnTo>
                    <a:pt x="36931" y="40336"/>
                  </a:lnTo>
                  <a:cubicBezTo>
                    <a:pt x="37089" y="40409"/>
                    <a:pt x="37251" y="40443"/>
                    <a:pt x="37409" y="40443"/>
                  </a:cubicBezTo>
                  <a:cubicBezTo>
                    <a:pt x="38102" y="40443"/>
                    <a:pt x="38715" y="39796"/>
                    <a:pt x="38542" y="39029"/>
                  </a:cubicBezTo>
                  <a:lnTo>
                    <a:pt x="37387" y="32038"/>
                  </a:lnTo>
                  <a:cubicBezTo>
                    <a:pt x="39606" y="28725"/>
                    <a:pt x="40943" y="24773"/>
                    <a:pt x="40943" y="20487"/>
                  </a:cubicBezTo>
                  <a:cubicBezTo>
                    <a:pt x="40943" y="9150"/>
                    <a:pt x="31794" y="1"/>
                    <a:pt x="20457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7" name="Google Shape;3017;p56"/>
            <p:cNvSpPr/>
            <p:nvPr/>
          </p:nvSpPr>
          <p:spPr>
            <a:xfrm>
              <a:off x="3611275" y="1119250"/>
              <a:ext cx="516000" cy="697275"/>
            </a:xfrm>
            <a:custGeom>
              <a:avLst/>
              <a:gdLst/>
              <a:ahLst/>
              <a:cxnLst/>
              <a:rect l="l" t="t" r="r" b="b"/>
              <a:pathLst>
                <a:path w="20640" h="27891" extrusionOk="0">
                  <a:moveTo>
                    <a:pt x="7852" y="1"/>
                  </a:moveTo>
                  <a:cubicBezTo>
                    <a:pt x="6964" y="1"/>
                    <a:pt x="6018" y="305"/>
                    <a:pt x="5350" y="684"/>
                  </a:cubicBezTo>
                  <a:cubicBezTo>
                    <a:pt x="1277" y="2963"/>
                    <a:pt x="1" y="8070"/>
                    <a:pt x="517" y="12325"/>
                  </a:cubicBezTo>
                  <a:cubicBezTo>
                    <a:pt x="791" y="14362"/>
                    <a:pt x="1399" y="16398"/>
                    <a:pt x="2311" y="18252"/>
                  </a:cubicBezTo>
                  <a:cubicBezTo>
                    <a:pt x="2311" y="18283"/>
                    <a:pt x="2341" y="18283"/>
                    <a:pt x="2341" y="18313"/>
                  </a:cubicBezTo>
                  <a:cubicBezTo>
                    <a:pt x="2341" y="18343"/>
                    <a:pt x="2402" y="18343"/>
                    <a:pt x="2402" y="18404"/>
                  </a:cubicBezTo>
                  <a:cubicBezTo>
                    <a:pt x="3253" y="20289"/>
                    <a:pt x="4408" y="22052"/>
                    <a:pt x="5806" y="23571"/>
                  </a:cubicBezTo>
                  <a:cubicBezTo>
                    <a:pt x="8084" y="25989"/>
                    <a:pt x="11375" y="27891"/>
                    <a:pt x="14728" y="27891"/>
                  </a:cubicBezTo>
                  <a:cubicBezTo>
                    <a:pt x="15759" y="27891"/>
                    <a:pt x="16797" y="27711"/>
                    <a:pt x="17812" y="27310"/>
                  </a:cubicBezTo>
                  <a:cubicBezTo>
                    <a:pt x="19028" y="26885"/>
                    <a:pt x="20548" y="25638"/>
                    <a:pt x="20578" y="24240"/>
                  </a:cubicBezTo>
                  <a:cubicBezTo>
                    <a:pt x="20639" y="23511"/>
                    <a:pt x="20366" y="22842"/>
                    <a:pt x="20031" y="22204"/>
                  </a:cubicBezTo>
                  <a:cubicBezTo>
                    <a:pt x="19454" y="20988"/>
                    <a:pt x="18663" y="19833"/>
                    <a:pt x="17691" y="18890"/>
                  </a:cubicBezTo>
                  <a:cubicBezTo>
                    <a:pt x="17448" y="18556"/>
                    <a:pt x="17022" y="18161"/>
                    <a:pt x="16566" y="18009"/>
                  </a:cubicBezTo>
                  <a:cubicBezTo>
                    <a:pt x="16379" y="17957"/>
                    <a:pt x="16193" y="17935"/>
                    <a:pt x="16007" y="17935"/>
                  </a:cubicBezTo>
                  <a:cubicBezTo>
                    <a:pt x="15314" y="17935"/>
                    <a:pt x="14629" y="18251"/>
                    <a:pt x="13983" y="18587"/>
                  </a:cubicBezTo>
                  <a:cubicBezTo>
                    <a:pt x="13037" y="19032"/>
                    <a:pt x="12071" y="19436"/>
                    <a:pt x="11140" y="19436"/>
                  </a:cubicBezTo>
                  <a:cubicBezTo>
                    <a:pt x="10483" y="19436"/>
                    <a:pt x="9844" y="19236"/>
                    <a:pt x="9241" y="18708"/>
                  </a:cubicBezTo>
                  <a:cubicBezTo>
                    <a:pt x="8542" y="18100"/>
                    <a:pt x="8086" y="17340"/>
                    <a:pt x="7660" y="16550"/>
                  </a:cubicBezTo>
                  <a:cubicBezTo>
                    <a:pt x="7539" y="16337"/>
                    <a:pt x="7478" y="16155"/>
                    <a:pt x="7356" y="16003"/>
                  </a:cubicBezTo>
                  <a:lnTo>
                    <a:pt x="7144" y="15425"/>
                  </a:lnTo>
                  <a:cubicBezTo>
                    <a:pt x="6779" y="14605"/>
                    <a:pt x="6475" y="13754"/>
                    <a:pt x="6444" y="12842"/>
                  </a:cubicBezTo>
                  <a:cubicBezTo>
                    <a:pt x="6384" y="10866"/>
                    <a:pt x="7964" y="10015"/>
                    <a:pt x="9575" y="9255"/>
                  </a:cubicBezTo>
                  <a:cubicBezTo>
                    <a:pt x="10396" y="8860"/>
                    <a:pt x="11308" y="8434"/>
                    <a:pt x="11642" y="7614"/>
                  </a:cubicBezTo>
                  <a:cubicBezTo>
                    <a:pt x="11855" y="7158"/>
                    <a:pt x="11855" y="6611"/>
                    <a:pt x="11764" y="6124"/>
                  </a:cubicBezTo>
                  <a:cubicBezTo>
                    <a:pt x="11612" y="4787"/>
                    <a:pt x="11277" y="3450"/>
                    <a:pt x="10700" y="2234"/>
                  </a:cubicBezTo>
                  <a:cubicBezTo>
                    <a:pt x="10396" y="1595"/>
                    <a:pt x="10031" y="957"/>
                    <a:pt x="9484" y="501"/>
                  </a:cubicBezTo>
                  <a:cubicBezTo>
                    <a:pt x="9039" y="143"/>
                    <a:pt x="8459" y="1"/>
                    <a:pt x="7852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8" name="Google Shape;3018;p56"/>
            <p:cNvSpPr/>
            <p:nvPr/>
          </p:nvSpPr>
          <p:spPr>
            <a:xfrm>
              <a:off x="3766300" y="1121125"/>
              <a:ext cx="88925" cy="234825"/>
            </a:xfrm>
            <a:custGeom>
              <a:avLst/>
              <a:gdLst/>
              <a:ahLst/>
              <a:cxnLst/>
              <a:rect l="l" t="t" r="r" b="b"/>
              <a:pathLst>
                <a:path w="3557" h="9393" extrusionOk="0">
                  <a:moveTo>
                    <a:pt x="669" y="1"/>
                  </a:moveTo>
                  <a:cubicBezTo>
                    <a:pt x="456" y="31"/>
                    <a:pt x="213" y="122"/>
                    <a:pt x="0" y="213"/>
                  </a:cubicBezTo>
                  <a:cubicBezTo>
                    <a:pt x="1155" y="3192"/>
                    <a:pt x="2158" y="6292"/>
                    <a:pt x="2918" y="9393"/>
                  </a:cubicBezTo>
                  <a:cubicBezTo>
                    <a:pt x="3070" y="9332"/>
                    <a:pt x="3222" y="9241"/>
                    <a:pt x="3405" y="9180"/>
                  </a:cubicBezTo>
                  <a:cubicBezTo>
                    <a:pt x="3435" y="9119"/>
                    <a:pt x="3526" y="9119"/>
                    <a:pt x="3557" y="9089"/>
                  </a:cubicBezTo>
                  <a:cubicBezTo>
                    <a:pt x="2797" y="6019"/>
                    <a:pt x="1854" y="2979"/>
                    <a:pt x="66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9" name="Google Shape;3019;p56"/>
            <p:cNvSpPr/>
            <p:nvPr/>
          </p:nvSpPr>
          <p:spPr>
            <a:xfrm>
              <a:off x="3948675" y="1582375"/>
              <a:ext cx="141350" cy="211275"/>
            </a:xfrm>
            <a:custGeom>
              <a:avLst/>
              <a:gdLst/>
              <a:ahLst/>
              <a:cxnLst/>
              <a:rect l="l" t="t" r="r" b="b"/>
              <a:pathLst>
                <a:path w="5654" h="8451" extrusionOk="0">
                  <a:moveTo>
                    <a:pt x="639" y="1"/>
                  </a:moveTo>
                  <a:cubicBezTo>
                    <a:pt x="547" y="31"/>
                    <a:pt x="517" y="31"/>
                    <a:pt x="456" y="62"/>
                  </a:cubicBezTo>
                  <a:lnTo>
                    <a:pt x="0" y="305"/>
                  </a:lnTo>
                  <a:cubicBezTo>
                    <a:pt x="2006" y="2797"/>
                    <a:pt x="3708" y="5533"/>
                    <a:pt x="5076" y="8451"/>
                  </a:cubicBezTo>
                  <a:cubicBezTo>
                    <a:pt x="5259" y="8360"/>
                    <a:pt x="5471" y="8238"/>
                    <a:pt x="5654" y="8086"/>
                  </a:cubicBezTo>
                  <a:cubicBezTo>
                    <a:pt x="4286" y="5198"/>
                    <a:pt x="2614" y="2493"/>
                    <a:pt x="63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0" name="Google Shape;3020;p56"/>
            <p:cNvSpPr/>
            <p:nvPr/>
          </p:nvSpPr>
          <p:spPr>
            <a:xfrm>
              <a:off x="3924350" y="1032225"/>
              <a:ext cx="50950" cy="65800"/>
            </a:xfrm>
            <a:custGeom>
              <a:avLst/>
              <a:gdLst/>
              <a:ahLst/>
              <a:cxnLst/>
              <a:rect l="l" t="t" r="r" b="b"/>
              <a:pathLst>
                <a:path w="2038" h="2632" extrusionOk="0">
                  <a:moveTo>
                    <a:pt x="1728" y="0"/>
                  </a:moveTo>
                  <a:cubicBezTo>
                    <a:pt x="1480" y="0"/>
                    <a:pt x="972" y="407"/>
                    <a:pt x="578" y="1064"/>
                  </a:cubicBezTo>
                  <a:cubicBezTo>
                    <a:pt x="122" y="1824"/>
                    <a:pt x="1" y="2554"/>
                    <a:pt x="244" y="2614"/>
                  </a:cubicBezTo>
                  <a:cubicBezTo>
                    <a:pt x="264" y="2626"/>
                    <a:pt x="286" y="2631"/>
                    <a:pt x="310" y="2631"/>
                  </a:cubicBezTo>
                  <a:cubicBezTo>
                    <a:pt x="542" y="2631"/>
                    <a:pt x="953" y="2126"/>
                    <a:pt x="1338" y="1520"/>
                  </a:cubicBezTo>
                  <a:cubicBezTo>
                    <a:pt x="1764" y="791"/>
                    <a:pt x="2037" y="183"/>
                    <a:pt x="1824" y="31"/>
                  </a:cubicBezTo>
                  <a:cubicBezTo>
                    <a:pt x="1800" y="10"/>
                    <a:pt x="1767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1" name="Google Shape;3021;p56"/>
            <p:cNvSpPr/>
            <p:nvPr/>
          </p:nvSpPr>
          <p:spPr>
            <a:xfrm>
              <a:off x="3985150" y="1119975"/>
              <a:ext cx="94250" cy="36950"/>
            </a:xfrm>
            <a:custGeom>
              <a:avLst/>
              <a:gdLst/>
              <a:ahLst/>
              <a:cxnLst/>
              <a:rect l="l" t="t" r="r" b="b"/>
              <a:pathLst>
                <a:path w="3770" h="1478" extrusionOk="0">
                  <a:moveTo>
                    <a:pt x="3294" y="0"/>
                  </a:moveTo>
                  <a:cubicBezTo>
                    <a:pt x="2927" y="0"/>
                    <a:pt x="2363" y="114"/>
                    <a:pt x="1763" y="320"/>
                  </a:cubicBezTo>
                  <a:cubicBezTo>
                    <a:pt x="760" y="655"/>
                    <a:pt x="0" y="1110"/>
                    <a:pt x="91" y="1354"/>
                  </a:cubicBezTo>
                  <a:cubicBezTo>
                    <a:pt x="115" y="1436"/>
                    <a:pt x="263" y="1478"/>
                    <a:pt x="494" y="1478"/>
                  </a:cubicBezTo>
                  <a:cubicBezTo>
                    <a:pt x="856" y="1478"/>
                    <a:pt x="1424" y="1376"/>
                    <a:pt x="2037" y="1171"/>
                  </a:cubicBezTo>
                  <a:cubicBezTo>
                    <a:pt x="3009" y="807"/>
                    <a:pt x="3769" y="351"/>
                    <a:pt x="3708" y="138"/>
                  </a:cubicBezTo>
                  <a:cubicBezTo>
                    <a:pt x="3674" y="44"/>
                    <a:pt x="3522" y="0"/>
                    <a:pt x="3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2" name="Google Shape;3022;p56"/>
            <p:cNvSpPr/>
            <p:nvPr/>
          </p:nvSpPr>
          <p:spPr>
            <a:xfrm>
              <a:off x="4013250" y="1239025"/>
              <a:ext cx="78200" cy="23200"/>
            </a:xfrm>
            <a:custGeom>
              <a:avLst/>
              <a:gdLst/>
              <a:ahLst/>
              <a:cxnLst/>
              <a:rect l="l" t="t" r="r" b="b"/>
              <a:pathLst>
                <a:path w="3128" h="928" extrusionOk="0">
                  <a:moveTo>
                    <a:pt x="789" y="1"/>
                  </a:moveTo>
                  <a:cubicBezTo>
                    <a:pt x="397" y="1"/>
                    <a:pt x="118" y="58"/>
                    <a:pt x="62" y="209"/>
                  </a:cubicBezTo>
                  <a:cubicBezTo>
                    <a:pt x="1" y="421"/>
                    <a:pt x="639" y="817"/>
                    <a:pt x="1521" y="908"/>
                  </a:cubicBezTo>
                  <a:cubicBezTo>
                    <a:pt x="1656" y="921"/>
                    <a:pt x="1787" y="927"/>
                    <a:pt x="1911" y="927"/>
                  </a:cubicBezTo>
                  <a:cubicBezTo>
                    <a:pt x="2624" y="927"/>
                    <a:pt x="3127" y="724"/>
                    <a:pt x="3101" y="543"/>
                  </a:cubicBezTo>
                  <a:cubicBezTo>
                    <a:pt x="3101" y="300"/>
                    <a:pt x="2433" y="118"/>
                    <a:pt x="1612" y="57"/>
                  </a:cubicBezTo>
                  <a:cubicBezTo>
                    <a:pt x="1312" y="22"/>
                    <a:pt x="1029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3" name="Google Shape;3023;p56"/>
            <p:cNvSpPr/>
            <p:nvPr/>
          </p:nvSpPr>
          <p:spPr>
            <a:xfrm>
              <a:off x="4095325" y="1457375"/>
              <a:ext cx="58550" cy="84350"/>
            </a:xfrm>
            <a:custGeom>
              <a:avLst/>
              <a:gdLst/>
              <a:ahLst/>
              <a:cxnLst/>
              <a:rect l="l" t="t" r="r" b="b"/>
              <a:pathLst>
                <a:path w="2342" h="3374" extrusionOk="0">
                  <a:moveTo>
                    <a:pt x="2042" y="0"/>
                  </a:moveTo>
                  <a:cubicBezTo>
                    <a:pt x="1807" y="0"/>
                    <a:pt x="1231" y="583"/>
                    <a:pt x="730" y="1444"/>
                  </a:cubicBezTo>
                  <a:cubicBezTo>
                    <a:pt x="213" y="2417"/>
                    <a:pt x="1" y="3268"/>
                    <a:pt x="244" y="3359"/>
                  </a:cubicBezTo>
                  <a:cubicBezTo>
                    <a:pt x="260" y="3369"/>
                    <a:pt x="278" y="3373"/>
                    <a:pt x="298" y="3373"/>
                  </a:cubicBezTo>
                  <a:cubicBezTo>
                    <a:pt x="540" y="3373"/>
                    <a:pt x="1041" y="2712"/>
                    <a:pt x="1490" y="1870"/>
                  </a:cubicBezTo>
                  <a:cubicBezTo>
                    <a:pt x="2037" y="958"/>
                    <a:pt x="2341" y="168"/>
                    <a:pt x="2098" y="16"/>
                  </a:cubicBezTo>
                  <a:cubicBezTo>
                    <a:pt x="2082" y="5"/>
                    <a:pt x="2063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4" name="Google Shape;3024;p56"/>
            <p:cNvSpPr/>
            <p:nvPr/>
          </p:nvSpPr>
          <p:spPr>
            <a:xfrm>
              <a:off x="4163725" y="1539750"/>
              <a:ext cx="85875" cy="50650"/>
            </a:xfrm>
            <a:custGeom>
              <a:avLst/>
              <a:gdLst/>
              <a:ahLst/>
              <a:cxnLst/>
              <a:rect l="l" t="t" r="r" b="b"/>
              <a:pathLst>
                <a:path w="3435" h="2026" extrusionOk="0">
                  <a:moveTo>
                    <a:pt x="3090" y="0"/>
                  </a:moveTo>
                  <a:cubicBezTo>
                    <a:pt x="2774" y="0"/>
                    <a:pt x="2141" y="223"/>
                    <a:pt x="1490" y="642"/>
                  </a:cubicBezTo>
                  <a:cubicBezTo>
                    <a:pt x="608" y="1159"/>
                    <a:pt x="0" y="1767"/>
                    <a:pt x="152" y="1949"/>
                  </a:cubicBezTo>
                  <a:cubicBezTo>
                    <a:pt x="182" y="2001"/>
                    <a:pt x="256" y="2026"/>
                    <a:pt x="362" y="2026"/>
                  </a:cubicBezTo>
                  <a:cubicBezTo>
                    <a:pt x="690" y="2026"/>
                    <a:pt x="1326" y="1792"/>
                    <a:pt x="1946" y="1402"/>
                  </a:cubicBezTo>
                  <a:cubicBezTo>
                    <a:pt x="2827" y="885"/>
                    <a:pt x="3435" y="277"/>
                    <a:pt x="3283" y="64"/>
                  </a:cubicBezTo>
                  <a:cubicBezTo>
                    <a:pt x="3254" y="22"/>
                    <a:pt x="3187" y="0"/>
                    <a:pt x="3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5" name="Google Shape;3025;p56"/>
            <p:cNvSpPr/>
            <p:nvPr/>
          </p:nvSpPr>
          <p:spPr>
            <a:xfrm>
              <a:off x="4177400" y="1658300"/>
              <a:ext cx="87400" cy="29775"/>
            </a:xfrm>
            <a:custGeom>
              <a:avLst/>
              <a:gdLst/>
              <a:ahLst/>
              <a:cxnLst/>
              <a:rect l="l" t="t" r="r" b="b"/>
              <a:pathLst>
                <a:path w="3496" h="1191" extrusionOk="0">
                  <a:moveTo>
                    <a:pt x="729" y="0"/>
                  </a:moveTo>
                  <a:cubicBezTo>
                    <a:pt x="324" y="0"/>
                    <a:pt x="48" y="80"/>
                    <a:pt x="31" y="216"/>
                  </a:cubicBezTo>
                  <a:cubicBezTo>
                    <a:pt x="0" y="429"/>
                    <a:pt x="730" y="794"/>
                    <a:pt x="1611" y="1006"/>
                  </a:cubicBezTo>
                  <a:cubicBezTo>
                    <a:pt x="2169" y="1114"/>
                    <a:pt x="2673" y="1190"/>
                    <a:pt x="3005" y="1190"/>
                  </a:cubicBezTo>
                  <a:cubicBezTo>
                    <a:pt x="3233" y="1190"/>
                    <a:pt x="3380" y="1154"/>
                    <a:pt x="3405" y="1067"/>
                  </a:cubicBezTo>
                  <a:cubicBezTo>
                    <a:pt x="3496" y="824"/>
                    <a:pt x="2797" y="368"/>
                    <a:pt x="1854" y="155"/>
                  </a:cubicBezTo>
                  <a:cubicBezTo>
                    <a:pt x="1441" y="49"/>
                    <a:pt x="1046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6" name="Google Shape;3026;p56"/>
            <p:cNvSpPr/>
            <p:nvPr/>
          </p:nvSpPr>
          <p:spPr>
            <a:xfrm>
              <a:off x="3722975" y="2217650"/>
              <a:ext cx="1047925" cy="846700"/>
            </a:xfrm>
            <a:custGeom>
              <a:avLst/>
              <a:gdLst/>
              <a:ahLst/>
              <a:cxnLst/>
              <a:rect l="l" t="t" r="r" b="b"/>
              <a:pathLst>
                <a:path w="41917" h="33868" extrusionOk="0">
                  <a:moveTo>
                    <a:pt x="7904" y="0"/>
                  </a:moveTo>
                  <a:cubicBezTo>
                    <a:pt x="3557" y="0"/>
                    <a:pt x="1" y="3526"/>
                    <a:pt x="1" y="7903"/>
                  </a:cubicBezTo>
                  <a:lnTo>
                    <a:pt x="1" y="21247"/>
                  </a:lnTo>
                  <a:cubicBezTo>
                    <a:pt x="1" y="25594"/>
                    <a:pt x="3557" y="29150"/>
                    <a:pt x="7904" y="29150"/>
                  </a:cubicBezTo>
                  <a:lnTo>
                    <a:pt x="23679" y="29150"/>
                  </a:lnTo>
                  <a:lnTo>
                    <a:pt x="29849" y="33648"/>
                  </a:lnTo>
                  <a:cubicBezTo>
                    <a:pt x="30044" y="33800"/>
                    <a:pt x="30264" y="33868"/>
                    <a:pt x="30480" y="33868"/>
                  </a:cubicBezTo>
                  <a:cubicBezTo>
                    <a:pt x="31043" y="33868"/>
                    <a:pt x="31582" y="33412"/>
                    <a:pt x="31582" y="32797"/>
                  </a:cubicBezTo>
                  <a:lnTo>
                    <a:pt x="31582" y="29119"/>
                  </a:lnTo>
                  <a:lnTo>
                    <a:pt x="34013" y="29119"/>
                  </a:lnTo>
                  <a:cubicBezTo>
                    <a:pt x="38390" y="29119"/>
                    <a:pt x="41916" y="25594"/>
                    <a:pt x="41916" y="21217"/>
                  </a:cubicBezTo>
                  <a:lnTo>
                    <a:pt x="41916" y="7903"/>
                  </a:lnTo>
                  <a:cubicBezTo>
                    <a:pt x="41916" y="3526"/>
                    <a:pt x="38390" y="0"/>
                    <a:pt x="34013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7" name="Google Shape;3027;p56"/>
            <p:cNvSpPr/>
            <p:nvPr/>
          </p:nvSpPr>
          <p:spPr>
            <a:xfrm>
              <a:off x="3706250" y="2116150"/>
              <a:ext cx="270550" cy="237200"/>
            </a:xfrm>
            <a:custGeom>
              <a:avLst/>
              <a:gdLst/>
              <a:ahLst/>
              <a:cxnLst/>
              <a:rect l="l" t="t" r="r" b="b"/>
              <a:pathLst>
                <a:path w="10822" h="9488" extrusionOk="0">
                  <a:moveTo>
                    <a:pt x="5403" y="1"/>
                  </a:moveTo>
                  <a:cubicBezTo>
                    <a:pt x="3591" y="1"/>
                    <a:pt x="1849" y="1044"/>
                    <a:pt x="1065" y="2814"/>
                  </a:cubicBezTo>
                  <a:cubicBezTo>
                    <a:pt x="1" y="5215"/>
                    <a:pt x="1095" y="8012"/>
                    <a:pt x="3497" y="9076"/>
                  </a:cubicBezTo>
                  <a:cubicBezTo>
                    <a:pt x="4128" y="9355"/>
                    <a:pt x="4786" y="9488"/>
                    <a:pt x="5433" y="9488"/>
                  </a:cubicBezTo>
                  <a:cubicBezTo>
                    <a:pt x="7248" y="9488"/>
                    <a:pt x="8974" y="8445"/>
                    <a:pt x="9758" y="6674"/>
                  </a:cubicBezTo>
                  <a:cubicBezTo>
                    <a:pt x="10822" y="4273"/>
                    <a:pt x="9728" y="1477"/>
                    <a:pt x="7326" y="413"/>
                  </a:cubicBezTo>
                  <a:cubicBezTo>
                    <a:pt x="6703" y="133"/>
                    <a:pt x="6049" y="1"/>
                    <a:pt x="5403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8" name="Google Shape;3028;p56"/>
            <p:cNvSpPr/>
            <p:nvPr/>
          </p:nvSpPr>
          <p:spPr>
            <a:xfrm>
              <a:off x="3832400" y="2163700"/>
              <a:ext cx="22825" cy="129200"/>
            </a:xfrm>
            <a:custGeom>
              <a:avLst/>
              <a:gdLst/>
              <a:ahLst/>
              <a:cxnLst/>
              <a:rect l="l" t="t" r="r" b="b"/>
              <a:pathLst>
                <a:path w="913" h="5168" extrusionOk="0">
                  <a:moveTo>
                    <a:pt x="92" y="0"/>
                  </a:moveTo>
                  <a:lnTo>
                    <a:pt x="183" y="3648"/>
                  </a:lnTo>
                  <a:lnTo>
                    <a:pt x="669" y="3648"/>
                  </a:lnTo>
                  <a:lnTo>
                    <a:pt x="791" y="0"/>
                  </a:lnTo>
                  <a:close/>
                  <a:moveTo>
                    <a:pt x="457" y="4256"/>
                  </a:moveTo>
                  <a:cubicBezTo>
                    <a:pt x="183" y="4256"/>
                    <a:pt x="1" y="4438"/>
                    <a:pt x="1" y="4712"/>
                  </a:cubicBezTo>
                  <a:cubicBezTo>
                    <a:pt x="1" y="4955"/>
                    <a:pt x="153" y="5168"/>
                    <a:pt x="457" y="5168"/>
                  </a:cubicBezTo>
                  <a:cubicBezTo>
                    <a:pt x="730" y="5168"/>
                    <a:pt x="913" y="4955"/>
                    <a:pt x="913" y="4712"/>
                  </a:cubicBezTo>
                  <a:cubicBezTo>
                    <a:pt x="913" y="4438"/>
                    <a:pt x="730" y="4256"/>
                    <a:pt x="457" y="4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9" name="Google Shape;3029;p56"/>
            <p:cNvSpPr/>
            <p:nvPr/>
          </p:nvSpPr>
          <p:spPr>
            <a:xfrm>
              <a:off x="3947150" y="2310475"/>
              <a:ext cx="612500" cy="569700"/>
            </a:xfrm>
            <a:custGeom>
              <a:avLst/>
              <a:gdLst/>
              <a:ahLst/>
              <a:cxnLst/>
              <a:rect l="l" t="t" r="r" b="b"/>
              <a:pathLst>
                <a:path w="24500" h="22788" extrusionOk="0">
                  <a:moveTo>
                    <a:pt x="12260" y="0"/>
                  </a:moveTo>
                  <a:cubicBezTo>
                    <a:pt x="11655" y="0"/>
                    <a:pt x="11043" y="48"/>
                    <a:pt x="10426" y="148"/>
                  </a:cubicBezTo>
                  <a:cubicBezTo>
                    <a:pt x="4225" y="1151"/>
                    <a:pt x="0" y="6987"/>
                    <a:pt x="973" y="13218"/>
                  </a:cubicBezTo>
                  <a:cubicBezTo>
                    <a:pt x="1877" y="18805"/>
                    <a:pt x="6729" y="22788"/>
                    <a:pt x="12216" y="22788"/>
                  </a:cubicBezTo>
                  <a:cubicBezTo>
                    <a:pt x="12819" y="22788"/>
                    <a:pt x="13430" y="22740"/>
                    <a:pt x="14043" y="22640"/>
                  </a:cubicBezTo>
                  <a:cubicBezTo>
                    <a:pt x="20274" y="21668"/>
                    <a:pt x="24499" y="15801"/>
                    <a:pt x="23496" y="9601"/>
                  </a:cubicBezTo>
                  <a:cubicBezTo>
                    <a:pt x="22593" y="3986"/>
                    <a:pt x="17765" y="0"/>
                    <a:pt x="1226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0" name="Google Shape;3030;p56"/>
            <p:cNvSpPr/>
            <p:nvPr/>
          </p:nvSpPr>
          <p:spPr>
            <a:xfrm>
              <a:off x="4037575" y="2379500"/>
              <a:ext cx="431650" cy="431650"/>
            </a:xfrm>
            <a:custGeom>
              <a:avLst/>
              <a:gdLst/>
              <a:ahLst/>
              <a:cxnLst/>
              <a:rect l="l" t="t" r="r" b="b"/>
              <a:pathLst>
                <a:path w="17266" h="17266" extrusionOk="0">
                  <a:moveTo>
                    <a:pt x="8633" y="1"/>
                  </a:moveTo>
                  <a:cubicBezTo>
                    <a:pt x="3861" y="1"/>
                    <a:pt x="1" y="3891"/>
                    <a:pt x="1" y="8633"/>
                  </a:cubicBezTo>
                  <a:cubicBezTo>
                    <a:pt x="1" y="13405"/>
                    <a:pt x="3861" y="17265"/>
                    <a:pt x="8633" y="17265"/>
                  </a:cubicBezTo>
                  <a:cubicBezTo>
                    <a:pt x="13375" y="17265"/>
                    <a:pt x="17265" y="13405"/>
                    <a:pt x="17265" y="8633"/>
                  </a:cubicBezTo>
                  <a:cubicBezTo>
                    <a:pt x="17265" y="3891"/>
                    <a:pt x="1337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1" name="Google Shape;3031;p56"/>
            <p:cNvSpPr/>
            <p:nvPr/>
          </p:nvSpPr>
          <p:spPr>
            <a:xfrm>
              <a:off x="4242750" y="2720700"/>
              <a:ext cx="21300" cy="55500"/>
            </a:xfrm>
            <a:custGeom>
              <a:avLst/>
              <a:gdLst/>
              <a:ahLst/>
              <a:cxnLst/>
              <a:rect l="l" t="t" r="r" b="b"/>
              <a:pathLst>
                <a:path w="852" h="2220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lnTo>
                    <a:pt x="0" y="1794"/>
                  </a:lnTo>
                  <a:cubicBezTo>
                    <a:pt x="0" y="2037"/>
                    <a:pt x="183" y="2219"/>
                    <a:pt x="426" y="2219"/>
                  </a:cubicBezTo>
                  <a:cubicBezTo>
                    <a:pt x="639" y="2219"/>
                    <a:pt x="851" y="2067"/>
                    <a:pt x="851" y="1824"/>
                  </a:cubicBezTo>
                  <a:lnTo>
                    <a:pt x="851" y="426"/>
                  </a:lnTo>
                  <a:cubicBezTo>
                    <a:pt x="851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2" name="Google Shape;3032;p56"/>
            <p:cNvSpPr/>
            <p:nvPr/>
          </p:nvSpPr>
          <p:spPr>
            <a:xfrm>
              <a:off x="4242750" y="2412950"/>
              <a:ext cx="21300" cy="56250"/>
            </a:xfrm>
            <a:custGeom>
              <a:avLst/>
              <a:gdLst/>
              <a:ahLst/>
              <a:cxnLst/>
              <a:rect l="l" t="t" r="r" b="b"/>
              <a:pathLst>
                <a:path w="852" h="2250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lnTo>
                    <a:pt x="0" y="1824"/>
                  </a:lnTo>
                  <a:cubicBezTo>
                    <a:pt x="0" y="2067"/>
                    <a:pt x="183" y="2249"/>
                    <a:pt x="426" y="2249"/>
                  </a:cubicBezTo>
                  <a:cubicBezTo>
                    <a:pt x="639" y="2249"/>
                    <a:pt x="851" y="2067"/>
                    <a:pt x="851" y="1824"/>
                  </a:cubicBezTo>
                  <a:lnTo>
                    <a:pt x="851" y="426"/>
                  </a:lnTo>
                  <a:cubicBezTo>
                    <a:pt x="851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3" name="Google Shape;3033;p56"/>
            <p:cNvSpPr/>
            <p:nvPr/>
          </p:nvSpPr>
          <p:spPr>
            <a:xfrm>
              <a:off x="4378775" y="2585425"/>
              <a:ext cx="56250" cy="20550"/>
            </a:xfrm>
            <a:custGeom>
              <a:avLst/>
              <a:gdLst/>
              <a:ahLst/>
              <a:cxnLst/>
              <a:rect l="l" t="t" r="r" b="b"/>
              <a:pathLst>
                <a:path w="2250" h="822" extrusionOk="0">
                  <a:moveTo>
                    <a:pt x="426" y="1"/>
                  </a:moveTo>
                  <a:cubicBezTo>
                    <a:pt x="183" y="1"/>
                    <a:pt x="0" y="183"/>
                    <a:pt x="0" y="396"/>
                  </a:cubicBezTo>
                  <a:cubicBezTo>
                    <a:pt x="0" y="639"/>
                    <a:pt x="183" y="822"/>
                    <a:pt x="426" y="822"/>
                  </a:cubicBezTo>
                  <a:lnTo>
                    <a:pt x="1824" y="822"/>
                  </a:lnTo>
                  <a:cubicBezTo>
                    <a:pt x="2037" y="822"/>
                    <a:pt x="2249" y="639"/>
                    <a:pt x="2249" y="396"/>
                  </a:cubicBezTo>
                  <a:cubicBezTo>
                    <a:pt x="2249" y="183"/>
                    <a:pt x="2037" y="1"/>
                    <a:pt x="1824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4" name="Google Shape;3034;p56"/>
            <p:cNvSpPr/>
            <p:nvPr/>
          </p:nvSpPr>
          <p:spPr>
            <a:xfrm>
              <a:off x="4071000" y="2585425"/>
              <a:ext cx="56275" cy="20550"/>
            </a:xfrm>
            <a:custGeom>
              <a:avLst/>
              <a:gdLst/>
              <a:ahLst/>
              <a:cxnLst/>
              <a:rect l="l" t="t" r="r" b="b"/>
              <a:pathLst>
                <a:path w="2251" h="822" extrusionOk="0">
                  <a:moveTo>
                    <a:pt x="426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39"/>
                    <a:pt x="183" y="822"/>
                    <a:pt x="426" y="822"/>
                  </a:cubicBezTo>
                  <a:lnTo>
                    <a:pt x="1825" y="822"/>
                  </a:lnTo>
                  <a:cubicBezTo>
                    <a:pt x="2037" y="822"/>
                    <a:pt x="2250" y="639"/>
                    <a:pt x="2250" y="396"/>
                  </a:cubicBezTo>
                  <a:cubicBezTo>
                    <a:pt x="2250" y="183"/>
                    <a:pt x="2098" y="1"/>
                    <a:pt x="182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5" name="Google Shape;3035;p56"/>
            <p:cNvSpPr/>
            <p:nvPr/>
          </p:nvSpPr>
          <p:spPr>
            <a:xfrm>
              <a:off x="4243500" y="2510200"/>
              <a:ext cx="22825" cy="95025"/>
            </a:xfrm>
            <a:custGeom>
              <a:avLst/>
              <a:gdLst/>
              <a:ahLst/>
              <a:cxnLst/>
              <a:rect l="l" t="t" r="r" b="b"/>
              <a:pathLst>
                <a:path w="913" h="3801" extrusionOk="0">
                  <a:moveTo>
                    <a:pt x="457" y="1"/>
                  </a:moveTo>
                  <a:cubicBezTo>
                    <a:pt x="244" y="1"/>
                    <a:pt x="1" y="183"/>
                    <a:pt x="1" y="457"/>
                  </a:cubicBezTo>
                  <a:lnTo>
                    <a:pt x="1" y="3344"/>
                  </a:lnTo>
                  <a:cubicBezTo>
                    <a:pt x="1" y="3557"/>
                    <a:pt x="214" y="3800"/>
                    <a:pt x="457" y="3800"/>
                  </a:cubicBezTo>
                  <a:cubicBezTo>
                    <a:pt x="730" y="3800"/>
                    <a:pt x="913" y="3618"/>
                    <a:pt x="913" y="3344"/>
                  </a:cubicBezTo>
                  <a:lnTo>
                    <a:pt x="913" y="457"/>
                  </a:lnTo>
                  <a:cubicBezTo>
                    <a:pt x="913" y="213"/>
                    <a:pt x="730" y="1"/>
                    <a:pt x="457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6" name="Google Shape;3036;p56"/>
            <p:cNvSpPr/>
            <p:nvPr/>
          </p:nvSpPr>
          <p:spPr>
            <a:xfrm>
              <a:off x="4239700" y="2580650"/>
              <a:ext cx="125425" cy="87675"/>
            </a:xfrm>
            <a:custGeom>
              <a:avLst/>
              <a:gdLst/>
              <a:ahLst/>
              <a:cxnLst/>
              <a:rect l="l" t="t" r="r" b="b"/>
              <a:pathLst>
                <a:path w="5017" h="3507" extrusionOk="0">
                  <a:moveTo>
                    <a:pt x="545" y="1"/>
                  </a:moveTo>
                  <a:cubicBezTo>
                    <a:pt x="391" y="1"/>
                    <a:pt x="248" y="70"/>
                    <a:pt x="153" y="222"/>
                  </a:cubicBezTo>
                  <a:cubicBezTo>
                    <a:pt x="1" y="405"/>
                    <a:pt x="62" y="709"/>
                    <a:pt x="305" y="861"/>
                  </a:cubicBezTo>
                  <a:lnTo>
                    <a:pt x="4256" y="3444"/>
                  </a:lnTo>
                  <a:cubicBezTo>
                    <a:pt x="4340" y="3486"/>
                    <a:pt x="4423" y="3506"/>
                    <a:pt x="4503" y="3506"/>
                  </a:cubicBezTo>
                  <a:cubicBezTo>
                    <a:pt x="4655" y="3506"/>
                    <a:pt x="4795" y="3432"/>
                    <a:pt x="4894" y="3292"/>
                  </a:cubicBezTo>
                  <a:cubicBezTo>
                    <a:pt x="5016" y="3079"/>
                    <a:pt x="4986" y="2806"/>
                    <a:pt x="4743" y="2654"/>
                  </a:cubicBezTo>
                  <a:lnTo>
                    <a:pt x="821" y="70"/>
                  </a:lnTo>
                  <a:cubicBezTo>
                    <a:pt x="731" y="25"/>
                    <a:pt x="636" y="1"/>
                    <a:pt x="545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7" name="Google Shape;3037;p56"/>
            <p:cNvSpPr/>
            <p:nvPr/>
          </p:nvSpPr>
          <p:spPr>
            <a:xfrm>
              <a:off x="4709325" y="1238150"/>
              <a:ext cx="1016000" cy="1122950"/>
            </a:xfrm>
            <a:custGeom>
              <a:avLst/>
              <a:gdLst/>
              <a:ahLst/>
              <a:cxnLst/>
              <a:rect l="l" t="t" r="r" b="b"/>
              <a:pathLst>
                <a:path w="40640" h="44918" extrusionOk="0">
                  <a:moveTo>
                    <a:pt x="20335" y="1"/>
                  </a:moveTo>
                  <a:cubicBezTo>
                    <a:pt x="9089" y="1"/>
                    <a:pt x="0" y="9119"/>
                    <a:pt x="0" y="20335"/>
                  </a:cubicBezTo>
                  <a:cubicBezTo>
                    <a:pt x="0" y="27326"/>
                    <a:pt x="3526" y="33527"/>
                    <a:pt x="8937" y="37174"/>
                  </a:cubicBezTo>
                  <a:lnTo>
                    <a:pt x="8997" y="43740"/>
                  </a:lnTo>
                  <a:cubicBezTo>
                    <a:pt x="8997" y="44439"/>
                    <a:pt x="9594" y="44918"/>
                    <a:pt x="10212" y="44918"/>
                  </a:cubicBezTo>
                  <a:cubicBezTo>
                    <a:pt x="10453" y="44918"/>
                    <a:pt x="10699" y="44845"/>
                    <a:pt x="10912" y="44682"/>
                  </a:cubicBezTo>
                  <a:lnTo>
                    <a:pt x="16748" y="40366"/>
                  </a:lnTo>
                  <a:cubicBezTo>
                    <a:pt x="17934" y="40548"/>
                    <a:pt x="19119" y="40670"/>
                    <a:pt x="20335" y="40670"/>
                  </a:cubicBezTo>
                  <a:cubicBezTo>
                    <a:pt x="31581" y="40670"/>
                    <a:pt x="40639" y="31551"/>
                    <a:pt x="40639" y="20335"/>
                  </a:cubicBezTo>
                  <a:cubicBezTo>
                    <a:pt x="40639" y="9119"/>
                    <a:pt x="31521" y="1"/>
                    <a:pt x="20335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8" name="Google Shape;3038;p56"/>
            <p:cNvSpPr/>
            <p:nvPr/>
          </p:nvSpPr>
          <p:spPr>
            <a:xfrm>
              <a:off x="4906900" y="1521600"/>
              <a:ext cx="653525" cy="460500"/>
            </a:xfrm>
            <a:custGeom>
              <a:avLst/>
              <a:gdLst/>
              <a:ahLst/>
              <a:cxnLst/>
              <a:rect l="l" t="t" r="r" b="b"/>
              <a:pathLst>
                <a:path w="26141" h="18420" extrusionOk="0">
                  <a:moveTo>
                    <a:pt x="3313" y="0"/>
                  </a:moveTo>
                  <a:cubicBezTo>
                    <a:pt x="1490" y="0"/>
                    <a:pt x="0" y="1459"/>
                    <a:pt x="0" y="3283"/>
                  </a:cubicBezTo>
                  <a:lnTo>
                    <a:pt x="0" y="15107"/>
                  </a:lnTo>
                  <a:cubicBezTo>
                    <a:pt x="0" y="16930"/>
                    <a:pt x="1490" y="18420"/>
                    <a:pt x="3313" y="18420"/>
                  </a:cubicBezTo>
                  <a:lnTo>
                    <a:pt x="22827" y="18420"/>
                  </a:lnTo>
                  <a:cubicBezTo>
                    <a:pt x="24651" y="18420"/>
                    <a:pt x="26141" y="16930"/>
                    <a:pt x="26141" y="15107"/>
                  </a:cubicBezTo>
                  <a:lnTo>
                    <a:pt x="26141" y="3283"/>
                  </a:lnTo>
                  <a:cubicBezTo>
                    <a:pt x="26141" y="1459"/>
                    <a:pt x="24651" y="0"/>
                    <a:pt x="22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9" name="Google Shape;3039;p56"/>
            <p:cNvSpPr/>
            <p:nvPr/>
          </p:nvSpPr>
          <p:spPr>
            <a:xfrm>
              <a:off x="4928925" y="1538300"/>
              <a:ext cx="615550" cy="426325"/>
            </a:xfrm>
            <a:custGeom>
              <a:avLst/>
              <a:gdLst/>
              <a:ahLst/>
              <a:cxnLst/>
              <a:rect l="l" t="t" r="r" b="b"/>
              <a:pathLst>
                <a:path w="24622" h="17053" extrusionOk="0">
                  <a:moveTo>
                    <a:pt x="365" y="1"/>
                  </a:moveTo>
                  <a:cubicBezTo>
                    <a:pt x="213" y="122"/>
                    <a:pt x="92" y="244"/>
                    <a:pt x="1" y="396"/>
                  </a:cubicBezTo>
                  <a:lnTo>
                    <a:pt x="9211" y="7539"/>
                  </a:lnTo>
                  <a:lnTo>
                    <a:pt x="31" y="16718"/>
                  </a:lnTo>
                  <a:cubicBezTo>
                    <a:pt x="153" y="16840"/>
                    <a:pt x="305" y="16992"/>
                    <a:pt x="457" y="17053"/>
                  </a:cubicBezTo>
                  <a:lnTo>
                    <a:pt x="9636" y="7873"/>
                  </a:lnTo>
                  <a:lnTo>
                    <a:pt x="11338" y="9211"/>
                  </a:lnTo>
                  <a:cubicBezTo>
                    <a:pt x="11551" y="9363"/>
                    <a:pt x="11794" y="9423"/>
                    <a:pt x="12037" y="9423"/>
                  </a:cubicBezTo>
                  <a:cubicBezTo>
                    <a:pt x="12250" y="9423"/>
                    <a:pt x="12493" y="9363"/>
                    <a:pt x="12676" y="9211"/>
                  </a:cubicBezTo>
                  <a:lnTo>
                    <a:pt x="14682" y="7752"/>
                  </a:lnTo>
                  <a:lnTo>
                    <a:pt x="24013" y="17053"/>
                  </a:lnTo>
                  <a:cubicBezTo>
                    <a:pt x="24165" y="16962"/>
                    <a:pt x="24256" y="16840"/>
                    <a:pt x="24408" y="16718"/>
                  </a:cubicBezTo>
                  <a:lnTo>
                    <a:pt x="15077" y="7448"/>
                  </a:lnTo>
                  <a:lnTo>
                    <a:pt x="24621" y="639"/>
                  </a:lnTo>
                  <a:cubicBezTo>
                    <a:pt x="24500" y="487"/>
                    <a:pt x="24378" y="396"/>
                    <a:pt x="24256" y="244"/>
                  </a:cubicBezTo>
                  <a:lnTo>
                    <a:pt x="12341" y="8755"/>
                  </a:lnTo>
                  <a:cubicBezTo>
                    <a:pt x="12220" y="8831"/>
                    <a:pt x="12098" y="8869"/>
                    <a:pt x="11980" y="8869"/>
                  </a:cubicBezTo>
                  <a:cubicBezTo>
                    <a:pt x="11863" y="8869"/>
                    <a:pt x="11749" y="8831"/>
                    <a:pt x="11642" y="8755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0" name="Google Shape;3040;p56"/>
            <p:cNvSpPr/>
            <p:nvPr/>
          </p:nvSpPr>
          <p:spPr>
            <a:xfrm>
              <a:off x="5323325" y="1158725"/>
              <a:ext cx="372275" cy="323800"/>
            </a:xfrm>
            <a:custGeom>
              <a:avLst/>
              <a:gdLst/>
              <a:ahLst/>
              <a:cxnLst/>
              <a:rect l="l" t="t" r="r" b="b"/>
              <a:pathLst>
                <a:path w="14891" h="12952" extrusionOk="0">
                  <a:moveTo>
                    <a:pt x="6836" y="1"/>
                  </a:moveTo>
                  <a:cubicBezTo>
                    <a:pt x="6577" y="1"/>
                    <a:pt x="6314" y="16"/>
                    <a:pt x="6049" y="47"/>
                  </a:cubicBezTo>
                  <a:cubicBezTo>
                    <a:pt x="3161" y="442"/>
                    <a:pt x="851" y="2752"/>
                    <a:pt x="486" y="5640"/>
                  </a:cubicBezTo>
                  <a:cubicBezTo>
                    <a:pt x="1" y="9596"/>
                    <a:pt x="3062" y="12951"/>
                    <a:pt x="6915" y="12951"/>
                  </a:cubicBezTo>
                  <a:cubicBezTo>
                    <a:pt x="7888" y="12951"/>
                    <a:pt x="8910" y="12737"/>
                    <a:pt x="9939" y="12266"/>
                  </a:cubicBezTo>
                  <a:cubicBezTo>
                    <a:pt x="11155" y="11688"/>
                    <a:pt x="12098" y="10746"/>
                    <a:pt x="12675" y="9530"/>
                  </a:cubicBezTo>
                  <a:cubicBezTo>
                    <a:pt x="14890" y="4697"/>
                    <a:pt x="11415" y="1"/>
                    <a:pt x="6836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1" name="Google Shape;3041;p56"/>
            <p:cNvSpPr/>
            <p:nvPr/>
          </p:nvSpPr>
          <p:spPr>
            <a:xfrm>
              <a:off x="5434250" y="1260950"/>
              <a:ext cx="69950" cy="114775"/>
            </a:xfrm>
            <a:custGeom>
              <a:avLst/>
              <a:gdLst/>
              <a:ahLst/>
              <a:cxnLst/>
              <a:rect l="l" t="t" r="r" b="b"/>
              <a:pathLst>
                <a:path w="2798" h="4591" extrusionOk="0">
                  <a:moveTo>
                    <a:pt x="1369" y="0"/>
                  </a:moveTo>
                  <a:cubicBezTo>
                    <a:pt x="852" y="0"/>
                    <a:pt x="396" y="152"/>
                    <a:pt x="183" y="335"/>
                  </a:cubicBezTo>
                  <a:lnTo>
                    <a:pt x="335" y="791"/>
                  </a:lnTo>
                  <a:cubicBezTo>
                    <a:pt x="518" y="639"/>
                    <a:pt x="852" y="487"/>
                    <a:pt x="1217" y="487"/>
                  </a:cubicBezTo>
                  <a:cubicBezTo>
                    <a:pt x="1764" y="487"/>
                    <a:pt x="2007" y="851"/>
                    <a:pt x="2007" y="1186"/>
                  </a:cubicBezTo>
                  <a:cubicBezTo>
                    <a:pt x="2007" y="1703"/>
                    <a:pt x="1460" y="1946"/>
                    <a:pt x="1004" y="1946"/>
                  </a:cubicBezTo>
                  <a:lnTo>
                    <a:pt x="670" y="1946"/>
                  </a:lnTo>
                  <a:lnTo>
                    <a:pt x="670" y="2402"/>
                  </a:lnTo>
                  <a:lnTo>
                    <a:pt x="1004" y="2402"/>
                  </a:lnTo>
                  <a:cubicBezTo>
                    <a:pt x="1581" y="2402"/>
                    <a:pt x="2159" y="2675"/>
                    <a:pt x="2159" y="3283"/>
                  </a:cubicBezTo>
                  <a:cubicBezTo>
                    <a:pt x="2159" y="3648"/>
                    <a:pt x="1885" y="4134"/>
                    <a:pt x="1125" y="4134"/>
                  </a:cubicBezTo>
                  <a:cubicBezTo>
                    <a:pt x="700" y="4134"/>
                    <a:pt x="335" y="3982"/>
                    <a:pt x="153" y="3891"/>
                  </a:cubicBezTo>
                  <a:lnTo>
                    <a:pt x="1" y="4286"/>
                  </a:lnTo>
                  <a:cubicBezTo>
                    <a:pt x="214" y="4438"/>
                    <a:pt x="670" y="4590"/>
                    <a:pt x="1156" y="4590"/>
                  </a:cubicBezTo>
                  <a:cubicBezTo>
                    <a:pt x="2220" y="4590"/>
                    <a:pt x="2797" y="3982"/>
                    <a:pt x="2797" y="3283"/>
                  </a:cubicBezTo>
                  <a:cubicBezTo>
                    <a:pt x="2797" y="2675"/>
                    <a:pt x="2341" y="2250"/>
                    <a:pt x="1825" y="2128"/>
                  </a:cubicBezTo>
                  <a:cubicBezTo>
                    <a:pt x="2372" y="1915"/>
                    <a:pt x="2645" y="1520"/>
                    <a:pt x="2645" y="1064"/>
                  </a:cubicBezTo>
                  <a:cubicBezTo>
                    <a:pt x="2645" y="548"/>
                    <a:pt x="2220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2" name="Google Shape;3042;p56"/>
            <p:cNvSpPr/>
            <p:nvPr/>
          </p:nvSpPr>
          <p:spPr>
            <a:xfrm>
              <a:off x="5524675" y="1263975"/>
              <a:ext cx="69950" cy="110975"/>
            </a:xfrm>
            <a:custGeom>
              <a:avLst/>
              <a:gdLst/>
              <a:ahLst/>
              <a:cxnLst/>
              <a:rect l="l" t="t" r="r" b="b"/>
              <a:pathLst>
                <a:path w="2798" h="4439" extrusionOk="0">
                  <a:moveTo>
                    <a:pt x="1" y="1"/>
                  </a:moveTo>
                  <a:lnTo>
                    <a:pt x="1" y="487"/>
                  </a:lnTo>
                  <a:lnTo>
                    <a:pt x="2189" y="487"/>
                  </a:lnTo>
                  <a:lnTo>
                    <a:pt x="244" y="4439"/>
                  </a:lnTo>
                  <a:lnTo>
                    <a:pt x="852" y="4439"/>
                  </a:lnTo>
                  <a:lnTo>
                    <a:pt x="2797" y="36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3" name="Google Shape;3043;p56"/>
            <p:cNvSpPr/>
            <p:nvPr/>
          </p:nvSpPr>
          <p:spPr>
            <a:xfrm>
              <a:off x="5352950" y="4031350"/>
              <a:ext cx="819950" cy="604300"/>
            </a:xfrm>
            <a:custGeom>
              <a:avLst/>
              <a:gdLst/>
              <a:ahLst/>
              <a:cxnLst/>
              <a:rect l="l" t="t" r="r" b="b"/>
              <a:pathLst>
                <a:path w="32798" h="24172" extrusionOk="0">
                  <a:moveTo>
                    <a:pt x="16614" y="0"/>
                  </a:moveTo>
                  <a:cubicBezTo>
                    <a:pt x="16531" y="0"/>
                    <a:pt x="16453" y="2"/>
                    <a:pt x="16384" y="7"/>
                  </a:cubicBezTo>
                  <a:cubicBezTo>
                    <a:pt x="15897" y="7"/>
                    <a:pt x="14986" y="67"/>
                    <a:pt x="14986" y="67"/>
                  </a:cubicBezTo>
                  <a:cubicBezTo>
                    <a:pt x="10487" y="250"/>
                    <a:pt x="5016" y="1071"/>
                    <a:pt x="2615" y="3715"/>
                  </a:cubicBezTo>
                  <a:cubicBezTo>
                    <a:pt x="2615" y="3715"/>
                    <a:pt x="0" y="18609"/>
                    <a:pt x="7235" y="24171"/>
                  </a:cubicBezTo>
                  <a:lnTo>
                    <a:pt x="25624" y="24171"/>
                  </a:lnTo>
                  <a:cubicBezTo>
                    <a:pt x="32797" y="18609"/>
                    <a:pt x="30123" y="3715"/>
                    <a:pt x="30123" y="3715"/>
                  </a:cubicBezTo>
                  <a:cubicBezTo>
                    <a:pt x="27752" y="1071"/>
                    <a:pt x="22250" y="250"/>
                    <a:pt x="17782" y="67"/>
                  </a:cubicBezTo>
                  <a:cubicBezTo>
                    <a:pt x="17782" y="67"/>
                    <a:pt x="17112" y="0"/>
                    <a:pt x="16614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4" name="Google Shape;3044;p56"/>
            <p:cNvSpPr/>
            <p:nvPr/>
          </p:nvSpPr>
          <p:spPr>
            <a:xfrm>
              <a:off x="5482125" y="4084700"/>
              <a:ext cx="560825" cy="131475"/>
            </a:xfrm>
            <a:custGeom>
              <a:avLst/>
              <a:gdLst/>
              <a:ahLst/>
              <a:cxnLst/>
              <a:rect l="l" t="t" r="r" b="b"/>
              <a:pathLst>
                <a:path w="22433" h="5259" extrusionOk="0">
                  <a:moveTo>
                    <a:pt x="11217" y="0"/>
                  </a:moveTo>
                  <a:cubicBezTo>
                    <a:pt x="5016" y="0"/>
                    <a:pt x="1" y="1186"/>
                    <a:pt x="1" y="2614"/>
                  </a:cubicBezTo>
                  <a:cubicBezTo>
                    <a:pt x="1" y="4073"/>
                    <a:pt x="5016" y="5259"/>
                    <a:pt x="11217" y="5259"/>
                  </a:cubicBezTo>
                  <a:cubicBezTo>
                    <a:pt x="17417" y="5259"/>
                    <a:pt x="22433" y="4073"/>
                    <a:pt x="22433" y="2614"/>
                  </a:cubicBezTo>
                  <a:cubicBezTo>
                    <a:pt x="22433" y="1186"/>
                    <a:pt x="17417" y="0"/>
                    <a:pt x="11217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5" name="Google Shape;3045;p56"/>
            <p:cNvSpPr/>
            <p:nvPr/>
          </p:nvSpPr>
          <p:spPr>
            <a:xfrm>
              <a:off x="5406150" y="4223000"/>
              <a:ext cx="712025" cy="81075"/>
            </a:xfrm>
            <a:custGeom>
              <a:avLst/>
              <a:gdLst/>
              <a:ahLst/>
              <a:cxnLst/>
              <a:rect l="l" t="t" r="r" b="b"/>
              <a:pathLst>
                <a:path w="28481" h="3243" extrusionOk="0">
                  <a:moveTo>
                    <a:pt x="28420" y="0"/>
                  </a:moveTo>
                  <a:cubicBezTo>
                    <a:pt x="23323" y="1258"/>
                    <a:pt x="18099" y="2029"/>
                    <a:pt x="12911" y="2029"/>
                  </a:cubicBezTo>
                  <a:cubicBezTo>
                    <a:pt x="8571" y="2029"/>
                    <a:pt x="4256" y="1490"/>
                    <a:pt x="61" y="244"/>
                  </a:cubicBezTo>
                  <a:cubicBezTo>
                    <a:pt x="61" y="639"/>
                    <a:pt x="0" y="1064"/>
                    <a:pt x="0" y="1520"/>
                  </a:cubicBezTo>
                  <a:cubicBezTo>
                    <a:pt x="4201" y="2718"/>
                    <a:pt x="8509" y="3243"/>
                    <a:pt x="12840" y="3243"/>
                  </a:cubicBezTo>
                  <a:cubicBezTo>
                    <a:pt x="18067" y="3243"/>
                    <a:pt x="23328" y="2479"/>
                    <a:pt x="28481" y="1216"/>
                  </a:cubicBezTo>
                  <a:cubicBezTo>
                    <a:pt x="28481" y="791"/>
                    <a:pt x="28420" y="365"/>
                    <a:pt x="28420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6" name="Google Shape;3046;p56"/>
            <p:cNvSpPr/>
            <p:nvPr/>
          </p:nvSpPr>
          <p:spPr>
            <a:xfrm>
              <a:off x="5409950" y="4349900"/>
              <a:ext cx="705200" cy="80975"/>
            </a:xfrm>
            <a:custGeom>
              <a:avLst/>
              <a:gdLst/>
              <a:ahLst/>
              <a:cxnLst/>
              <a:rect l="l" t="t" r="r" b="b"/>
              <a:pathLst>
                <a:path w="28208" h="3239" extrusionOk="0">
                  <a:moveTo>
                    <a:pt x="28207" y="0"/>
                  </a:moveTo>
                  <a:cubicBezTo>
                    <a:pt x="23110" y="1266"/>
                    <a:pt x="17886" y="2039"/>
                    <a:pt x="12693" y="2039"/>
                  </a:cubicBezTo>
                  <a:cubicBezTo>
                    <a:pt x="8410" y="2039"/>
                    <a:pt x="4149" y="1513"/>
                    <a:pt x="0" y="304"/>
                  </a:cubicBezTo>
                  <a:lnTo>
                    <a:pt x="0" y="304"/>
                  </a:lnTo>
                  <a:cubicBezTo>
                    <a:pt x="61" y="730"/>
                    <a:pt x="91" y="1186"/>
                    <a:pt x="152" y="1611"/>
                  </a:cubicBezTo>
                  <a:cubicBezTo>
                    <a:pt x="4240" y="2742"/>
                    <a:pt x="8420" y="3238"/>
                    <a:pt x="12620" y="3238"/>
                  </a:cubicBezTo>
                  <a:cubicBezTo>
                    <a:pt x="17789" y="3238"/>
                    <a:pt x="22988" y="2488"/>
                    <a:pt x="28086" y="1247"/>
                  </a:cubicBezTo>
                  <a:cubicBezTo>
                    <a:pt x="28116" y="851"/>
                    <a:pt x="28207" y="426"/>
                    <a:pt x="2820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5436550" y="4482125"/>
              <a:ext cx="654275" cy="75050"/>
            </a:xfrm>
            <a:custGeom>
              <a:avLst/>
              <a:gdLst/>
              <a:ahLst/>
              <a:cxnLst/>
              <a:rect l="l" t="t" r="r" b="b"/>
              <a:pathLst>
                <a:path w="26171" h="3002" extrusionOk="0">
                  <a:moveTo>
                    <a:pt x="26171" y="0"/>
                  </a:moveTo>
                  <a:cubicBezTo>
                    <a:pt x="21377" y="1131"/>
                    <a:pt x="16471" y="1821"/>
                    <a:pt x="11593" y="1821"/>
                  </a:cubicBezTo>
                  <a:cubicBezTo>
                    <a:pt x="7687" y="1821"/>
                    <a:pt x="3798" y="1379"/>
                    <a:pt x="0" y="365"/>
                  </a:cubicBezTo>
                  <a:lnTo>
                    <a:pt x="0" y="365"/>
                  </a:lnTo>
                  <a:cubicBezTo>
                    <a:pt x="152" y="821"/>
                    <a:pt x="334" y="1277"/>
                    <a:pt x="547" y="1733"/>
                  </a:cubicBezTo>
                  <a:cubicBezTo>
                    <a:pt x="4189" y="2610"/>
                    <a:pt x="7903" y="3001"/>
                    <a:pt x="11638" y="3001"/>
                  </a:cubicBezTo>
                  <a:cubicBezTo>
                    <a:pt x="16320" y="3001"/>
                    <a:pt x="21035" y="2386"/>
                    <a:pt x="25684" y="1338"/>
                  </a:cubicBezTo>
                  <a:cubicBezTo>
                    <a:pt x="25897" y="882"/>
                    <a:pt x="26019" y="456"/>
                    <a:pt x="26171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5782300" y="3736225"/>
              <a:ext cx="288025" cy="477675"/>
            </a:xfrm>
            <a:custGeom>
              <a:avLst/>
              <a:gdLst/>
              <a:ahLst/>
              <a:cxnLst/>
              <a:rect l="l" t="t" r="r" b="b"/>
              <a:pathLst>
                <a:path w="11521" h="19107" extrusionOk="0">
                  <a:moveTo>
                    <a:pt x="5313" y="0"/>
                  </a:moveTo>
                  <a:cubicBezTo>
                    <a:pt x="4966" y="0"/>
                    <a:pt x="4614" y="245"/>
                    <a:pt x="4377" y="535"/>
                  </a:cubicBezTo>
                  <a:cubicBezTo>
                    <a:pt x="4103" y="869"/>
                    <a:pt x="4012" y="1295"/>
                    <a:pt x="3951" y="1720"/>
                  </a:cubicBezTo>
                  <a:cubicBezTo>
                    <a:pt x="3739" y="3422"/>
                    <a:pt x="4347" y="5216"/>
                    <a:pt x="5471" y="6462"/>
                  </a:cubicBezTo>
                  <a:cubicBezTo>
                    <a:pt x="5441" y="7678"/>
                    <a:pt x="5410" y="8863"/>
                    <a:pt x="5259" y="10079"/>
                  </a:cubicBezTo>
                  <a:cubicBezTo>
                    <a:pt x="4985" y="8438"/>
                    <a:pt x="4103" y="6857"/>
                    <a:pt x="2705" y="5945"/>
                  </a:cubicBezTo>
                  <a:cubicBezTo>
                    <a:pt x="2393" y="5745"/>
                    <a:pt x="1999" y="5560"/>
                    <a:pt x="1643" y="5560"/>
                  </a:cubicBezTo>
                  <a:cubicBezTo>
                    <a:pt x="1514" y="5560"/>
                    <a:pt x="1390" y="5585"/>
                    <a:pt x="1277" y="5641"/>
                  </a:cubicBezTo>
                  <a:cubicBezTo>
                    <a:pt x="882" y="5793"/>
                    <a:pt x="608" y="6188"/>
                    <a:pt x="578" y="6644"/>
                  </a:cubicBezTo>
                  <a:cubicBezTo>
                    <a:pt x="547" y="7070"/>
                    <a:pt x="669" y="7495"/>
                    <a:pt x="851" y="7921"/>
                  </a:cubicBezTo>
                  <a:cubicBezTo>
                    <a:pt x="1581" y="9623"/>
                    <a:pt x="3192" y="10900"/>
                    <a:pt x="4985" y="11295"/>
                  </a:cubicBezTo>
                  <a:lnTo>
                    <a:pt x="5076" y="11356"/>
                  </a:lnTo>
                  <a:cubicBezTo>
                    <a:pt x="4924" y="12511"/>
                    <a:pt x="4681" y="13605"/>
                    <a:pt x="4377" y="14669"/>
                  </a:cubicBezTo>
                  <a:cubicBezTo>
                    <a:pt x="4195" y="13149"/>
                    <a:pt x="3435" y="11751"/>
                    <a:pt x="2249" y="10809"/>
                  </a:cubicBezTo>
                  <a:cubicBezTo>
                    <a:pt x="1907" y="10564"/>
                    <a:pt x="1526" y="10340"/>
                    <a:pt x="1137" y="10340"/>
                  </a:cubicBezTo>
                  <a:cubicBezTo>
                    <a:pt x="1042" y="10340"/>
                    <a:pt x="947" y="10353"/>
                    <a:pt x="851" y="10383"/>
                  </a:cubicBezTo>
                  <a:cubicBezTo>
                    <a:pt x="426" y="10505"/>
                    <a:pt x="152" y="10900"/>
                    <a:pt x="91" y="11325"/>
                  </a:cubicBezTo>
                  <a:cubicBezTo>
                    <a:pt x="0" y="11751"/>
                    <a:pt x="91" y="12176"/>
                    <a:pt x="243" y="12572"/>
                  </a:cubicBezTo>
                  <a:cubicBezTo>
                    <a:pt x="821" y="14243"/>
                    <a:pt x="2219" y="15672"/>
                    <a:pt x="3891" y="16219"/>
                  </a:cubicBezTo>
                  <a:cubicBezTo>
                    <a:pt x="3860" y="16280"/>
                    <a:pt x="3860" y="16341"/>
                    <a:pt x="3800" y="16371"/>
                  </a:cubicBezTo>
                  <a:cubicBezTo>
                    <a:pt x="3800" y="16371"/>
                    <a:pt x="3769" y="16432"/>
                    <a:pt x="3769" y="16462"/>
                  </a:cubicBezTo>
                  <a:cubicBezTo>
                    <a:pt x="3739" y="16493"/>
                    <a:pt x="3739" y="16584"/>
                    <a:pt x="3739" y="16584"/>
                  </a:cubicBezTo>
                  <a:cubicBezTo>
                    <a:pt x="3404" y="17435"/>
                    <a:pt x="2948" y="18286"/>
                    <a:pt x="2432" y="19107"/>
                  </a:cubicBezTo>
                  <a:cubicBezTo>
                    <a:pt x="2736" y="19076"/>
                    <a:pt x="3040" y="19076"/>
                    <a:pt x="3344" y="19046"/>
                  </a:cubicBezTo>
                  <a:cubicBezTo>
                    <a:pt x="3769" y="18286"/>
                    <a:pt x="4164" y="17526"/>
                    <a:pt x="4499" y="16736"/>
                  </a:cubicBezTo>
                  <a:cubicBezTo>
                    <a:pt x="4681" y="16751"/>
                    <a:pt x="4863" y="16759"/>
                    <a:pt x="5046" y="16759"/>
                  </a:cubicBezTo>
                  <a:cubicBezTo>
                    <a:pt x="5228" y="16759"/>
                    <a:pt x="5410" y="16751"/>
                    <a:pt x="5593" y="16736"/>
                  </a:cubicBezTo>
                  <a:cubicBezTo>
                    <a:pt x="7082" y="16645"/>
                    <a:pt x="8541" y="16037"/>
                    <a:pt x="9575" y="14942"/>
                  </a:cubicBezTo>
                  <a:cubicBezTo>
                    <a:pt x="9909" y="14547"/>
                    <a:pt x="10243" y="14061"/>
                    <a:pt x="10122" y="13575"/>
                  </a:cubicBezTo>
                  <a:cubicBezTo>
                    <a:pt x="10031" y="13149"/>
                    <a:pt x="9666" y="12845"/>
                    <a:pt x="9240" y="12724"/>
                  </a:cubicBezTo>
                  <a:cubicBezTo>
                    <a:pt x="9072" y="12688"/>
                    <a:pt x="8905" y="12671"/>
                    <a:pt x="8739" y="12671"/>
                  </a:cubicBezTo>
                  <a:cubicBezTo>
                    <a:pt x="8484" y="12671"/>
                    <a:pt x="8233" y="12711"/>
                    <a:pt x="7994" y="12784"/>
                  </a:cubicBezTo>
                  <a:cubicBezTo>
                    <a:pt x="6961" y="12997"/>
                    <a:pt x="6049" y="13575"/>
                    <a:pt x="5289" y="14304"/>
                  </a:cubicBezTo>
                  <a:cubicBezTo>
                    <a:pt x="5532" y="13423"/>
                    <a:pt x="5714" y="12541"/>
                    <a:pt x="5836" y="11660"/>
                  </a:cubicBezTo>
                  <a:cubicBezTo>
                    <a:pt x="5900" y="11662"/>
                    <a:pt x="5964" y="11663"/>
                    <a:pt x="6028" y="11663"/>
                  </a:cubicBezTo>
                  <a:cubicBezTo>
                    <a:pt x="7882" y="11663"/>
                    <a:pt x="9765" y="10818"/>
                    <a:pt x="10882" y="9319"/>
                  </a:cubicBezTo>
                  <a:cubicBezTo>
                    <a:pt x="11246" y="8772"/>
                    <a:pt x="11520" y="8286"/>
                    <a:pt x="11338" y="7799"/>
                  </a:cubicBezTo>
                  <a:cubicBezTo>
                    <a:pt x="11186" y="7374"/>
                    <a:pt x="10760" y="7161"/>
                    <a:pt x="10335" y="7070"/>
                  </a:cubicBezTo>
                  <a:cubicBezTo>
                    <a:pt x="10244" y="7057"/>
                    <a:pt x="10154" y="7051"/>
                    <a:pt x="10065" y="7051"/>
                  </a:cubicBezTo>
                  <a:cubicBezTo>
                    <a:pt x="9739" y="7051"/>
                    <a:pt x="9423" y="7133"/>
                    <a:pt x="9088" y="7252"/>
                  </a:cubicBezTo>
                  <a:cubicBezTo>
                    <a:pt x="7842" y="7708"/>
                    <a:pt x="6778" y="8681"/>
                    <a:pt x="6079" y="9806"/>
                  </a:cubicBezTo>
                  <a:cubicBezTo>
                    <a:pt x="6201" y="8742"/>
                    <a:pt x="6231" y="7678"/>
                    <a:pt x="6292" y="6614"/>
                  </a:cubicBezTo>
                  <a:cubicBezTo>
                    <a:pt x="7234" y="4912"/>
                    <a:pt x="7417" y="2784"/>
                    <a:pt x="6596" y="1021"/>
                  </a:cubicBezTo>
                  <a:cubicBezTo>
                    <a:pt x="6353" y="565"/>
                    <a:pt x="6018" y="79"/>
                    <a:pt x="5471" y="18"/>
                  </a:cubicBezTo>
                  <a:cubicBezTo>
                    <a:pt x="5419" y="6"/>
                    <a:pt x="5366" y="0"/>
                    <a:pt x="5313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5868925" y="4152325"/>
              <a:ext cx="146675" cy="57775"/>
            </a:xfrm>
            <a:custGeom>
              <a:avLst/>
              <a:gdLst/>
              <a:ahLst/>
              <a:cxnLst/>
              <a:rect l="l" t="t" r="r" b="b"/>
              <a:pathLst>
                <a:path w="5867" h="2311" extrusionOk="0">
                  <a:moveTo>
                    <a:pt x="1155" y="1"/>
                  </a:moveTo>
                  <a:cubicBezTo>
                    <a:pt x="851" y="791"/>
                    <a:pt x="456" y="1612"/>
                    <a:pt x="0" y="2311"/>
                  </a:cubicBezTo>
                  <a:cubicBezTo>
                    <a:pt x="2584" y="2067"/>
                    <a:pt x="4681" y="1612"/>
                    <a:pt x="5867" y="1034"/>
                  </a:cubicBezTo>
                  <a:cubicBezTo>
                    <a:pt x="5015" y="639"/>
                    <a:pt x="3769" y="274"/>
                    <a:pt x="2249" y="1"/>
                  </a:cubicBezTo>
                  <a:cubicBezTo>
                    <a:pt x="2052" y="16"/>
                    <a:pt x="1869" y="23"/>
                    <a:pt x="1691" y="23"/>
                  </a:cubicBezTo>
                  <a:cubicBezTo>
                    <a:pt x="1512" y="23"/>
                    <a:pt x="1338" y="16"/>
                    <a:pt x="115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5669825" y="4140925"/>
              <a:ext cx="209750" cy="76025"/>
            </a:xfrm>
            <a:custGeom>
              <a:avLst/>
              <a:gdLst/>
              <a:ahLst/>
              <a:cxnLst/>
              <a:rect l="l" t="t" r="r" b="b"/>
              <a:pathLst>
                <a:path w="8390" h="3041" extrusionOk="0">
                  <a:moveTo>
                    <a:pt x="3709" y="1"/>
                  </a:moveTo>
                  <a:cubicBezTo>
                    <a:pt x="2432" y="1"/>
                    <a:pt x="1156" y="31"/>
                    <a:pt x="0" y="153"/>
                  </a:cubicBezTo>
                  <a:cubicBezTo>
                    <a:pt x="335" y="1095"/>
                    <a:pt x="791" y="2037"/>
                    <a:pt x="1308" y="2949"/>
                  </a:cubicBezTo>
                  <a:cubicBezTo>
                    <a:pt x="2067" y="3010"/>
                    <a:pt x="2888" y="3040"/>
                    <a:pt x="3709" y="3040"/>
                  </a:cubicBezTo>
                  <a:cubicBezTo>
                    <a:pt x="4894" y="3040"/>
                    <a:pt x="5988" y="3010"/>
                    <a:pt x="7052" y="2919"/>
                  </a:cubicBezTo>
                  <a:cubicBezTo>
                    <a:pt x="7569" y="2098"/>
                    <a:pt x="7995" y="1247"/>
                    <a:pt x="8329" y="365"/>
                  </a:cubicBezTo>
                  <a:cubicBezTo>
                    <a:pt x="8329" y="335"/>
                    <a:pt x="8329" y="274"/>
                    <a:pt x="8390" y="244"/>
                  </a:cubicBezTo>
                  <a:cubicBezTo>
                    <a:pt x="6961" y="92"/>
                    <a:pt x="5381" y="1"/>
                    <a:pt x="370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1" name="Google Shape;3051;p56"/>
            <p:cNvSpPr/>
            <p:nvPr/>
          </p:nvSpPr>
          <p:spPr>
            <a:xfrm>
              <a:off x="5510250" y="4145500"/>
              <a:ext cx="169475" cy="66875"/>
            </a:xfrm>
            <a:custGeom>
              <a:avLst/>
              <a:gdLst/>
              <a:ahLst/>
              <a:cxnLst/>
              <a:rect l="l" t="t" r="r" b="b"/>
              <a:pathLst>
                <a:path w="6779" h="2675" extrusionOk="0">
                  <a:moveTo>
                    <a:pt x="5563" y="0"/>
                  </a:moveTo>
                  <a:cubicBezTo>
                    <a:pt x="3101" y="274"/>
                    <a:pt x="1125" y="730"/>
                    <a:pt x="0" y="1307"/>
                  </a:cubicBezTo>
                  <a:cubicBezTo>
                    <a:pt x="1307" y="1945"/>
                    <a:pt x="3800" y="2492"/>
                    <a:pt x="6779" y="2675"/>
                  </a:cubicBezTo>
                  <a:cubicBezTo>
                    <a:pt x="6292" y="1793"/>
                    <a:pt x="5928" y="912"/>
                    <a:pt x="556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2" name="Google Shape;3052;p56"/>
            <p:cNvSpPr/>
            <p:nvPr/>
          </p:nvSpPr>
          <p:spPr>
            <a:xfrm>
              <a:off x="5479100" y="3699375"/>
              <a:ext cx="291050" cy="447650"/>
            </a:xfrm>
            <a:custGeom>
              <a:avLst/>
              <a:gdLst/>
              <a:ahLst/>
              <a:cxnLst/>
              <a:rect l="l" t="t" r="r" b="b"/>
              <a:pathLst>
                <a:path w="11642" h="17906" extrusionOk="0">
                  <a:moveTo>
                    <a:pt x="6850" y="0"/>
                  </a:moveTo>
                  <a:cubicBezTo>
                    <a:pt x="6826" y="0"/>
                    <a:pt x="6802" y="1"/>
                    <a:pt x="6778" y="3"/>
                  </a:cubicBezTo>
                  <a:cubicBezTo>
                    <a:pt x="6231" y="33"/>
                    <a:pt x="5867" y="489"/>
                    <a:pt x="5593" y="975"/>
                  </a:cubicBezTo>
                  <a:cubicBezTo>
                    <a:pt x="4620" y="2738"/>
                    <a:pt x="4651" y="5018"/>
                    <a:pt x="5563" y="6811"/>
                  </a:cubicBezTo>
                  <a:cubicBezTo>
                    <a:pt x="5532" y="7906"/>
                    <a:pt x="5532" y="9000"/>
                    <a:pt x="5532" y="10094"/>
                  </a:cubicBezTo>
                  <a:cubicBezTo>
                    <a:pt x="4863" y="8878"/>
                    <a:pt x="3860" y="7875"/>
                    <a:pt x="2584" y="7298"/>
                  </a:cubicBezTo>
                  <a:cubicBezTo>
                    <a:pt x="2229" y="7134"/>
                    <a:pt x="1851" y="7020"/>
                    <a:pt x="1447" y="7020"/>
                  </a:cubicBezTo>
                  <a:cubicBezTo>
                    <a:pt x="1401" y="7020"/>
                    <a:pt x="1354" y="7021"/>
                    <a:pt x="1307" y="7024"/>
                  </a:cubicBezTo>
                  <a:cubicBezTo>
                    <a:pt x="851" y="7055"/>
                    <a:pt x="426" y="7298"/>
                    <a:pt x="243" y="7723"/>
                  </a:cubicBezTo>
                  <a:cubicBezTo>
                    <a:pt x="0" y="8210"/>
                    <a:pt x="243" y="8787"/>
                    <a:pt x="547" y="9243"/>
                  </a:cubicBezTo>
                  <a:cubicBezTo>
                    <a:pt x="1611" y="10945"/>
                    <a:pt x="3617" y="11918"/>
                    <a:pt x="5623" y="12009"/>
                  </a:cubicBezTo>
                  <a:cubicBezTo>
                    <a:pt x="5715" y="12921"/>
                    <a:pt x="5836" y="13863"/>
                    <a:pt x="6019" y="14745"/>
                  </a:cubicBezTo>
                  <a:cubicBezTo>
                    <a:pt x="5289" y="13954"/>
                    <a:pt x="4377" y="13346"/>
                    <a:pt x="3344" y="13043"/>
                  </a:cubicBezTo>
                  <a:cubicBezTo>
                    <a:pt x="3064" y="12957"/>
                    <a:pt x="2754" y="12871"/>
                    <a:pt x="2447" y="12871"/>
                  </a:cubicBezTo>
                  <a:cubicBezTo>
                    <a:pt x="2319" y="12871"/>
                    <a:pt x="2192" y="12885"/>
                    <a:pt x="2067" y="12921"/>
                  </a:cubicBezTo>
                  <a:cubicBezTo>
                    <a:pt x="1642" y="12982"/>
                    <a:pt x="1216" y="13286"/>
                    <a:pt x="1064" y="13711"/>
                  </a:cubicBezTo>
                  <a:cubicBezTo>
                    <a:pt x="912" y="14258"/>
                    <a:pt x="1216" y="14775"/>
                    <a:pt x="1581" y="15201"/>
                  </a:cubicBezTo>
                  <a:cubicBezTo>
                    <a:pt x="2731" y="16610"/>
                    <a:pt x="4562" y="17366"/>
                    <a:pt x="6378" y="17366"/>
                  </a:cubicBezTo>
                  <a:cubicBezTo>
                    <a:pt x="6481" y="17366"/>
                    <a:pt x="6584" y="17364"/>
                    <a:pt x="6687" y="17359"/>
                  </a:cubicBezTo>
                  <a:cubicBezTo>
                    <a:pt x="6778" y="17541"/>
                    <a:pt x="6809" y="17693"/>
                    <a:pt x="6900" y="17906"/>
                  </a:cubicBezTo>
                  <a:cubicBezTo>
                    <a:pt x="7143" y="17845"/>
                    <a:pt x="7417" y="17845"/>
                    <a:pt x="7721" y="17815"/>
                  </a:cubicBezTo>
                  <a:cubicBezTo>
                    <a:pt x="7538" y="17632"/>
                    <a:pt x="7508" y="17450"/>
                    <a:pt x="7417" y="17298"/>
                  </a:cubicBezTo>
                  <a:cubicBezTo>
                    <a:pt x="7478" y="17298"/>
                    <a:pt x="7356" y="17085"/>
                    <a:pt x="7356" y="17085"/>
                  </a:cubicBezTo>
                  <a:cubicBezTo>
                    <a:pt x="7356" y="17024"/>
                    <a:pt x="7295" y="16994"/>
                    <a:pt x="7295" y="16903"/>
                  </a:cubicBezTo>
                  <a:cubicBezTo>
                    <a:pt x="9088" y="16416"/>
                    <a:pt x="10639" y="15079"/>
                    <a:pt x="11338" y="13346"/>
                  </a:cubicBezTo>
                  <a:cubicBezTo>
                    <a:pt x="11490" y="12921"/>
                    <a:pt x="11642" y="12495"/>
                    <a:pt x="11551" y="12039"/>
                  </a:cubicBezTo>
                  <a:cubicBezTo>
                    <a:pt x="11520" y="11584"/>
                    <a:pt x="11277" y="11158"/>
                    <a:pt x="10851" y="11006"/>
                  </a:cubicBezTo>
                  <a:cubicBezTo>
                    <a:pt x="10735" y="10962"/>
                    <a:pt x="10614" y="10943"/>
                    <a:pt x="10490" y="10943"/>
                  </a:cubicBezTo>
                  <a:cubicBezTo>
                    <a:pt x="10096" y="10943"/>
                    <a:pt x="9679" y="11139"/>
                    <a:pt x="9332" y="11371"/>
                  </a:cubicBezTo>
                  <a:cubicBezTo>
                    <a:pt x="8025" y="12222"/>
                    <a:pt x="7143" y="13681"/>
                    <a:pt x="6839" y="15231"/>
                  </a:cubicBezTo>
                  <a:cubicBezTo>
                    <a:pt x="6596" y="14106"/>
                    <a:pt x="6444" y="12951"/>
                    <a:pt x="6353" y="11766"/>
                  </a:cubicBezTo>
                  <a:lnTo>
                    <a:pt x="6474" y="11705"/>
                  </a:lnTo>
                  <a:cubicBezTo>
                    <a:pt x="8359" y="11432"/>
                    <a:pt x="10152" y="10185"/>
                    <a:pt x="11034" y="8422"/>
                  </a:cubicBezTo>
                  <a:cubicBezTo>
                    <a:pt x="11216" y="8058"/>
                    <a:pt x="11368" y="7602"/>
                    <a:pt x="11368" y="7176"/>
                  </a:cubicBezTo>
                  <a:cubicBezTo>
                    <a:pt x="11368" y="6720"/>
                    <a:pt x="11155" y="6264"/>
                    <a:pt x="10730" y="6082"/>
                  </a:cubicBezTo>
                  <a:cubicBezTo>
                    <a:pt x="10570" y="6002"/>
                    <a:pt x="10401" y="5968"/>
                    <a:pt x="10229" y="5968"/>
                  </a:cubicBezTo>
                  <a:cubicBezTo>
                    <a:pt x="9878" y="5968"/>
                    <a:pt x="9516" y="6111"/>
                    <a:pt x="9210" y="6295"/>
                  </a:cubicBezTo>
                  <a:cubicBezTo>
                    <a:pt x="7690" y="7176"/>
                    <a:pt x="6657" y="8696"/>
                    <a:pt x="6322" y="10398"/>
                  </a:cubicBezTo>
                  <a:cubicBezTo>
                    <a:pt x="6292" y="9152"/>
                    <a:pt x="6292" y="7906"/>
                    <a:pt x="6322" y="6690"/>
                  </a:cubicBezTo>
                  <a:cubicBezTo>
                    <a:pt x="7599" y="5474"/>
                    <a:pt x="8359" y="3650"/>
                    <a:pt x="8207" y="1857"/>
                  </a:cubicBezTo>
                  <a:cubicBezTo>
                    <a:pt x="8177" y="1401"/>
                    <a:pt x="8116" y="945"/>
                    <a:pt x="7873" y="611"/>
                  </a:cubicBezTo>
                  <a:cubicBezTo>
                    <a:pt x="7672" y="238"/>
                    <a:pt x="7254" y="0"/>
                    <a:pt x="6850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3" name="Google Shape;3053;p56"/>
            <p:cNvSpPr/>
            <p:nvPr/>
          </p:nvSpPr>
          <p:spPr>
            <a:xfrm>
              <a:off x="5649300" y="4144725"/>
              <a:ext cx="54750" cy="70700"/>
            </a:xfrm>
            <a:custGeom>
              <a:avLst/>
              <a:gdLst/>
              <a:ahLst/>
              <a:cxnLst/>
              <a:rect l="l" t="t" r="r" b="b"/>
              <a:pathLst>
                <a:path w="2190" h="2828" extrusionOk="0">
                  <a:moveTo>
                    <a:pt x="852" y="1"/>
                  </a:moveTo>
                  <a:cubicBezTo>
                    <a:pt x="548" y="1"/>
                    <a:pt x="274" y="31"/>
                    <a:pt x="1" y="92"/>
                  </a:cubicBezTo>
                  <a:cubicBezTo>
                    <a:pt x="366" y="1004"/>
                    <a:pt x="730" y="1855"/>
                    <a:pt x="1217" y="2736"/>
                  </a:cubicBezTo>
                  <a:cubicBezTo>
                    <a:pt x="1521" y="2767"/>
                    <a:pt x="1885" y="2767"/>
                    <a:pt x="2189" y="2827"/>
                  </a:cubicBezTo>
                  <a:cubicBezTo>
                    <a:pt x="1642" y="1916"/>
                    <a:pt x="1186" y="1004"/>
                    <a:pt x="852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4" name="Google Shape;3054;p56"/>
            <p:cNvSpPr/>
            <p:nvPr/>
          </p:nvSpPr>
          <p:spPr>
            <a:xfrm>
              <a:off x="3410675" y="3216150"/>
              <a:ext cx="1876950" cy="1396700"/>
            </a:xfrm>
            <a:custGeom>
              <a:avLst/>
              <a:gdLst/>
              <a:ahLst/>
              <a:cxnLst/>
              <a:rect l="l" t="t" r="r" b="b"/>
              <a:pathLst>
                <a:path w="75078" h="55868" extrusionOk="0">
                  <a:moveTo>
                    <a:pt x="1945" y="0"/>
                  </a:moveTo>
                  <a:cubicBezTo>
                    <a:pt x="882" y="0"/>
                    <a:pt x="0" y="912"/>
                    <a:pt x="30" y="1976"/>
                  </a:cubicBezTo>
                  <a:lnTo>
                    <a:pt x="1094" y="54013"/>
                  </a:lnTo>
                  <a:cubicBezTo>
                    <a:pt x="1125" y="55047"/>
                    <a:pt x="1976" y="55867"/>
                    <a:pt x="3040" y="55867"/>
                  </a:cubicBezTo>
                  <a:lnTo>
                    <a:pt x="72099" y="55503"/>
                  </a:lnTo>
                  <a:cubicBezTo>
                    <a:pt x="73132" y="55503"/>
                    <a:pt x="73983" y="54651"/>
                    <a:pt x="73983" y="53648"/>
                  </a:cubicBezTo>
                  <a:lnTo>
                    <a:pt x="75047" y="1976"/>
                  </a:lnTo>
                  <a:cubicBezTo>
                    <a:pt x="75077" y="851"/>
                    <a:pt x="74196" y="0"/>
                    <a:pt x="73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5" name="Google Shape;3055;p56"/>
            <p:cNvSpPr/>
            <p:nvPr/>
          </p:nvSpPr>
          <p:spPr>
            <a:xfrm>
              <a:off x="4215400" y="3640925"/>
              <a:ext cx="267500" cy="268250"/>
            </a:xfrm>
            <a:custGeom>
              <a:avLst/>
              <a:gdLst/>
              <a:ahLst/>
              <a:cxnLst/>
              <a:rect l="l" t="t" r="r" b="b"/>
              <a:pathLst>
                <a:path w="10700" h="10730" extrusionOk="0">
                  <a:moveTo>
                    <a:pt x="5350" y="0"/>
                  </a:moveTo>
                  <a:cubicBezTo>
                    <a:pt x="2401" y="0"/>
                    <a:pt x="0" y="2402"/>
                    <a:pt x="0" y="5380"/>
                  </a:cubicBezTo>
                  <a:cubicBezTo>
                    <a:pt x="0" y="8329"/>
                    <a:pt x="2401" y="10730"/>
                    <a:pt x="5350" y="10730"/>
                  </a:cubicBezTo>
                  <a:cubicBezTo>
                    <a:pt x="8298" y="10730"/>
                    <a:pt x="10699" y="8329"/>
                    <a:pt x="10699" y="5380"/>
                  </a:cubicBezTo>
                  <a:cubicBezTo>
                    <a:pt x="10699" y="2402"/>
                    <a:pt x="8298" y="0"/>
                    <a:pt x="5350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6" name="Google Shape;3056;p56"/>
            <p:cNvSpPr/>
            <p:nvPr/>
          </p:nvSpPr>
          <p:spPr>
            <a:xfrm>
              <a:off x="3409150" y="4561900"/>
              <a:ext cx="1881525" cy="60825"/>
            </a:xfrm>
            <a:custGeom>
              <a:avLst/>
              <a:gdLst/>
              <a:ahLst/>
              <a:cxnLst/>
              <a:rect l="l" t="t" r="r" b="b"/>
              <a:pathLst>
                <a:path w="75261" h="2433" extrusionOk="0">
                  <a:moveTo>
                    <a:pt x="1064" y="1"/>
                  </a:moveTo>
                  <a:cubicBezTo>
                    <a:pt x="487" y="1"/>
                    <a:pt x="0" y="457"/>
                    <a:pt x="0" y="1065"/>
                  </a:cubicBezTo>
                  <a:lnTo>
                    <a:pt x="0" y="1369"/>
                  </a:lnTo>
                  <a:cubicBezTo>
                    <a:pt x="0" y="1946"/>
                    <a:pt x="456" y="2432"/>
                    <a:pt x="1064" y="2432"/>
                  </a:cubicBezTo>
                  <a:lnTo>
                    <a:pt x="74166" y="2432"/>
                  </a:lnTo>
                  <a:cubicBezTo>
                    <a:pt x="74774" y="2432"/>
                    <a:pt x="75260" y="1946"/>
                    <a:pt x="75199" y="1369"/>
                  </a:cubicBezTo>
                  <a:lnTo>
                    <a:pt x="75199" y="1065"/>
                  </a:lnTo>
                  <a:cubicBezTo>
                    <a:pt x="75199" y="487"/>
                    <a:pt x="74774" y="1"/>
                    <a:pt x="74166" y="1"/>
                  </a:cubicBezTo>
                  <a:close/>
                </a:path>
              </a:pathLst>
            </a:custGeom>
            <a:solidFill>
              <a:srgbClr val="C7C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7" name="Google Shape;3057;p56"/>
            <p:cNvSpPr/>
            <p:nvPr/>
          </p:nvSpPr>
          <p:spPr>
            <a:xfrm>
              <a:off x="3412950" y="3214625"/>
              <a:ext cx="1855675" cy="1397450"/>
            </a:xfrm>
            <a:custGeom>
              <a:avLst/>
              <a:gdLst/>
              <a:ahLst/>
              <a:cxnLst/>
              <a:rect l="l" t="t" r="r" b="b"/>
              <a:pathLst>
                <a:path w="74227" h="55898" extrusionOk="0">
                  <a:moveTo>
                    <a:pt x="1915" y="0"/>
                  </a:moveTo>
                  <a:cubicBezTo>
                    <a:pt x="851" y="0"/>
                    <a:pt x="0" y="882"/>
                    <a:pt x="31" y="1976"/>
                  </a:cubicBezTo>
                  <a:lnTo>
                    <a:pt x="1094" y="54044"/>
                  </a:lnTo>
                  <a:lnTo>
                    <a:pt x="1094" y="54074"/>
                  </a:lnTo>
                  <a:lnTo>
                    <a:pt x="4620" y="55898"/>
                  </a:lnTo>
                  <a:lnTo>
                    <a:pt x="72099" y="55564"/>
                  </a:lnTo>
                  <a:cubicBezTo>
                    <a:pt x="73132" y="55564"/>
                    <a:pt x="74014" y="54712"/>
                    <a:pt x="74014" y="53709"/>
                  </a:cubicBezTo>
                  <a:lnTo>
                    <a:pt x="74227" y="38542"/>
                  </a:lnTo>
                  <a:cubicBezTo>
                    <a:pt x="73345" y="37782"/>
                    <a:pt x="72494" y="37083"/>
                    <a:pt x="71582" y="36475"/>
                  </a:cubicBezTo>
                  <a:cubicBezTo>
                    <a:pt x="65077" y="32068"/>
                    <a:pt x="57357" y="29636"/>
                    <a:pt x="49576" y="28542"/>
                  </a:cubicBezTo>
                  <a:cubicBezTo>
                    <a:pt x="41430" y="27417"/>
                    <a:pt x="32676" y="27478"/>
                    <a:pt x="25837" y="22919"/>
                  </a:cubicBezTo>
                  <a:cubicBezTo>
                    <a:pt x="21338" y="19910"/>
                    <a:pt x="18177" y="15137"/>
                    <a:pt x="16657" y="9970"/>
                  </a:cubicBezTo>
                  <a:cubicBezTo>
                    <a:pt x="15715" y="6748"/>
                    <a:pt x="15350" y="3344"/>
                    <a:pt x="15441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8" name="Google Shape;3058;p56"/>
            <p:cNvSpPr/>
            <p:nvPr/>
          </p:nvSpPr>
          <p:spPr>
            <a:xfrm>
              <a:off x="953175" y="4602175"/>
              <a:ext cx="5584475" cy="175575"/>
            </a:xfrm>
            <a:custGeom>
              <a:avLst/>
              <a:gdLst/>
              <a:ahLst/>
              <a:cxnLst/>
              <a:rect l="l" t="t" r="r" b="b"/>
              <a:pathLst>
                <a:path w="223379" h="7023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lnTo>
                    <a:pt x="0" y="4439"/>
                  </a:lnTo>
                  <a:cubicBezTo>
                    <a:pt x="0" y="5867"/>
                    <a:pt x="1155" y="7022"/>
                    <a:pt x="2584" y="7022"/>
                  </a:cubicBezTo>
                  <a:lnTo>
                    <a:pt x="220825" y="7022"/>
                  </a:lnTo>
                  <a:cubicBezTo>
                    <a:pt x="222254" y="7022"/>
                    <a:pt x="223378" y="5867"/>
                    <a:pt x="223378" y="4439"/>
                  </a:cubicBezTo>
                  <a:lnTo>
                    <a:pt x="223378" y="2584"/>
                  </a:lnTo>
                  <a:cubicBezTo>
                    <a:pt x="223378" y="1156"/>
                    <a:pt x="222254" y="1"/>
                    <a:pt x="22079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59" name="Google Shape;3059;p56"/>
          <p:cNvSpPr txBox="1">
            <a:spLocks noGrp="1"/>
          </p:cNvSpPr>
          <p:nvPr>
            <p:ph type="title" idx="7"/>
          </p:nvPr>
        </p:nvSpPr>
        <p:spPr>
          <a:xfrm>
            <a:off x="4250883" y="1552706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0" name="Google Shape;3060;p56"/>
          <p:cNvSpPr txBox="1">
            <a:spLocks noGrp="1"/>
          </p:cNvSpPr>
          <p:nvPr>
            <p:ph type="title" idx="8"/>
          </p:nvPr>
        </p:nvSpPr>
        <p:spPr>
          <a:xfrm>
            <a:off x="4250883" y="2617560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1" name="Google Shape;3061;p56"/>
          <p:cNvSpPr txBox="1">
            <a:spLocks noGrp="1"/>
          </p:cNvSpPr>
          <p:nvPr>
            <p:ph type="title" idx="9"/>
          </p:nvPr>
        </p:nvSpPr>
        <p:spPr>
          <a:xfrm>
            <a:off x="4250883" y="3672682"/>
            <a:ext cx="514200" cy="284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" name="Google Shape;2940;p56"/>
          <p:cNvSpPr txBox="1">
            <a:spLocks noGrp="1"/>
          </p:cNvSpPr>
          <p:nvPr>
            <p:ph type="subTitle" idx="1"/>
          </p:nvPr>
        </p:nvSpPr>
        <p:spPr>
          <a:xfrm>
            <a:off x="4783681" y="2409457"/>
            <a:ext cx="4240680" cy="956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..........................................................................................................................................................................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1" name="Google Shape;2940;p56"/>
          <p:cNvSpPr txBox="1">
            <a:spLocks noGrp="1"/>
          </p:cNvSpPr>
          <p:nvPr>
            <p:ph type="subTitle" idx="1"/>
          </p:nvPr>
        </p:nvSpPr>
        <p:spPr>
          <a:xfrm>
            <a:off x="4802279" y="3431548"/>
            <a:ext cx="4240680" cy="956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..........................................................................................................................................................................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" grpId="0"/>
      <p:bldP spid="2940" grpId="0" build="p"/>
      <p:bldP spid="3059" grpId="0"/>
      <p:bldP spid="3060" grpId="0"/>
      <p:bldP spid="3061" grpId="0"/>
      <p:bldP spid="130" grpId="0" build="p"/>
      <p:bldP spid="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57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7" name="Google Shape;3067;p57"/>
          <p:cNvSpPr txBox="1">
            <a:spLocks noGrp="1"/>
          </p:cNvSpPr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VIẾT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8" name="Google Shape;3068;p57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p69"/>
          <p:cNvSpPr/>
          <p:nvPr/>
        </p:nvSpPr>
        <p:spPr>
          <a:xfrm>
            <a:off x="712466" y="1512150"/>
            <a:ext cx="723900" cy="7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5" name="Google Shape;3835;p69"/>
          <p:cNvSpPr/>
          <p:nvPr/>
        </p:nvSpPr>
        <p:spPr>
          <a:xfrm>
            <a:off x="712453" y="3110425"/>
            <a:ext cx="723900" cy="7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" name="Google Shape;3836;p69"/>
          <p:cNvSpPr/>
          <p:nvPr/>
        </p:nvSpPr>
        <p:spPr>
          <a:xfrm>
            <a:off x="4776041" y="3110425"/>
            <a:ext cx="723900" cy="7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7" name="Google Shape;3837;p69"/>
          <p:cNvSpPr/>
          <p:nvPr/>
        </p:nvSpPr>
        <p:spPr>
          <a:xfrm>
            <a:off x="4776041" y="1512150"/>
            <a:ext cx="723900" cy="7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8" name="Google Shape;3838;p69"/>
          <p:cNvSpPr txBox="1">
            <a:spLocks noGrp="1"/>
          </p:cNvSpPr>
          <p:nvPr>
            <p:ph type="title"/>
          </p:nvPr>
        </p:nvSpPr>
        <p:spPr>
          <a:xfrm>
            <a:off x="706287" y="65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0" name="Google Shape;3840;p69"/>
          <p:cNvSpPr txBox="1">
            <a:spLocks noGrp="1"/>
          </p:cNvSpPr>
          <p:nvPr>
            <p:ph type="subTitle" idx="2"/>
          </p:nvPr>
        </p:nvSpPr>
        <p:spPr>
          <a:xfrm>
            <a:off x="1454493" y="1477010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Đề tài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2" name="Google Shape;3842;p69"/>
          <p:cNvSpPr txBox="1">
            <a:spLocks noGrp="1"/>
          </p:cNvSpPr>
          <p:nvPr>
            <p:ph type="subTitle" idx="4"/>
          </p:nvPr>
        </p:nvSpPr>
        <p:spPr>
          <a:xfrm>
            <a:off x="5593524" y="1420392"/>
            <a:ext cx="257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Người đọc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4" name="Google Shape;3844;p69"/>
          <p:cNvSpPr txBox="1">
            <a:spLocks noGrp="1"/>
          </p:cNvSpPr>
          <p:nvPr>
            <p:ph type="subTitle" idx="6"/>
          </p:nvPr>
        </p:nvSpPr>
        <p:spPr>
          <a:xfrm>
            <a:off x="1454493" y="3074635"/>
            <a:ext cx="2578500" cy="3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Mục đích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6" name="Google Shape;3846;p69"/>
          <p:cNvSpPr txBox="1">
            <a:spLocks noGrp="1"/>
          </p:cNvSpPr>
          <p:nvPr>
            <p:ph type="subTitle" idx="8"/>
          </p:nvPr>
        </p:nvSpPr>
        <p:spPr>
          <a:xfrm>
            <a:off x="5593523" y="3018017"/>
            <a:ext cx="340333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Google Shape;3840;p69"/>
          <p:cNvSpPr txBox="1">
            <a:spLocks/>
          </p:cNvSpPr>
          <p:nvPr/>
        </p:nvSpPr>
        <p:spPr>
          <a:xfrm>
            <a:off x="705033" y="649338"/>
            <a:ext cx="2578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a. Lựa chọn đề tài</a:t>
            </a:r>
          </a:p>
        </p:txBody>
      </p:sp>
      <p:sp>
        <p:nvSpPr>
          <p:cNvPr id="39" name="Google Shape;3840;p69"/>
          <p:cNvSpPr txBox="1">
            <a:spLocks noGrp="1"/>
          </p:cNvSpPr>
          <p:nvPr>
            <p:ph type="subTitle" idx="2"/>
          </p:nvPr>
        </p:nvSpPr>
        <p:spPr>
          <a:xfrm>
            <a:off x="1487986" y="1811969"/>
            <a:ext cx="2578500" cy="892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Một cảnh sinh hoạt để lại cho em ấn tượng</a:t>
            </a:r>
            <a:endParaRPr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Google Shape;3842;p69"/>
          <p:cNvSpPr txBox="1">
            <a:spLocks noGrp="1"/>
          </p:cNvSpPr>
          <p:nvPr>
            <p:ph type="subTitle" idx="4"/>
          </p:nvPr>
        </p:nvSpPr>
        <p:spPr>
          <a:xfrm>
            <a:off x="5627017" y="1755351"/>
            <a:ext cx="3369838" cy="9486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Bạn bè, thầy cô, những người quan tâm và yêu thích cảnh sinh hoạt.</a:t>
            </a:r>
            <a:endParaRPr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Google Shape;3844;p69"/>
          <p:cNvSpPr txBox="1">
            <a:spLocks noGrp="1"/>
          </p:cNvSpPr>
          <p:nvPr>
            <p:ph type="subTitle" idx="6"/>
          </p:nvPr>
        </p:nvSpPr>
        <p:spPr>
          <a:xfrm>
            <a:off x="1487986" y="3409593"/>
            <a:ext cx="2578500" cy="889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Chia sẻ những quan sát, cảm nhận của em về cảnh sinh hoạt.</a:t>
            </a:r>
            <a:endParaRPr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Google Shape;3846;p69"/>
          <p:cNvSpPr txBox="1">
            <a:spLocks noGrp="1"/>
          </p:cNvSpPr>
          <p:nvPr>
            <p:ph type="subTitle" idx="8"/>
          </p:nvPr>
        </p:nvSpPr>
        <p:spPr>
          <a:xfrm>
            <a:off x="5627017" y="3352975"/>
            <a:ext cx="2576400" cy="1134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Miêu tả.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Tự sự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Biểu cảm.</a:t>
            </a:r>
            <a:endParaRPr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arget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" y="3152641"/>
            <a:ext cx="590767" cy="5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41" y="1477010"/>
            <a:ext cx="710721" cy="7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book premiu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2" y="1472535"/>
            <a:ext cx="710721" cy="7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cil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32" y="3074635"/>
            <a:ext cx="710721" cy="7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4" grpId="0" animBg="1"/>
      <p:bldP spid="3835" grpId="0" animBg="1"/>
      <p:bldP spid="3836" grpId="0" animBg="1"/>
      <p:bldP spid="3837" grpId="0" animBg="1"/>
      <p:bldP spid="3838" grpId="0"/>
      <p:bldP spid="3840" grpId="0" build="p"/>
      <p:bldP spid="3842" grpId="0" build="p"/>
      <p:bldP spid="3844" grpId="0" build="p"/>
      <p:bldP spid="3846" grpId="0" build="p"/>
      <p:bldP spid="34" grpId="0"/>
      <p:bldP spid="39" grpId="0" build="p"/>
      <p:bldP spid="40" grpId="0" build="p"/>
      <p:bldP spid="41" grpId="0" build="p"/>
      <p:bldP spid="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75" name="Google Shape;2175;p45"/>
          <p:cNvSpPr txBox="1"/>
          <p:nvPr/>
        </p:nvSpPr>
        <p:spPr>
          <a:xfrm>
            <a:off x="1935550" y="3777494"/>
            <a:ext cx="32865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HS hoàn thành bài viết theo đúng yêu cầu nội dung, hình thức.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176" name="Google Shape;2176;p45"/>
          <p:cNvSpPr txBox="1"/>
          <p:nvPr/>
        </p:nvSpPr>
        <p:spPr>
          <a:xfrm>
            <a:off x="939100" y="1625950"/>
            <a:ext cx="9333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Paytone One"/>
                <a:sym typeface="Paytone One"/>
              </a:rPr>
              <a:t>1</a:t>
            </a:r>
            <a:endParaRPr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Paytone One"/>
              <a:sym typeface="Paytone One"/>
            </a:endParaRPr>
          </a:p>
        </p:txBody>
      </p:sp>
      <p:sp>
        <p:nvSpPr>
          <p:cNvPr id="2177" name="Google Shape;2177;p45"/>
          <p:cNvSpPr txBox="1"/>
          <p:nvPr/>
        </p:nvSpPr>
        <p:spPr>
          <a:xfrm>
            <a:off x="1935550" y="1470694"/>
            <a:ext cx="32865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Hs nhắc lại được những kiến thức về văn miêu tả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178" name="Google Shape;2178;p45"/>
          <p:cNvSpPr txBox="1"/>
          <p:nvPr/>
        </p:nvSpPr>
        <p:spPr>
          <a:xfrm>
            <a:off x="1935550" y="2624094"/>
            <a:ext cx="32865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HS phân tích được những yếu tố cần thiết trong bài văn miêu tả cảnh sinh hoạt.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179" name="Google Shape;2179;p45"/>
          <p:cNvSpPr txBox="1"/>
          <p:nvPr/>
        </p:nvSpPr>
        <p:spPr>
          <a:xfrm>
            <a:off x="939100" y="2779350"/>
            <a:ext cx="9333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Paytone One"/>
                <a:sym typeface="Paytone One"/>
              </a:rPr>
              <a:t>2</a:t>
            </a:r>
            <a:endParaRPr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Paytone One"/>
              <a:sym typeface="Paytone One"/>
            </a:endParaRPr>
          </a:p>
        </p:txBody>
      </p:sp>
      <p:sp>
        <p:nvSpPr>
          <p:cNvPr id="2180" name="Google Shape;2180;p45"/>
          <p:cNvSpPr txBox="1"/>
          <p:nvPr/>
        </p:nvSpPr>
        <p:spPr>
          <a:xfrm>
            <a:off x="939100" y="3932750"/>
            <a:ext cx="9333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Paytone One"/>
                <a:sym typeface="Paytone One"/>
              </a:rPr>
              <a:t>3</a:t>
            </a:r>
            <a:endParaRPr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Paytone One"/>
              <a:sym typeface="Paytone One"/>
            </a:endParaRPr>
          </a:p>
        </p:txBody>
      </p:sp>
      <p:grpSp>
        <p:nvGrpSpPr>
          <p:cNvPr id="2181" name="Google Shape;2181;p45"/>
          <p:cNvGrpSpPr/>
          <p:nvPr/>
        </p:nvGrpSpPr>
        <p:grpSpPr>
          <a:xfrm>
            <a:off x="722488" y="1785091"/>
            <a:ext cx="140400" cy="2426400"/>
            <a:chOff x="3977688" y="1682866"/>
            <a:chExt cx="140400" cy="2426400"/>
          </a:xfrm>
        </p:grpSpPr>
        <p:cxnSp>
          <p:nvCxnSpPr>
            <p:cNvPr id="2182" name="Google Shape;2182;p45"/>
            <p:cNvCxnSpPr>
              <a:stCxn id="2183" idx="4"/>
              <a:endCxn id="2184" idx="4"/>
            </p:cNvCxnSpPr>
            <p:nvPr/>
          </p:nvCxnSpPr>
          <p:spPr>
            <a:xfrm>
              <a:off x="4047888" y="1823266"/>
              <a:ext cx="0" cy="228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83" name="Google Shape;2183;p45"/>
            <p:cNvSpPr/>
            <p:nvPr/>
          </p:nvSpPr>
          <p:spPr>
            <a:xfrm>
              <a:off x="3977688" y="1682866"/>
              <a:ext cx="140400" cy="14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3977688" y="2825850"/>
              <a:ext cx="140400" cy="14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3977688" y="3968833"/>
              <a:ext cx="140400" cy="14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74" name="Picture 2" descr="Vector Modern Flat Illustration Concept Of Success Reach A Goal Vector  Illustration Of Business Employees Study Infographics Analyze Evolutionary  Scale Online Training, Workshop, Employee, Business PNG and Vector with  Transparent Background f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100000" l="0" r="100000">
                        <a14:foregroundMark x1="88125" y1="65469" x2="86563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66" y="1470132"/>
            <a:ext cx="3535834" cy="35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4" grpId="0"/>
      <p:bldP spid="2175" grpId="0"/>
      <p:bldP spid="2176" grpId="0"/>
      <p:bldP spid="2177" grpId="0"/>
      <p:bldP spid="2178" grpId="0"/>
      <p:bldP spid="2179" grpId="0"/>
      <p:bldP spid="21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p69"/>
          <p:cNvSpPr txBox="1">
            <a:spLocks noGrp="1"/>
          </p:cNvSpPr>
          <p:nvPr>
            <p:ph type="title"/>
          </p:nvPr>
        </p:nvSpPr>
        <p:spPr>
          <a:xfrm>
            <a:off x="706287" y="65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Google Shape;3840;p69"/>
          <p:cNvSpPr txBox="1">
            <a:spLocks/>
          </p:cNvSpPr>
          <p:nvPr/>
        </p:nvSpPr>
        <p:spPr>
          <a:xfrm>
            <a:off x="705033" y="649338"/>
            <a:ext cx="2578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Tìm ý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8"/>
          </p:nvPr>
        </p:nvSpPr>
        <p:spPr>
          <a:xfrm>
            <a:off x="1737606" y="1624857"/>
            <a:ext cx="2175641" cy="195669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/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THINK</a:t>
            </a:r>
          </a:p>
          <a:p>
            <a:pPr marL="114300" indent="0" algn="ctr"/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hoàn thành phiếu tìm ý cá nhân.</a:t>
            </a:r>
          </a:p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Thời gian: 5 phút</a:t>
            </a:r>
          </a:p>
        </p:txBody>
      </p:sp>
      <p:sp>
        <p:nvSpPr>
          <p:cNvPr id="43" name="Subtitle 4"/>
          <p:cNvSpPr>
            <a:spLocks noGrp="1"/>
          </p:cNvSpPr>
          <p:nvPr>
            <p:ph type="subTitle" idx="8"/>
          </p:nvPr>
        </p:nvSpPr>
        <p:spPr>
          <a:xfrm>
            <a:off x="4156739" y="1624857"/>
            <a:ext cx="2321033" cy="195669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/>
          <a:lstStyle/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PAIR</a:t>
            </a:r>
          </a:p>
          <a:p>
            <a:pPr marL="114300" indent="0" algn="ctr"/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chia sẻ với 1 bạn bất kì, so sánh và bổ sung phiếu tìm ý cá nhân</a:t>
            </a:r>
          </a:p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Thời gian: 3 phút</a:t>
            </a:r>
          </a:p>
        </p:txBody>
      </p:sp>
      <p:sp>
        <p:nvSpPr>
          <p:cNvPr id="44" name="Subtitle 4"/>
          <p:cNvSpPr>
            <a:spLocks noGrp="1"/>
          </p:cNvSpPr>
          <p:nvPr>
            <p:ph type="subTitle" idx="8"/>
          </p:nvPr>
        </p:nvSpPr>
        <p:spPr>
          <a:xfrm>
            <a:off x="6639884" y="1624857"/>
            <a:ext cx="2328840" cy="195669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/>
          <a:lstStyle/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SHARE</a:t>
            </a:r>
          </a:p>
          <a:p>
            <a:pPr marL="114300" indent="0" algn="ctr"/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trình bày và chia sẻ với cả lớp về nội dung phiếu tìm ý.</a:t>
            </a:r>
          </a:p>
          <a:p>
            <a:pPr marL="114300" indent="0"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Thời gian: 2 phút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318"/>
            <a:ext cx="1883827" cy="3361058"/>
          </a:xfrm>
          <a:prstGeom prst="rect">
            <a:avLst/>
          </a:prstGeom>
        </p:spPr>
      </p:pic>
      <p:pic>
        <p:nvPicPr>
          <p:cNvPr id="6146" name="Picture 2" descr="Images Of Cartoon Clipart Writing Pictur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659" y1="37298" x2="40522" y2="40726"/>
                        <a14:foregroundMark x1="48626" y1="37702" x2="49588" y2="42137"/>
                        <a14:foregroundMark x1="46154" y1="69153" x2="36813" y2="82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051957"/>
            <a:ext cx="2538575" cy="17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n on School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844" y1="52656" x2="27500" y2="66094"/>
                        <a14:foregroundMark x1="26563" y1="55469" x2="41875" y2="60938"/>
                        <a14:foregroundMark x1="72969" y1="32813" x2="65000" y2="74063"/>
                        <a14:foregroundMark x1="59531" y1="33438" x2="54531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89" y="2894284"/>
            <a:ext cx="2375339" cy="23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t&amp;#39;s Talk. Speech Bubbles With Lettering. Vector Illustration. Royalty  Free Cliparts, Vectors, And Stock Illustration. Image 107671144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86" l="0" r="99692">
                        <a14:foregroundMark x1="8846" y1="24263" x2="9231" y2="47959"/>
                        <a14:foregroundMark x1="12846" y1="47959" x2="18923" y2="55102"/>
                        <a14:foregroundMark x1="32923" y1="53855" x2="36923" y2="82313"/>
                        <a14:foregroundMark x1="38538" y1="81066" x2="67000" y2="86961"/>
                        <a14:foregroundMark x1="71462" y1="82880" x2="76231" y2="90590"/>
                        <a14:foregroundMark x1="79462" y1="89342" x2="81923" y2="89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35" y="3012605"/>
            <a:ext cx="2103389" cy="14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build="p" animBg="1"/>
      <p:bldP spid="43" grpId="0" build="p" animBg="1"/>
      <p:bldP spid="4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29"/>
          <p:cNvGrpSpPr/>
          <p:nvPr/>
        </p:nvGrpSpPr>
        <p:grpSpPr>
          <a:xfrm>
            <a:off x="3469830" y="986067"/>
            <a:ext cx="2220501" cy="4157433"/>
            <a:chOff x="3353005" y="1115859"/>
            <a:chExt cx="2473958" cy="4027654"/>
          </a:xfrm>
        </p:grpSpPr>
        <p:sp>
          <p:nvSpPr>
            <p:cNvPr id="2084" name="Google Shape;2084;p29"/>
            <p:cNvSpPr/>
            <p:nvPr/>
          </p:nvSpPr>
          <p:spPr>
            <a:xfrm>
              <a:off x="4491250" y="1461552"/>
              <a:ext cx="176425" cy="3681961"/>
            </a:xfrm>
            <a:custGeom>
              <a:avLst/>
              <a:gdLst/>
              <a:ahLst/>
              <a:cxnLst/>
              <a:rect l="l" t="t" r="r" b="b"/>
              <a:pathLst>
                <a:path w="1475" h="43001" extrusionOk="0">
                  <a:moveTo>
                    <a:pt x="1" y="1"/>
                  </a:moveTo>
                  <a:lnTo>
                    <a:pt x="1" y="43000"/>
                  </a:lnTo>
                  <a:lnTo>
                    <a:pt x="1474" y="43000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4491950" y="1371775"/>
              <a:ext cx="175722" cy="176054"/>
            </a:xfrm>
            <a:custGeom>
              <a:avLst/>
              <a:gdLst/>
              <a:ahLst/>
              <a:cxnLst/>
              <a:rect l="l" t="t" r="r" b="b"/>
              <a:pathLst>
                <a:path w="3127" h="3120" extrusionOk="0">
                  <a:moveTo>
                    <a:pt x="1563" y="1"/>
                  </a:moveTo>
                  <a:cubicBezTo>
                    <a:pt x="700" y="1"/>
                    <a:pt x="1" y="698"/>
                    <a:pt x="1" y="1560"/>
                  </a:cubicBezTo>
                  <a:cubicBezTo>
                    <a:pt x="1" y="2421"/>
                    <a:pt x="700" y="3119"/>
                    <a:pt x="1563" y="3119"/>
                  </a:cubicBezTo>
                  <a:cubicBezTo>
                    <a:pt x="2427" y="3119"/>
                    <a:pt x="3126" y="2421"/>
                    <a:pt x="3126" y="1560"/>
                  </a:cubicBezTo>
                  <a:cubicBezTo>
                    <a:pt x="3126" y="698"/>
                    <a:pt x="2427" y="1"/>
                    <a:pt x="1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3353005" y="1115859"/>
              <a:ext cx="1306689" cy="1059336"/>
            </a:xfrm>
            <a:custGeom>
              <a:avLst/>
              <a:gdLst/>
              <a:ahLst/>
              <a:cxnLst/>
              <a:rect l="l" t="t" r="r" b="b"/>
              <a:pathLst>
                <a:path w="7708" h="6249" extrusionOk="0">
                  <a:moveTo>
                    <a:pt x="1" y="1"/>
                  </a:moveTo>
                  <a:lnTo>
                    <a:pt x="1" y="2461"/>
                  </a:lnTo>
                  <a:cubicBezTo>
                    <a:pt x="1" y="3819"/>
                    <a:pt x="1104" y="4922"/>
                    <a:pt x="2461" y="4922"/>
                  </a:cubicBezTo>
                  <a:cubicBezTo>
                    <a:pt x="2915" y="4922"/>
                    <a:pt x="3339" y="4798"/>
                    <a:pt x="3706" y="4583"/>
                  </a:cubicBezTo>
                  <a:cubicBezTo>
                    <a:pt x="4621" y="5454"/>
                    <a:pt x="5742" y="6128"/>
                    <a:pt x="6980" y="6245"/>
                  </a:cubicBezTo>
                  <a:cubicBezTo>
                    <a:pt x="7001" y="6247"/>
                    <a:pt x="7022" y="6248"/>
                    <a:pt x="7042" y="6248"/>
                  </a:cubicBezTo>
                  <a:cubicBezTo>
                    <a:pt x="7708" y="6248"/>
                    <a:pt x="7684" y="5173"/>
                    <a:pt x="6980" y="5106"/>
                  </a:cubicBezTo>
                  <a:cubicBezTo>
                    <a:pt x="6051" y="5019"/>
                    <a:pt x="5217" y="4415"/>
                    <a:pt x="4555" y="3797"/>
                  </a:cubicBezTo>
                  <a:cubicBezTo>
                    <a:pt x="4549" y="3792"/>
                    <a:pt x="4544" y="3785"/>
                    <a:pt x="4536" y="3780"/>
                  </a:cubicBezTo>
                  <a:cubicBezTo>
                    <a:pt x="4780" y="3400"/>
                    <a:pt x="4922" y="2946"/>
                    <a:pt x="4922" y="2461"/>
                  </a:cubicBezTo>
                  <a:cubicBezTo>
                    <a:pt x="4922" y="1105"/>
                    <a:pt x="3818" y="1"/>
                    <a:pt x="2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3517101" y="1289788"/>
              <a:ext cx="530101" cy="528736"/>
            </a:xfrm>
            <a:custGeom>
              <a:avLst/>
              <a:gdLst/>
              <a:ahLst/>
              <a:cxnLst/>
              <a:rect l="l" t="t" r="r" b="b"/>
              <a:pathLst>
                <a:path w="3127" h="3119" extrusionOk="0">
                  <a:moveTo>
                    <a:pt x="1563" y="1"/>
                  </a:moveTo>
                  <a:cubicBezTo>
                    <a:pt x="700" y="1"/>
                    <a:pt x="1" y="699"/>
                    <a:pt x="1" y="1560"/>
                  </a:cubicBezTo>
                  <a:cubicBezTo>
                    <a:pt x="1" y="2421"/>
                    <a:pt x="700" y="3119"/>
                    <a:pt x="1563" y="3119"/>
                  </a:cubicBezTo>
                  <a:cubicBezTo>
                    <a:pt x="2427" y="3119"/>
                    <a:pt x="3126" y="2421"/>
                    <a:pt x="3126" y="1560"/>
                  </a:cubicBezTo>
                  <a:cubicBezTo>
                    <a:pt x="3126" y="699"/>
                    <a:pt x="2427" y="1"/>
                    <a:pt x="1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1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4483996" y="1452161"/>
              <a:ext cx="1342967" cy="1017973"/>
            </a:xfrm>
            <a:custGeom>
              <a:avLst/>
              <a:gdLst/>
              <a:ahLst/>
              <a:cxnLst/>
              <a:rect l="l" t="t" r="r" b="b"/>
              <a:pathLst>
                <a:path w="7922" h="6005" extrusionOk="0">
                  <a:moveTo>
                    <a:pt x="5471" y="0"/>
                  </a:moveTo>
                  <a:cubicBezTo>
                    <a:pt x="4120" y="0"/>
                    <a:pt x="3021" y="1100"/>
                    <a:pt x="3021" y="2451"/>
                  </a:cubicBezTo>
                  <a:cubicBezTo>
                    <a:pt x="3021" y="2813"/>
                    <a:pt x="3101" y="3157"/>
                    <a:pt x="3242" y="3467"/>
                  </a:cubicBezTo>
                  <a:cubicBezTo>
                    <a:pt x="3209" y="3498"/>
                    <a:pt x="3175" y="3532"/>
                    <a:pt x="3142" y="3564"/>
                  </a:cubicBezTo>
                  <a:cubicBezTo>
                    <a:pt x="2482" y="4179"/>
                    <a:pt x="1652" y="4781"/>
                    <a:pt x="727" y="4868"/>
                  </a:cubicBezTo>
                  <a:cubicBezTo>
                    <a:pt x="28" y="4934"/>
                    <a:pt x="0" y="6004"/>
                    <a:pt x="664" y="6004"/>
                  </a:cubicBezTo>
                  <a:cubicBezTo>
                    <a:pt x="684" y="6004"/>
                    <a:pt x="705" y="6003"/>
                    <a:pt x="727" y="6001"/>
                  </a:cubicBezTo>
                  <a:cubicBezTo>
                    <a:pt x="1946" y="5887"/>
                    <a:pt x="3052" y="5231"/>
                    <a:pt x="3957" y="4376"/>
                  </a:cubicBezTo>
                  <a:cubicBezTo>
                    <a:pt x="4374" y="4705"/>
                    <a:pt x="4900" y="4901"/>
                    <a:pt x="5471" y="4901"/>
                  </a:cubicBezTo>
                  <a:cubicBezTo>
                    <a:pt x="6824" y="4901"/>
                    <a:pt x="7922" y="3801"/>
                    <a:pt x="7922" y="2451"/>
                  </a:cubicBezTo>
                  <a:lnTo>
                    <a:pt x="7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5159537" y="1604560"/>
              <a:ext cx="527897" cy="526532"/>
            </a:xfrm>
            <a:custGeom>
              <a:avLst/>
              <a:gdLst/>
              <a:ahLst/>
              <a:cxnLst/>
              <a:rect l="l" t="t" r="r" b="b"/>
              <a:pathLst>
                <a:path w="3114" h="3106" extrusionOk="0">
                  <a:moveTo>
                    <a:pt x="1557" y="0"/>
                  </a:moveTo>
                  <a:cubicBezTo>
                    <a:pt x="697" y="0"/>
                    <a:pt x="1" y="695"/>
                    <a:pt x="1" y="1553"/>
                  </a:cubicBezTo>
                  <a:cubicBezTo>
                    <a:pt x="1" y="2411"/>
                    <a:pt x="697" y="3106"/>
                    <a:pt x="1557" y="3106"/>
                  </a:cubicBezTo>
                  <a:cubicBezTo>
                    <a:pt x="2416" y="3106"/>
                    <a:pt x="3113" y="2411"/>
                    <a:pt x="3113" y="1553"/>
                  </a:cubicBezTo>
                  <a:cubicBezTo>
                    <a:pt x="3113" y="695"/>
                    <a:pt x="2416" y="0"/>
                    <a:pt x="1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2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3353005" y="2329304"/>
              <a:ext cx="1306689" cy="1058997"/>
            </a:xfrm>
            <a:custGeom>
              <a:avLst/>
              <a:gdLst/>
              <a:ahLst/>
              <a:cxnLst/>
              <a:rect l="l" t="t" r="r" b="b"/>
              <a:pathLst>
                <a:path w="7708" h="6247" extrusionOk="0">
                  <a:moveTo>
                    <a:pt x="1" y="0"/>
                  </a:moveTo>
                  <a:lnTo>
                    <a:pt x="1" y="2461"/>
                  </a:lnTo>
                  <a:cubicBezTo>
                    <a:pt x="1" y="3818"/>
                    <a:pt x="1104" y="4922"/>
                    <a:pt x="2461" y="4922"/>
                  </a:cubicBezTo>
                  <a:cubicBezTo>
                    <a:pt x="2915" y="4922"/>
                    <a:pt x="3339" y="4798"/>
                    <a:pt x="3706" y="4583"/>
                  </a:cubicBezTo>
                  <a:cubicBezTo>
                    <a:pt x="4621" y="5454"/>
                    <a:pt x="5742" y="6128"/>
                    <a:pt x="6980" y="6244"/>
                  </a:cubicBezTo>
                  <a:cubicBezTo>
                    <a:pt x="7001" y="6246"/>
                    <a:pt x="7022" y="6246"/>
                    <a:pt x="7042" y="6246"/>
                  </a:cubicBezTo>
                  <a:cubicBezTo>
                    <a:pt x="7708" y="6246"/>
                    <a:pt x="7684" y="5171"/>
                    <a:pt x="6980" y="5106"/>
                  </a:cubicBezTo>
                  <a:cubicBezTo>
                    <a:pt x="6051" y="5019"/>
                    <a:pt x="5217" y="4414"/>
                    <a:pt x="4555" y="3796"/>
                  </a:cubicBezTo>
                  <a:cubicBezTo>
                    <a:pt x="4549" y="3791"/>
                    <a:pt x="4544" y="3785"/>
                    <a:pt x="4536" y="3780"/>
                  </a:cubicBezTo>
                  <a:cubicBezTo>
                    <a:pt x="4780" y="3398"/>
                    <a:pt x="4922" y="2946"/>
                    <a:pt x="4922" y="2461"/>
                  </a:cubicBezTo>
                  <a:cubicBezTo>
                    <a:pt x="4922" y="1104"/>
                    <a:pt x="3818" y="0"/>
                    <a:pt x="2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3517101" y="2502893"/>
              <a:ext cx="530101" cy="528736"/>
            </a:xfrm>
            <a:custGeom>
              <a:avLst/>
              <a:gdLst/>
              <a:ahLst/>
              <a:cxnLst/>
              <a:rect l="l" t="t" r="r" b="b"/>
              <a:pathLst>
                <a:path w="3127" h="3119" extrusionOk="0">
                  <a:moveTo>
                    <a:pt x="1563" y="0"/>
                  </a:moveTo>
                  <a:cubicBezTo>
                    <a:pt x="700" y="0"/>
                    <a:pt x="1" y="698"/>
                    <a:pt x="1" y="1560"/>
                  </a:cubicBezTo>
                  <a:cubicBezTo>
                    <a:pt x="1" y="2420"/>
                    <a:pt x="700" y="3119"/>
                    <a:pt x="1563" y="3119"/>
                  </a:cubicBezTo>
                  <a:cubicBezTo>
                    <a:pt x="2427" y="3119"/>
                    <a:pt x="3126" y="2420"/>
                    <a:pt x="3126" y="1560"/>
                  </a:cubicBezTo>
                  <a:cubicBezTo>
                    <a:pt x="3126" y="698"/>
                    <a:pt x="2427" y="0"/>
                    <a:pt x="1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3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4483996" y="2668797"/>
              <a:ext cx="1342967" cy="1017973"/>
            </a:xfrm>
            <a:custGeom>
              <a:avLst/>
              <a:gdLst/>
              <a:ahLst/>
              <a:cxnLst/>
              <a:rect l="l" t="t" r="r" b="b"/>
              <a:pathLst>
                <a:path w="7922" h="6005" extrusionOk="0">
                  <a:moveTo>
                    <a:pt x="5471" y="1"/>
                  </a:moveTo>
                  <a:cubicBezTo>
                    <a:pt x="4120" y="1"/>
                    <a:pt x="3021" y="1101"/>
                    <a:pt x="3021" y="2451"/>
                  </a:cubicBezTo>
                  <a:cubicBezTo>
                    <a:pt x="3021" y="2813"/>
                    <a:pt x="3101" y="3157"/>
                    <a:pt x="3242" y="3466"/>
                  </a:cubicBezTo>
                  <a:cubicBezTo>
                    <a:pt x="3209" y="3499"/>
                    <a:pt x="3175" y="3532"/>
                    <a:pt x="3142" y="3563"/>
                  </a:cubicBezTo>
                  <a:cubicBezTo>
                    <a:pt x="2482" y="4179"/>
                    <a:pt x="1652" y="4781"/>
                    <a:pt x="727" y="4868"/>
                  </a:cubicBezTo>
                  <a:cubicBezTo>
                    <a:pt x="28" y="4934"/>
                    <a:pt x="0" y="6005"/>
                    <a:pt x="665" y="6005"/>
                  </a:cubicBezTo>
                  <a:cubicBezTo>
                    <a:pt x="685" y="6005"/>
                    <a:pt x="705" y="6004"/>
                    <a:pt x="727" y="6002"/>
                  </a:cubicBezTo>
                  <a:cubicBezTo>
                    <a:pt x="1946" y="5888"/>
                    <a:pt x="3052" y="5230"/>
                    <a:pt x="3957" y="4376"/>
                  </a:cubicBezTo>
                  <a:cubicBezTo>
                    <a:pt x="4374" y="4704"/>
                    <a:pt x="4900" y="4902"/>
                    <a:pt x="5471" y="4902"/>
                  </a:cubicBezTo>
                  <a:cubicBezTo>
                    <a:pt x="6824" y="4902"/>
                    <a:pt x="7922" y="3802"/>
                    <a:pt x="7922" y="2451"/>
                  </a:cubicBezTo>
                  <a:lnTo>
                    <a:pt x="79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5159537" y="2821365"/>
              <a:ext cx="527897" cy="526532"/>
            </a:xfrm>
            <a:custGeom>
              <a:avLst/>
              <a:gdLst/>
              <a:ahLst/>
              <a:cxnLst/>
              <a:rect l="l" t="t" r="r" b="b"/>
              <a:pathLst>
                <a:path w="3114" h="3106" extrusionOk="0">
                  <a:moveTo>
                    <a:pt x="1557" y="0"/>
                  </a:moveTo>
                  <a:cubicBezTo>
                    <a:pt x="697" y="0"/>
                    <a:pt x="1" y="695"/>
                    <a:pt x="1" y="1552"/>
                  </a:cubicBezTo>
                  <a:cubicBezTo>
                    <a:pt x="1" y="2410"/>
                    <a:pt x="697" y="3105"/>
                    <a:pt x="1557" y="3105"/>
                  </a:cubicBezTo>
                  <a:cubicBezTo>
                    <a:pt x="2416" y="3105"/>
                    <a:pt x="3113" y="2410"/>
                    <a:pt x="3113" y="1552"/>
                  </a:cubicBezTo>
                  <a:cubicBezTo>
                    <a:pt x="3113" y="695"/>
                    <a:pt x="2416" y="0"/>
                    <a:pt x="1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4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4483996" y="3885433"/>
              <a:ext cx="1342967" cy="1017973"/>
            </a:xfrm>
            <a:custGeom>
              <a:avLst/>
              <a:gdLst/>
              <a:ahLst/>
              <a:cxnLst/>
              <a:rect l="l" t="t" r="r" b="b"/>
              <a:pathLst>
                <a:path w="7922" h="6005" extrusionOk="0">
                  <a:moveTo>
                    <a:pt x="5471" y="0"/>
                  </a:moveTo>
                  <a:cubicBezTo>
                    <a:pt x="4120" y="0"/>
                    <a:pt x="3021" y="1100"/>
                    <a:pt x="3021" y="2451"/>
                  </a:cubicBezTo>
                  <a:cubicBezTo>
                    <a:pt x="3021" y="2813"/>
                    <a:pt x="3101" y="3157"/>
                    <a:pt x="3242" y="3466"/>
                  </a:cubicBezTo>
                  <a:cubicBezTo>
                    <a:pt x="3209" y="3498"/>
                    <a:pt x="3175" y="3531"/>
                    <a:pt x="3142" y="3563"/>
                  </a:cubicBezTo>
                  <a:cubicBezTo>
                    <a:pt x="2482" y="4179"/>
                    <a:pt x="1652" y="4781"/>
                    <a:pt x="727" y="4868"/>
                  </a:cubicBezTo>
                  <a:cubicBezTo>
                    <a:pt x="28" y="4934"/>
                    <a:pt x="0" y="6004"/>
                    <a:pt x="665" y="6004"/>
                  </a:cubicBezTo>
                  <a:cubicBezTo>
                    <a:pt x="685" y="6004"/>
                    <a:pt x="705" y="6003"/>
                    <a:pt x="727" y="6001"/>
                  </a:cubicBezTo>
                  <a:cubicBezTo>
                    <a:pt x="1946" y="5888"/>
                    <a:pt x="3052" y="5230"/>
                    <a:pt x="3957" y="4375"/>
                  </a:cubicBezTo>
                  <a:cubicBezTo>
                    <a:pt x="4374" y="4704"/>
                    <a:pt x="4900" y="4901"/>
                    <a:pt x="5471" y="4901"/>
                  </a:cubicBezTo>
                  <a:cubicBezTo>
                    <a:pt x="6824" y="4901"/>
                    <a:pt x="7922" y="3801"/>
                    <a:pt x="7922" y="2451"/>
                  </a:cubicBezTo>
                  <a:lnTo>
                    <a:pt x="7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5159537" y="4037493"/>
              <a:ext cx="527897" cy="526532"/>
            </a:xfrm>
            <a:custGeom>
              <a:avLst/>
              <a:gdLst/>
              <a:ahLst/>
              <a:cxnLst/>
              <a:rect l="l" t="t" r="r" b="b"/>
              <a:pathLst>
                <a:path w="3114" h="3106" extrusionOk="0">
                  <a:moveTo>
                    <a:pt x="1557" y="1"/>
                  </a:moveTo>
                  <a:cubicBezTo>
                    <a:pt x="697" y="1"/>
                    <a:pt x="1" y="696"/>
                    <a:pt x="1" y="1554"/>
                  </a:cubicBezTo>
                  <a:cubicBezTo>
                    <a:pt x="1" y="2411"/>
                    <a:pt x="697" y="3106"/>
                    <a:pt x="1557" y="3106"/>
                  </a:cubicBezTo>
                  <a:cubicBezTo>
                    <a:pt x="2416" y="3106"/>
                    <a:pt x="3113" y="2411"/>
                    <a:pt x="3113" y="1554"/>
                  </a:cubicBezTo>
                  <a:cubicBezTo>
                    <a:pt x="3113" y="696"/>
                    <a:pt x="2416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6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3353005" y="3542409"/>
              <a:ext cx="1306689" cy="1058997"/>
            </a:xfrm>
            <a:custGeom>
              <a:avLst/>
              <a:gdLst/>
              <a:ahLst/>
              <a:cxnLst/>
              <a:rect l="l" t="t" r="r" b="b"/>
              <a:pathLst>
                <a:path w="7708" h="6247" extrusionOk="0">
                  <a:moveTo>
                    <a:pt x="1" y="0"/>
                  </a:moveTo>
                  <a:lnTo>
                    <a:pt x="1" y="2461"/>
                  </a:lnTo>
                  <a:cubicBezTo>
                    <a:pt x="1" y="3818"/>
                    <a:pt x="1104" y="4922"/>
                    <a:pt x="2461" y="4922"/>
                  </a:cubicBezTo>
                  <a:cubicBezTo>
                    <a:pt x="2915" y="4922"/>
                    <a:pt x="3339" y="4798"/>
                    <a:pt x="3706" y="4583"/>
                  </a:cubicBezTo>
                  <a:cubicBezTo>
                    <a:pt x="4621" y="5454"/>
                    <a:pt x="5742" y="6128"/>
                    <a:pt x="6980" y="6244"/>
                  </a:cubicBezTo>
                  <a:cubicBezTo>
                    <a:pt x="7001" y="6246"/>
                    <a:pt x="7022" y="6247"/>
                    <a:pt x="7043" y="6247"/>
                  </a:cubicBezTo>
                  <a:cubicBezTo>
                    <a:pt x="7707" y="6247"/>
                    <a:pt x="7684" y="5172"/>
                    <a:pt x="6980" y="5106"/>
                  </a:cubicBezTo>
                  <a:cubicBezTo>
                    <a:pt x="6051" y="5019"/>
                    <a:pt x="5217" y="4414"/>
                    <a:pt x="4555" y="3796"/>
                  </a:cubicBezTo>
                  <a:cubicBezTo>
                    <a:pt x="4549" y="3791"/>
                    <a:pt x="4544" y="3785"/>
                    <a:pt x="4536" y="3780"/>
                  </a:cubicBezTo>
                  <a:cubicBezTo>
                    <a:pt x="4780" y="3398"/>
                    <a:pt x="4922" y="2946"/>
                    <a:pt x="4922" y="2461"/>
                  </a:cubicBezTo>
                  <a:cubicBezTo>
                    <a:pt x="4922" y="1104"/>
                    <a:pt x="3818" y="0"/>
                    <a:pt x="2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3517101" y="3716168"/>
              <a:ext cx="530101" cy="528905"/>
            </a:xfrm>
            <a:custGeom>
              <a:avLst/>
              <a:gdLst/>
              <a:ahLst/>
              <a:cxnLst/>
              <a:rect l="l" t="t" r="r" b="b"/>
              <a:pathLst>
                <a:path w="3127" h="3120" extrusionOk="0">
                  <a:moveTo>
                    <a:pt x="1563" y="1"/>
                  </a:moveTo>
                  <a:cubicBezTo>
                    <a:pt x="700" y="1"/>
                    <a:pt x="1" y="698"/>
                    <a:pt x="1" y="1560"/>
                  </a:cubicBezTo>
                  <a:cubicBezTo>
                    <a:pt x="1" y="2421"/>
                    <a:pt x="700" y="3119"/>
                    <a:pt x="1563" y="3119"/>
                  </a:cubicBezTo>
                  <a:cubicBezTo>
                    <a:pt x="2427" y="3119"/>
                    <a:pt x="3126" y="2421"/>
                    <a:pt x="3126" y="1560"/>
                  </a:cubicBezTo>
                  <a:cubicBezTo>
                    <a:pt x="3126" y="698"/>
                    <a:pt x="2427" y="1"/>
                    <a:pt x="1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5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2112" name="Google Shape;2112;p29"/>
          <p:cNvSpPr txBox="1"/>
          <p:nvPr/>
        </p:nvSpPr>
        <p:spPr>
          <a:xfrm>
            <a:off x="319162" y="7112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Phiếu tìm</a:t>
            </a:r>
            <a:r>
              <a:rPr kumimoji="0" lang="vi-VN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ý cá nhân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16" name="Google Shape;2116;p29"/>
          <p:cNvSpPr txBox="1"/>
          <p:nvPr/>
        </p:nvSpPr>
        <p:spPr>
          <a:xfrm>
            <a:off x="430385" y="552246"/>
            <a:ext cx="3351763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Cảnh sinh hoạt em miêu tả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17" name="Google Shape;2117;p29"/>
          <p:cNvSpPr txBox="1"/>
          <p:nvPr/>
        </p:nvSpPr>
        <p:spPr>
          <a:xfrm>
            <a:off x="443466" y="3232910"/>
            <a:ext cx="3548668" cy="33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Hoạt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động của con người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18" name="Google Shape;2118;p29"/>
          <p:cNvSpPr txBox="1"/>
          <p:nvPr/>
        </p:nvSpPr>
        <p:spPr>
          <a:xfrm>
            <a:off x="0" y="1945481"/>
            <a:ext cx="3602966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Khung cảnh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nhìn bao quát từ xa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20" name="Google Shape;2120;p29"/>
          <p:cNvSpPr txBox="1"/>
          <p:nvPr/>
        </p:nvSpPr>
        <p:spPr>
          <a:xfrm>
            <a:off x="5734476" y="603879"/>
            <a:ext cx="3490008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5D7C0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Thời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5D7C0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gian, địa điểm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5D7C0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21" name="Google Shape;2121;p29"/>
          <p:cNvSpPr txBox="1"/>
          <p:nvPr/>
        </p:nvSpPr>
        <p:spPr>
          <a:xfrm>
            <a:off x="5690331" y="1992395"/>
            <a:ext cx="3490008" cy="55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C3D12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Những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C3D12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chi tiết đặc sắc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C3D12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122" name="Google Shape;2122;p29"/>
          <p:cNvSpPr txBox="1"/>
          <p:nvPr/>
        </p:nvSpPr>
        <p:spPr>
          <a:xfrm>
            <a:off x="5758647" y="3386613"/>
            <a:ext cx="3490008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7D75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Cảm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F7D75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xúc, suy nghĩ của em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7D75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4" name="Google Shape;2116;p29"/>
          <p:cNvSpPr txBox="1"/>
          <p:nvPr/>
        </p:nvSpPr>
        <p:spPr>
          <a:xfrm>
            <a:off x="194312" y="883263"/>
            <a:ext cx="3076642" cy="1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5" name="Google Shape;2116;p29"/>
          <p:cNvSpPr txBox="1"/>
          <p:nvPr/>
        </p:nvSpPr>
        <p:spPr>
          <a:xfrm>
            <a:off x="136834" y="2259763"/>
            <a:ext cx="3076642" cy="1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6" name="Google Shape;2116;p29"/>
          <p:cNvSpPr txBox="1"/>
          <p:nvPr/>
        </p:nvSpPr>
        <p:spPr>
          <a:xfrm>
            <a:off x="136834" y="3548884"/>
            <a:ext cx="3076642" cy="1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7" name="Google Shape;2116;p29"/>
          <p:cNvSpPr txBox="1"/>
          <p:nvPr/>
        </p:nvSpPr>
        <p:spPr>
          <a:xfrm>
            <a:off x="5860674" y="838134"/>
            <a:ext cx="3076642" cy="1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8" name="Google Shape;2116;p29"/>
          <p:cNvSpPr txBox="1"/>
          <p:nvPr/>
        </p:nvSpPr>
        <p:spPr>
          <a:xfrm>
            <a:off x="5834217" y="2230124"/>
            <a:ext cx="3076642" cy="1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49" name="Google Shape;2116;p29"/>
          <p:cNvSpPr txBox="1"/>
          <p:nvPr/>
        </p:nvSpPr>
        <p:spPr>
          <a:xfrm>
            <a:off x="5826963" y="3654489"/>
            <a:ext cx="3076642" cy="1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600" dirty="0">
                <a:solidFill>
                  <a:srgbClr val="045E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.................................................................................................................................................................................................................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745346731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50"/>
          <p:cNvSpPr/>
          <p:nvPr/>
        </p:nvSpPr>
        <p:spPr>
          <a:xfrm>
            <a:off x="822862" y="1617750"/>
            <a:ext cx="7285200" cy="79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29" name="Google Shape;2529;p50"/>
          <p:cNvSpPr/>
          <p:nvPr/>
        </p:nvSpPr>
        <p:spPr>
          <a:xfrm>
            <a:off x="806442" y="1232700"/>
            <a:ext cx="849300" cy="84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30" name="Google Shape;2530;p50"/>
          <p:cNvSpPr/>
          <p:nvPr/>
        </p:nvSpPr>
        <p:spPr>
          <a:xfrm>
            <a:off x="4064612" y="1232700"/>
            <a:ext cx="849300" cy="84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31" name="Google Shape;2531;p50"/>
          <p:cNvSpPr/>
          <p:nvPr/>
        </p:nvSpPr>
        <p:spPr>
          <a:xfrm>
            <a:off x="7275182" y="1193100"/>
            <a:ext cx="849300" cy="84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32" name="Google Shape;2532;p50"/>
          <p:cNvSpPr txBox="1"/>
          <p:nvPr/>
        </p:nvSpPr>
        <p:spPr>
          <a:xfrm>
            <a:off x="237247" y="2143317"/>
            <a:ext cx="2009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MB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33" name="Google Shape;2533;p50"/>
          <p:cNvSpPr txBox="1"/>
          <p:nvPr/>
        </p:nvSpPr>
        <p:spPr>
          <a:xfrm>
            <a:off x="181238" y="2540157"/>
            <a:ext cx="2030808" cy="13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Giới thiệu cảnh sinh hoạt em sẽ tả.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34" name="Google Shape;2534;p50"/>
          <p:cNvSpPr txBox="1"/>
          <p:nvPr/>
        </p:nvSpPr>
        <p:spPr>
          <a:xfrm>
            <a:off x="3462577" y="2143329"/>
            <a:ext cx="2009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TB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35" name="Google Shape;2535;p50"/>
          <p:cNvSpPr txBox="1"/>
          <p:nvPr/>
        </p:nvSpPr>
        <p:spPr>
          <a:xfrm>
            <a:off x="2564524" y="2500017"/>
            <a:ext cx="3972910" cy="253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Miêu tả chi tiết cảnh sinh hoạt theo trình tự.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Tả bao quát và nêu ấn tượng chung.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Tả cụ thể các hoạt động, người tham gia cảnh sinh hoạt.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Thể hiện cảm xúc, đánh giá về cảnh sinh hoạt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36" name="Google Shape;2536;p50"/>
          <p:cNvSpPr txBox="1"/>
          <p:nvPr/>
        </p:nvSpPr>
        <p:spPr>
          <a:xfrm>
            <a:off x="6673147" y="2103717"/>
            <a:ext cx="2009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KB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37" name="Google Shape;2537;p50"/>
          <p:cNvSpPr txBox="1"/>
          <p:nvPr/>
        </p:nvSpPr>
        <p:spPr>
          <a:xfrm>
            <a:off x="6731569" y="2427451"/>
            <a:ext cx="2033497" cy="216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Nêu suy nghĩ, đánh giá của em về cảnh sinh hoạt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41" name="Google Shape;3838;p69"/>
          <p:cNvSpPr txBox="1">
            <a:spLocks noGrp="1"/>
          </p:cNvSpPr>
          <p:nvPr>
            <p:ph type="title"/>
          </p:nvPr>
        </p:nvSpPr>
        <p:spPr>
          <a:xfrm>
            <a:off x="706287" y="65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Google Shape;3840;p69"/>
          <p:cNvSpPr txBox="1">
            <a:spLocks/>
          </p:cNvSpPr>
          <p:nvPr/>
        </p:nvSpPr>
        <p:spPr>
          <a:xfrm>
            <a:off x="705033" y="649338"/>
            <a:ext cx="2578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Lập dàn ý</a:t>
            </a:r>
          </a:p>
        </p:txBody>
      </p:sp>
      <p:pic>
        <p:nvPicPr>
          <p:cNvPr id="5122" name="Picture 2" descr="Open book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232700"/>
            <a:ext cx="680980" cy="6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oks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72" y="1316859"/>
            <a:ext cx="680980" cy="6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42" y="1277259"/>
            <a:ext cx="680980" cy="6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8" grpId="0" animBg="1"/>
      <p:bldP spid="2529" grpId="0" animBg="1"/>
      <p:bldP spid="2530" grpId="0" animBg="1"/>
      <p:bldP spid="2531" grpId="0" animBg="1"/>
      <p:bldP spid="2532" grpId="0"/>
      <p:bldP spid="2533" grpId="0"/>
      <p:bldP spid="2534" grpId="0"/>
      <p:bldP spid="2535" grpId="0"/>
      <p:bldP spid="2536" grpId="0"/>
      <p:bldP spid="2537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71"/>
          <p:cNvSpPr txBox="1">
            <a:spLocks noGrp="1"/>
          </p:cNvSpPr>
          <p:nvPr>
            <p:ph type="title" idx="4294967295"/>
          </p:nvPr>
        </p:nvSpPr>
        <p:spPr>
          <a:xfrm>
            <a:off x="2541600" y="3824941"/>
            <a:ext cx="2114400" cy="47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Miêu tả những gì em đã quan sát được</a:t>
            </a:r>
            <a:endParaRPr sz="19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898" name="Google Shape;3898;p71"/>
          <p:cNvSpPr txBox="1">
            <a:spLocks noGrp="1"/>
          </p:cNvSpPr>
          <p:nvPr>
            <p:ph type="title" idx="4294967295"/>
          </p:nvPr>
        </p:nvSpPr>
        <p:spPr>
          <a:xfrm>
            <a:off x="6407100" y="3824940"/>
            <a:ext cx="2114400" cy="82063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Thể hiện tình cảm, suy nghĩ chân thực, tự nhiên.</a:t>
            </a:r>
            <a:endParaRPr sz="19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cxnSp>
        <p:nvCxnSpPr>
          <p:cNvPr id="3900" name="Google Shape;3900;p71"/>
          <p:cNvCxnSpPr>
            <a:stCxn id="3901" idx="6"/>
            <a:endCxn id="3902" idx="2"/>
          </p:cNvCxnSpPr>
          <p:nvPr/>
        </p:nvCxnSpPr>
        <p:spPr>
          <a:xfrm>
            <a:off x="2031769" y="2867554"/>
            <a:ext cx="5077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3" name="Google Shape;3903;p71"/>
          <p:cNvCxnSpPr/>
          <p:nvPr/>
        </p:nvCxnSpPr>
        <p:spPr>
          <a:xfrm rot="10800000">
            <a:off x="1677350" y="2038800"/>
            <a:ext cx="0" cy="474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01" name="Google Shape;3901;p71"/>
          <p:cNvSpPr/>
          <p:nvPr/>
        </p:nvSpPr>
        <p:spPr>
          <a:xfrm>
            <a:off x="1322869" y="2513104"/>
            <a:ext cx="708900" cy="70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04" name="Google Shape;3904;p71"/>
          <p:cNvCxnSpPr/>
          <p:nvPr/>
        </p:nvCxnSpPr>
        <p:spPr>
          <a:xfrm>
            <a:off x="3605175" y="3221601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05" name="Google Shape;3905;p71"/>
          <p:cNvSpPr/>
          <p:nvPr/>
        </p:nvSpPr>
        <p:spPr>
          <a:xfrm>
            <a:off x="3251143" y="2512666"/>
            <a:ext cx="709800" cy="7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06" name="Google Shape;3906;p71"/>
          <p:cNvCxnSpPr/>
          <p:nvPr/>
        </p:nvCxnSpPr>
        <p:spPr>
          <a:xfrm rot="10800000">
            <a:off x="5535275" y="2038800"/>
            <a:ext cx="0" cy="474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07" name="Google Shape;3907;p71"/>
          <p:cNvSpPr/>
          <p:nvPr/>
        </p:nvSpPr>
        <p:spPr>
          <a:xfrm>
            <a:off x="5180779" y="2513104"/>
            <a:ext cx="708900" cy="70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08" name="Google Shape;3908;p71"/>
          <p:cNvCxnSpPr/>
          <p:nvPr/>
        </p:nvCxnSpPr>
        <p:spPr>
          <a:xfrm>
            <a:off x="7464300" y="3222215"/>
            <a:ext cx="0" cy="47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02" name="Google Shape;3902;p71"/>
          <p:cNvSpPr/>
          <p:nvPr/>
        </p:nvSpPr>
        <p:spPr>
          <a:xfrm>
            <a:off x="7109673" y="2513104"/>
            <a:ext cx="708900" cy="70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09" name="Google Shape;3909;p71"/>
          <p:cNvSpPr txBox="1">
            <a:spLocks noGrp="1"/>
          </p:cNvSpPr>
          <p:nvPr>
            <p:ph type="title" idx="4294967295"/>
          </p:nvPr>
        </p:nvSpPr>
        <p:spPr>
          <a:xfrm>
            <a:off x="1156125" y="2730663"/>
            <a:ext cx="10335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1</a:t>
            </a:r>
            <a:endParaRPr sz="24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910" name="Google Shape;3910;p71"/>
          <p:cNvSpPr txBox="1">
            <a:spLocks noGrp="1"/>
          </p:cNvSpPr>
          <p:nvPr>
            <p:ph type="title" idx="4294967295"/>
          </p:nvPr>
        </p:nvSpPr>
        <p:spPr>
          <a:xfrm>
            <a:off x="3088875" y="2730663"/>
            <a:ext cx="10335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2</a:t>
            </a:r>
            <a:endParaRPr sz="24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911" name="Google Shape;3911;p71"/>
          <p:cNvSpPr txBox="1">
            <a:spLocks noGrp="1"/>
          </p:cNvSpPr>
          <p:nvPr>
            <p:ph type="title" idx="4294967295"/>
          </p:nvPr>
        </p:nvSpPr>
        <p:spPr>
          <a:xfrm>
            <a:off x="5021625" y="2730663"/>
            <a:ext cx="10335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3</a:t>
            </a:r>
            <a:endParaRPr sz="24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912" name="Google Shape;3912;p71"/>
          <p:cNvSpPr txBox="1">
            <a:spLocks noGrp="1"/>
          </p:cNvSpPr>
          <p:nvPr>
            <p:ph type="title" idx="4294967295"/>
          </p:nvPr>
        </p:nvSpPr>
        <p:spPr>
          <a:xfrm>
            <a:off x="6954375" y="2730663"/>
            <a:ext cx="10335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4</a:t>
            </a:r>
            <a:endParaRPr sz="24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913" name="Google Shape;3913;p71"/>
          <p:cNvSpPr txBox="1">
            <a:spLocks noGrp="1"/>
          </p:cNvSpPr>
          <p:nvPr>
            <p:ph type="title" idx="4294967295"/>
          </p:nvPr>
        </p:nvSpPr>
        <p:spPr>
          <a:xfrm>
            <a:off x="615675" y="1240250"/>
            <a:ext cx="2114400" cy="7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Bám sát vào dàn ý đã lập.</a:t>
            </a:r>
            <a:endParaRPr sz="19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3914" name="Google Shape;3914;p71"/>
          <p:cNvSpPr txBox="1">
            <a:spLocks noGrp="1"/>
          </p:cNvSpPr>
          <p:nvPr>
            <p:ph type="title" idx="4294967295"/>
          </p:nvPr>
        </p:nvSpPr>
        <p:spPr>
          <a:xfrm>
            <a:off x="4277710" y="956441"/>
            <a:ext cx="2490951" cy="993609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"/>
                <a:sym typeface="Encode Sans"/>
              </a:rPr>
              <a:t>Lựa chọn các từ ngữ, biện pháp tu từ để bài viết sinh động.</a:t>
            </a:r>
            <a:endParaRPr sz="19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Encode Sans"/>
              <a:sym typeface="Encode Sans"/>
            </a:endParaRPr>
          </a:p>
        </p:txBody>
      </p:sp>
      <p:sp>
        <p:nvSpPr>
          <p:cNvPr id="25" name="Google Shape;3838;p69"/>
          <p:cNvSpPr txBox="1">
            <a:spLocks noGrp="1"/>
          </p:cNvSpPr>
          <p:nvPr>
            <p:ph type="title"/>
          </p:nvPr>
        </p:nvSpPr>
        <p:spPr>
          <a:xfrm>
            <a:off x="706287" y="65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2. Viết bài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" grpId="0"/>
      <p:bldP spid="3898" grpId="0"/>
      <p:bldP spid="3901" grpId="0" animBg="1"/>
      <p:bldP spid="3905" grpId="0" animBg="1"/>
      <p:bldP spid="3907" grpId="0" animBg="1"/>
      <p:bldP spid="3902" grpId="0" animBg="1"/>
      <p:bldP spid="3909" grpId="0"/>
      <p:bldP spid="3910" grpId="0"/>
      <p:bldP spid="3911" grpId="0"/>
      <p:bldP spid="3912" grpId="0"/>
      <p:bldP spid="3913" grpId="0"/>
      <p:bldP spid="391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63"/>
          <p:cNvSpPr/>
          <p:nvPr/>
        </p:nvSpPr>
        <p:spPr>
          <a:xfrm>
            <a:off x="1113438" y="1962450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2" name="Google Shape;3252;p63"/>
          <p:cNvSpPr txBox="1">
            <a:spLocks noGrp="1"/>
          </p:cNvSpPr>
          <p:nvPr>
            <p:ph type="title"/>
          </p:nvPr>
        </p:nvSpPr>
        <p:spPr>
          <a:xfrm>
            <a:off x="2581964" y="1830450"/>
            <a:ext cx="4407416" cy="1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 BÀI VÀ NHẬN XÉT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3" name="Google Shape;3253;p63"/>
          <p:cNvSpPr txBox="1">
            <a:spLocks noGrp="1"/>
          </p:cNvSpPr>
          <p:nvPr>
            <p:ph type="title" idx="2"/>
          </p:nvPr>
        </p:nvSpPr>
        <p:spPr>
          <a:xfrm>
            <a:off x="1180788" y="2057100"/>
            <a:ext cx="10839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IV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THỬ TÀI NHỚ NHANH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42" name="Google Shape;2342;p47"/>
          <p:cNvGrpSpPr/>
          <p:nvPr/>
        </p:nvGrpSpPr>
        <p:grpSpPr>
          <a:xfrm>
            <a:off x="5156587" y="1539765"/>
            <a:ext cx="3588118" cy="2671862"/>
            <a:chOff x="1017000" y="724225"/>
            <a:chExt cx="5695425" cy="4241050"/>
          </a:xfrm>
        </p:grpSpPr>
        <p:sp>
          <p:nvSpPr>
            <p:cNvPr id="2343" name="Google Shape;2343;p47"/>
            <p:cNvSpPr/>
            <p:nvPr/>
          </p:nvSpPr>
          <p:spPr>
            <a:xfrm>
              <a:off x="1131750" y="979650"/>
              <a:ext cx="5233400" cy="3865375"/>
            </a:xfrm>
            <a:custGeom>
              <a:avLst/>
              <a:gdLst/>
              <a:ahLst/>
              <a:cxnLst/>
              <a:rect l="l" t="t" r="r" b="b"/>
              <a:pathLst>
                <a:path w="209336" h="154615" extrusionOk="0">
                  <a:moveTo>
                    <a:pt x="79167" y="1"/>
                  </a:moveTo>
                  <a:cubicBezTo>
                    <a:pt x="75991" y="1"/>
                    <a:pt x="72810" y="255"/>
                    <a:pt x="69698" y="705"/>
                  </a:cubicBezTo>
                  <a:cubicBezTo>
                    <a:pt x="52220" y="3198"/>
                    <a:pt x="35533" y="11678"/>
                    <a:pt x="23679" y="24748"/>
                  </a:cubicBezTo>
                  <a:cubicBezTo>
                    <a:pt x="0" y="50858"/>
                    <a:pt x="1946" y="93017"/>
                    <a:pt x="23405" y="120008"/>
                  </a:cubicBezTo>
                  <a:cubicBezTo>
                    <a:pt x="24074" y="120798"/>
                    <a:pt x="24712" y="121588"/>
                    <a:pt x="25381" y="122348"/>
                  </a:cubicBezTo>
                  <a:cubicBezTo>
                    <a:pt x="38421" y="137333"/>
                    <a:pt x="56962" y="146847"/>
                    <a:pt x="76354" y="151254"/>
                  </a:cubicBezTo>
                  <a:cubicBezTo>
                    <a:pt x="86812" y="153635"/>
                    <a:pt x="97508" y="154614"/>
                    <a:pt x="108243" y="154614"/>
                  </a:cubicBezTo>
                  <a:cubicBezTo>
                    <a:pt x="117385" y="154614"/>
                    <a:pt x="126554" y="153904"/>
                    <a:pt x="135626" y="152744"/>
                  </a:cubicBezTo>
                  <a:cubicBezTo>
                    <a:pt x="148331" y="151102"/>
                    <a:pt x="160794" y="147121"/>
                    <a:pt x="171888" y="140616"/>
                  </a:cubicBezTo>
                  <a:cubicBezTo>
                    <a:pt x="178757" y="136604"/>
                    <a:pt x="185080" y="131588"/>
                    <a:pt x="190429" y="125661"/>
                  </a:cubicBezTo>
                  <a:cubicBezTo>
                    <a:pt x="196053" y="119430"/>
                    <a:pt x="199305" y="113017"/>
                    <a:pt x="202436" y="105448"/>
                  </a:cubicBezTo>
                  <a:cubicBezTo>
                    <a:pt x="209336" y="88792"/>
                    <a:pt x="208636" y="69399"/>
                    <a:pt x="199487" y="53776"/>
                  </a:cubicBezTo>
                  <a:cubicBezTo>
                    <a:pt x="196630" y="48882"/>
                    <a:pt x="192861" y="44353"/>
                    <a:pt x="188393" y="40736"/>
                  </a:cubicBezTo>
                  <a:cubicBezTo>
                    <a:pt x="184958" y="37970"/>
                    <a:pt x="181128" y="35721"/>
                    <a:pt x="176934" y="34292"/>
                  </a:cubicBezTo>
                  <a:cubicBezTo>
                    <a:pt x="171766" y="32499"/>
                    <a:pt x="166386" y="32803"/>
                    <a:pt x="160976" y="32408"/>
                  </a:cubicBezTo>
                  <a:cubicBezTo>
                    <a:pt x="154836" y="31952"/>
                    <a:pt x="148696" y="31465"/>
                    <a:pt x="142647" y="30341"/>
                  </a:cubicBezTo>
                  <a:cubicBezTo>
                    <a:pt x="134501" y="28851"/>
                    <a:pt x="126902" y="26146"/>
                    <a:pt x="119881" y="21830"/>
                  </a:cubicBezTo>
                  <a:cubicBezTo>
                    <a:pt x="113437" y="17818"/>
                    <a:pt x="109364" y="10644"/>
                    <a:pt x="102859" y="6359"/>
                  </a:cubicBezTo>
                  <a:cubicBezTo>
                    <a:pt x="95913" y="1772"/>
                    <a:pt x="87559" y="1"/>
                    <a:pt x="79167" y="1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4" name="Google Shape;2344;p47"/>
            <p:cNvSpPr/>
            <p:nvPr/>
          </p:nvSpPr>
          <p:spPr>
            <a:xfrm>
              <a:off x="4034525" y="1853925"/>
              <a:ext cx="219650" cy="331450"/>
            </a:xfrm>
            <a:custGeom>
              <a:avLst/>
              <a:gdLst/>
              <a:ahLst/>
              <a:cxnLst/>
              <a:rect l="l" t="t" r="r" b="b"/>
              <a:pathLst>
                <a:path w="8786" h="13258" extrusionOk="0">
                  <a:moveTo>
                    <a:pt x="3738" y="0"/>
                  </a:moveTo>
                  <a:cubicBezTo>
                    <a:pt x="3607" y="0"/>
                    <a:pt x="3476" y="7"/>
                    <a:pt x="3344" y="20"/>
                  </a:cubicBezTo>
                  <a:cubicBezTo>
                    <a:pt x="1825" y="172"/>
                    <a:pt x="457" y="1358"/>
                    <a:pt x="214" y="2878"/>
                  </a:cubicBezTo>
                  <a:cubicBezTo>
                    <a:pt x="1" y="4033"/>
                    <a:pt x="518" y="5188"/>
                    <a:pt x="1065" y="6221"/>
                  </a:cubicBezTo>
                  <a:cubicBezTo>
                    <a:pt x="1582" y="7103"/>
                    <a:pt x="2250" y="7923"/>
                    <a:pt x="2706" y="8805"/>
                  </a:cubicBezTo>
                  <a:cubicBezTo>
                    <a:pt x="3192" y="9808"/>
                    <a:pt x="3344" y="10902"/>
                    <a:pt x="4044" y="11814"/>
                  </a:cubicBezTo>
                  <a:cubicBezTo>
                    <a:pt x="4657" y="12651"/>
                    <a:pt x="5655" y="13257"/>
                    <a:pt x="6661" y="13257"/>
                  </a:cubicBezTo>
                  <a:cubicBezTo>
                    <a:pt x="6751" y="13257"/>
                    <a:pt x="6841" y="13252"/>
                    <a:pt x="6931" y="13242"/>
                  </a:cubicBezTo>
                  <a:lnTo>
                    <a:pt x="8785" y="6008"/>
                  </a:lnTo>
                  <a:cubicBezTo>
                    <a:pt x="8755" y="4488"/>
                    <a:pt x="8299" y="2969"/>
                    <a:pt x="7357" y="1783"/>
                  </a:cubicBezTo>
                  <a:cubicBezTo>
                    <a:pt x="6442" y="702"/>
                    <a:pt x="5098" y="0"/>
                    <a:pt x="3738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5" name="Google Shape;2345;p47"/>
            <p:cNvSpPr/>
            <p:nvPr/>
          </p:nvSpPr>
          <p:spPr>
            <a:xfrm>
              <a:off x="3031475" y="2674000"/>
              <a:ext cx="221150" cy="375750"/>
            </a:xfrm>
            <a:custGeom>
              <a:avLst/>
              <a:gdLst/>
              <a:ahLst/>
              <a:cxnLst/>
              <a:rect l="l" t="t" r="r" b="b"/>
              <a:pathLst>
                <a:path w="8846" h="15030" extrusionOk="0">
                  <a:moveTo>
                    <a:pt x="3964" y="0"/>
                  </a:moveTo>
                  <a:cubicBezTo>
                    <a:pt x="2717" y="0"/>
                    <a:pt x="1485" y="553"/>
                    <a:pt x="760" y="1595"/>
                  </a:cubicBezTo>
                  <a:cubicBezTo>
                    <a:pt x="61" y="2659"/>
                    <a:pt x="1" y="4026"/>
                    <a:pt x="153" y="5333"/>
                  </a:cubicBezTo>
                  <a:cubicBezTo>
                    <a:pt x="274" y="6428"/>
                    <a:pt x="578" y="7583"/>
                    <a:pt x="609" y="8677"/>
                  </a:cubicBezTo>
                  <a:cubicBezTo>
                    <a:pt x="669" y="9893"/>
                    <a:pt x="305" y="11048"/>
                    <a:pt x="578" y="12294"/>
                  </a:cubicBezTo>
                  <a:cubicBezTo>
                    <a:pt x="852" y="13510"/>
                    <a:pt x="1642" y="14665"/>
                    <a:pt x="2827" y="15030"/>
                  </a:cubicBezTo>
                  <a:lnTo>
                    <a:pt x="7964" y="8647"/>
                  </a:lnTo>
                  <a:cubicBezTo>
                    <a:pt x="8603" y="7127"/>
                    <a:pt x="8846" y="5364"/>
                    <a:pt x="8420" y="3783"/>
                  </a:cubicBezTo>
                  <a:cubicBezTo>
                    <a:pt x="7964" y="2172"/>
                    <a:pt x="6779" y="744"/>
                    <a:pt x="5229" y="197"/>
                  </a:cubicBezTo>
                  <a:cubicBezTo>
                    <a:pt x="4818" y="65"/>
                    <a:pt x="4390" y="0"/>
                    <a:pt x="3964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6" name="Google Shape;2346;p47"/>
            <p:cNvSpPr/>
            <p:nvPr/>
          </p:nvSpPr>
          <p:spPr>
            <a:xfrm>
              <a:off x="3281475" y="1355700"/>
              <a:ext cx="245475" cy="344775"/>
            </a:xfrm>
            <a:custGeom>
              <a:avLst/>
              <a:gdLst/>
              <a:ahLst/>
              <a:cxnLst/>
              <a:rect l="l" t="t" r="r" b="b"/>
              <a:pathLst>
                <a:path w="9819" h="13791" extrusionOk="0">
                  <a:moveTo>
                    <a:pt x="5764" y="0"/>
                  </a:moveTo>
                  <a:cubicBezTo>
                    <a:pt x="4528" y="0"/>
                    <a:pt x="3279" y="510"/>
                    <a:pt x="2311" y="1317"/>
                  </a:cubicBezTo>
                  <a:cubicBezTo>
                    <a:pt x="1065" y="2381"/>
                    <a:pt x="305" y="3931"/>
                    <a:pt x="1" y="5572"/>
                  </a:cubicBezTo>
                  <a:lnTo>
                    <a:pt x="639" y="13688"/>
                  </a:lnTo>
                  <a:cubicBezTo>
                    <a:pt x="888" y="13758"/>
                    <a:pt x="1143" y="13791"/>
                    <a:pt x="1400" y="13791"/>
                  </a:cubicBezTo>
                  <a:cubicBezTo>
                    <a:pt x="2366" y="13791"/>
                    <a:pt x="3347" y="13327"/>
                    <a:pt x="4043" y="12654"/>
                  </a:cubicBezTo>
                  <a:cubicBezTo>
                    <a:pt x="4955" y="11834"/>
                    <a:pt x="5290" y="10679"/>
                    <a:pt x="6019" y="9706"/>
                  </a:cubicBezTo>
                  <a:cubicBezTo>
                    <a:pt x="6627" y="8794"/>
                    <a:pt x="7478" y="8034"/>
                    <a:pt x="8208" y="7183"/>
                  </a:cubicBezTo>
                  <a:cubicBezTo>
                    <a:pt x="9059" y="6211"/>
                    <a:pt x="9758" y="5056"/>
                    <a:pt x="9758" y="3779"/>
                  </a:cubicBezTo>
                  <a:cubicBezTo>
                    <a:pt x="9819" y="2138"/>
                    <a:pt x="8481" y="618"/>
                    <a:pt x="6931" y="162"/>
                  </a:cubicBezTo>
                  <a:cubicBezTo>
                    <a:pt x="6549" y="52"/>
                    <a:pt x="6157" y="0"/>
                    <a:pt x="576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7" name="Google Shape;2347;p47"/>
            <p:cNvSpPr/>
            <p:nvPr/>
          </p:nvSpPr>
          <p:spPr>
            <a:xfrm>
              <a:off x="5010250" y="4395500"/>
              <a:ext cx="363250" cy="413025"/>
            </a:xfrm>
            <a:custGeom>
              <a:avLst/>
              <a:gdLst/>
              <a:ahLst/>
              <a:cxnLst/>
              <a:rect l="l" t="t" r="r" b="b"/>
              <a:pathLst>
                <a:path w="14530" h="16521" extrusionOk="0">
                  <a:moveTo>
                    <a:pt x="8967" y="0"/>
                  </a:moveTo>
                  <a:lnTo>
                    <a:pt x="0" y="3982"/>
                  </a:lnTo>
                  <a:lnTo>
                    <a:pt x="1337" y="11398"/>
                  </a:lnTo>
                  <a:lnTo>
                    <a:pt x="8176" y="9605"/>
                  </a:lnTo>
                  <a:cubicBezTo>
                    <a:pt x="11121" y="16037"/>
                    <a:pt x="13649" y="16520"/>
                    <a:pt x="14342" y="16520"/>
                  </a:cubicBezTo>
                  <a:cubicBezTo>
                    <a:pt x="14464" y="16520"/>
                    <a:pt x="14529" y="16505"/>
                    <a:pt x="14529" y="16505"/>
                  </a:cubicBezTo>
                  <a:lnTo>
                    <a:pt x="8967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8" name="Google Shape;2348;p47"/>
            <p:cNvSpPr/>
            <p:nvPr/>
          </p:nvSpPr>
          <p:spPr>
            <a:xfrm>
              <a:off x="5198700" y="4407650"/>
              <a:ext cx="146675" cy="396675"/>
            </a:xfrm>
            <a:custGeom>
              <a:avLst/>
              <a:gdLst/>
              <a:ahLst/>
              <a:cxnLst/>
              <a:rect l="l" t="t" r="r" b="b"/>
              <a:pathLst>
                <a:path w="5867" h="15867" extrusionOk="0">
                  <a:moveTo>
                    <a:pt x="335" y="0"/>
                  </a:moveTo>
                  <a:lnTo>
                    <a:pt x="0" y="152"/>
                  </a:lnTo>
                  <a:cubicBezTo>
                    <a:pt x="1824" y="5320"/>
                    <a:pt x="3587" y="10457"/>
                    <a:pt x="5411" y="15624"/>
                  </a:cubicBezTo>
                  <a:cubicBezTo>
                    <a:pt x="5563" y="15745"/>
                    <a:pt x="5715" y="15806"/>
                    <a:pt x="5867" y="15867"/>
                  </a:cubicBezTo>
                  <a:cubicBezTo>
                    <a:pt x="4012" y="10578"/>
                    <a:pt x="2189" y="5289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9" name="Google Shape;2349;p47"/>
            <p:cNvSpPr/>
            <p:nvPr/>
          </p:nvSpPr>
          <p:spPr>
            <a:xfrm>
              <a:off x="4224500" y="4280000"/>
              <a:ext cx="363250" cy="412300"/>
            </a:xfrm>
            <a:custGeom>
              <a:avLst/>
              <a:gdLst/>
              <a:ahLst/>
              <a:cxnLst/>
              <a:rect l="l" t="t" r="r" b="b"/>
              <a:pathLst>
                <a:path w="14530" h="16492" extrusionOk="0">
                  <a:moveTo>
                    <a:pt x="8968" y="0"/>
                  </a:moveTo>
                  <a:lnTo>
                    <a:pt x="1" y="3982"/>
                  </a:lnTo>
                  <a:lnTo>
                    <a:pt x="1338" y="11368"/>
                  </a:lnTo>
                  <a:lnTo>
                    <a:pt x="8177" y="9605"/>
                  </a:lnTo>
                  <a:cubicBezTo>
                    <a:pt x="11102" y="15993"/>
                    <a:pt x="13615" y="16491"/>
                    <a:pt x="14328" y="16491"/>
                  </a:cubicBezTo>
                  <a:cubicBezTo>
                    <a:pt x="14460" y="16491"/>
                    <a:pt x="14530" y="16474"/>
                    <a:pt x="14530" y="16474"/>
                  </a:cubicBezTo>
                  <a:lnTo>
                    <a:pt x="8968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0" name="Google Shape;2350;p47"/>
            <p:cNvSpPr/>
            <p:nvPr/>
          </p:nvSpPr>
          <p:spPr>
            <a:xfrm>
              <a:off x="4413725" y="4292150"/>
              <a:ext cx="147450" cy="395925"/>
            </a:xfrm>
            <a:custGeom>
              <a:avLst/>
              <a:gdLst/>
              <a:ahLst/>
              <a:cxnLst/>
              <a:rect l="l" t="t" r="r" b="b"/>
              <a:pathLst>
                <a:path w="5898" h="15837" extrusionOk="0">
                  <a:moveTo>
                    <a:pt x="335" y="0"/>
                  </a:moveTo>
                  <a:lnTo>
                    <a:pt x="0" y="152"/>
                  </a:lnTo>
                  <a:cubicBezTo>
                    <a:pt x="1824" y="5320"/>
                    <a:pt x="3617" y="10426"/>
                    <a:pt x="5441" y="15624"/>
                  </a:cubicBezTo>
                  <a:cubicBezTo>
                    <a:pt x="5593" y="15715"/>
                    <a:pt x="5745" y="15806"/>
                    <a:pt x="5897" y="15836"/>
                  </a:cubicBezTo>
                  <a:cubicBezTo>
                    <a:pt x="4043" y="10548"/>
                    <a:pt x="2219" y="5289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1" name="Google Shape;2351;p47"/>
            <p:cNvSpPr/>
            <p:nvPr/>
          </p:nvSpPr>
          <p:spPr>
            <a:xfrm>
              <a:off x="3129500" y="3882575"/>
              <a:ext cx="1292600" cy="1055075"/>
            </a:xfrm>
            <a:custGeom>
              <a:avLst/>
              <a:gdLst/>
              <a:ahLst/>
              <a:cxnLst/>
              <a:rect l="l" t="t" r="r" b="b"/>
              <a:pathLst>
                <a:path w="51704" h="42203" extrusionOk="0">
                  <a:moveTo>
                    <a:pt x="35685" y="0"/>
                  </a:moveTo>
                  <a:lnTo>
                    <a:pt x="24591" y="2128"/>
                  </a:lnTo>
                  <a:lnTo>
                    <a:pt x="18664" y="6231"/>
                  </a:lnTo>
                  <a:cubicBezTo>
                    <a:pt x="18664" y="6231"/>
                    <a:pt x="1" y="22918"/>
                    <a:pt x="1490" y="31885"/>
                  </a:cubicBezTo>
                  <a:cubicBezTo>
                    <a:pt x="2740" y="39482"/>
                    <a:pt x="13059" y="42202"/>
                    <a:pt x="23423" y="42202"/>
                  </a:cubicBezTo>
                  <a:cubicBezTo>
                    <a:pt x="29688" y="42202"/>
                    <a:pt x="35969" y="41208"/>
                    <a:pt x="40275" y="39697"/>
                  </a:cubicBezTo>
                  <a:cubicBezTo>
                    <a:pt x="51704" y="35715"/>
                    <a:pt x="38603" y="21307"/>
                    <a:pt x="38603" y="21307"/>
                  </a:cubicBezTo>
                  <a:lnTo>
                    <a:pt x="21612" y="26718"/>
                  </a:lnTo>
                  <a:lnTo>
                    <a:pt x="21612" y="26718"/>
                  </a:lnTo>
                  <a:lnTo>
                    <a:pt x="33892" y="13861"/>
                  </a:lnTo>
                  <a:lnTo>
                    <a:pt x="35685" y="0"/>
                  </a:lnTo>
                  <a:close/>
                </a:path>
              </a:pathLst>
            </a:custGeom>
            <a:solidFill>
              <a:srgbClr val="28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2" name="Google Shape;2352;p47"/>
            <p:cNvSpPr/>
            <p:nvPr/>
          </p:nvSpPr>
          <p:spPr>
            <a:xfrm>
              <a:off x="3482850" y="4105975"/>
              <a:ext cx="584375" cy="618700"/>
            </a:xfrm>
            <a:custGeom>
              <a:avLst/>
              <a:gdLst/>
              <a:ahLst/>
              <a:cxnLst/>
              <a:rect l="l" t="t" r="r" b="b"/>
              <a:pathLst>
                <a:path w="23375" h="24748" extrusionOk="0">
                  <a:moveTo>
                    <a:pt x="14347" y="0"/>
                  </a:moveTo>
                  <a:cubicBezTo>
                    <a:pt x="14347" y="0"/>
                    <a:pt x="14195" y="122"/>
                    <a:pt x="13983" y="335"/>
                  </a:cubicBezTo>
                  <a:cubicBezTo>
                    <a:pt x="13740" y="578"/>
                    <a:pt x="13375" y="912"/>
                    <a:pt x="12949" y="1368"/>
                  </a:cubicBezTo>
                  <a:cubicBezTo>
                    <a:pt x="12068" y="2250"/>
                    <a:pt x="10822" y="3557"/>
                    <a:pt x="9332" y="5289"/>
                  </a:cubicBezTo>
                  <a:cubicBezTo>
                    <a:pt x="7873" y="6991"/>
                    <a:pt x="6201" y="9028"/>
                    <a:pt x="4438" y="11460"/>
                  </a:cubicBezTo>
                  <a:cubicBezTo>
                    <a:pt x="3557" y="12675"/>
                    <a:pt x="2706" y="13982"/>
                    <a:pt x="1824" y="15320"/>
                  </a:cubicBezTo>
                  <a:cubicBezTo>
                    <a:pt x="1368" y="15989"/>
                    <a:pt x="913" y="16688"/>
                    <a:pt x="578" y="17478"/>
                  </a:cubicBezTo>
                  <a:cubicBezTo>
                    <a:pt x="244" y="18238"/>
                    <a:pt x="1" y="19150"/>
                    <a:pt x="153" y="20062"/>
                  </a:cubicBezTo>
                  <a:cubicBezTo>
                    <a:pt x="305" y="20973"/>
                    <a:pt x="882" y="21733"/>
                    <a:pt x="1520" y="22311"/>
                  </a:cubicBezTo>
                  <a:cubicBezTo>
                    <a:pt x="2220" y="22858"/>
                    <a:pt x="2979" y="23253"/>
                    <a:pt x="3739" y="23527"/>
                  </a:cubicBezTo>
                  <a:cubicBezTo>
                    <a:pt x="5290" y="24074"/>
                    <a:pt x="6840" y="24347"/>
                    <a:pt x="8329" y="24530"/>
                  </a:cubicBezTo>
                  <a:cubicBezTo>
                    <a:pt x="9593" y="24686"/>
                    <a:pt x="10812" y="24747"/>
                    <a:pt x="11969" y="24747"/>
                  </a:cubicBezTo>
                  <a:cubicBezTo>
                    <a:pt x="13512" y="24747"/>
                    <a:pt x="14947" y="24638"/>
                    <a:pt x="16232" y="24499"/>
                  </a:cubicBezTo>
                  <a:cubicBezTo>
                    <a:pt x="18481" y="24287"/>
                    <a:pt x="20244" y="23983"/>
                    <a:pt x="21521" y="23770"/>
                  </a:cubicBezTo>
                  <a:cubicBezTo>
                    <a:pt x="22129" y="23679"/>
                    <a:pt x="22615" y="23587"/>
                    <a:pt x="22919" y="23527"/>
                  </a:cubicBezTo>
                  <a:cubicBezTo>
                    <a:pt x="23223" y="23405"/>
                    <a:pt x="23375" y="23375"/>
                    <a:pt x="23375" y="23375"/>
                  </a:cubicBezTo>
                  <a:lnTo>
                    <a:pt x="23375" y="23375"/>
                  </a:lnTo>
                  <a:cubicBezTo>
                    <a:pt x="23375" y="23375"/>
                    <a:pt x="23193" y="23375"/>
                    <a:pt x="22889" y="23405"/>
                  </a:cubicBezTo>
                  <a:cubicBezTo>
                    <a:pt x="22433" y="23435"/>
                    <a:pt x="21977" y="23527"/>
                    <a:pt x="21430" y="23587"/>
                  </a:cubicBezTo>
                  <a:cubicBezTo>
                    <a:pt x="20183" y="23739"/>
                    <a:pt x="18390" y="24013"/>
                    <a:pt x="16141" y="24195"/>
                  </a:cubicBezTo>
                  <a:cubicBezTo>
                    <a:pt x="14971" y="24291"/>
                    <a:pt x="13674" y="24371"/>
                    <a:pt x="12282" y="24371"/>
                  </a:cubicBezTo>
                  <a:cubicBezTo>
                    <a:pt x="11034" y="24371"/>
                    <a:pt x="9709" y="24307"/>
                    <a:pt x="8329" y="24135"/>
                  </a:cubicBezTo>
                  <a:cubicBezTo>
                    <a:pt x="6870" y="23922"/>
                    <a:pt x="5320" y="23618"/>
                    <a:pt x="3831" y="23101"/>
                  </a:cubicBezTo>
                  <a:cubicBezTo>
                    <a:pt x="3131" y="22828"/>
                    <a:pt x="2402" y="22463"/>
                    <a:pt x="1764" y="21916"/>
                  </a:cubicBezTo>
                  <a:cubicBezTo>
                    <a:pt x="1156" y="21399"/>
                    <a:pt x="639" y="20700"/>
                    <a:pt x="487" y="19940"/>
                  </a:cubicBezTo>
                  <a:cubicBezTo>
                    <a:pt x="335" y="19150"/>
                    <a:pt x="548" y="18359"/>
                    <a:pt x="882" y="17599"/>
                  </a:cubicBezTo>
                  <a:cubicBezTo>
                    <a:pt x="1216" y="16840"/>
                    <a:pt x="1642" y="16140"/>
                    <a:pt x="2098" y="15502"/>
                  </a:cubicBezTo>
                  <a:cubicBezTo>
                    <a:pt x="2979" y="14134"/>
                    <a:pt x="3831" y="12827"/>
                    <a:pt x="4712" y="11672"/>
                  </a:cubicBezTo>
                  <a:cubicBezTo>
                    <a:pt x="6414" y="9271"/>
                    <a:pt x="8086" y="7143"/>
                    <a:pt x="9545" y="5441"/>
                  </a:cubicBezTo>
                  <a:cubicBezTo>
                    <a:pt x="10974" y="3709"/>
                    <a:pt x="12189" y="2402"/>
                    <a:pt x="13040" y="1429"/>
                  </a:cubicBezTo>
                  <a:cubicBezTo>
                    <a:pt x="13375" y="1064"/>
                    <a:pt x="13709" y="730"/>
                    <a:pt x="14013" y="365"/>
                  </a:cubicBezTo>
                  <a:cubicBezTo>
                    <a:pt x="14256" y="152"/>
                    <a:pt x="14347" y="1"/>
                    <a:pt x="1434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3" name="Google Shape;2353;p47"/>
            <p:cNvSpPr/>
            <p:nvPr/>
          </p:nvSpPr>
          <p:spPr>
            <a:xfrm>
              <a:off x="3718425" y="4006150"/>
              <a:ext cx="1392900" cy="959125"/>
            </a:xfrm>
            <a:custGeom>
              <a:avLst/>
              <a:gdLst/>
              <a:ahLst/>
              <a:cxnLst/>
              <a:rect l="l" t="t" r="r" b="b"/>
              <a:pathLst>
                <a:path w="55716" h="38365" extrusionOk="0">
                  <a:moveTo>
                    <a:pt x="19909" y="1"/>
                  </a:moveTo>
                  <a:cubicBezTo>
                    <a:pt x="14791" y="1"/>
                    <a:pt x="6627" y="3355"/>
                    <a:pt x="6627" y="3355"/>
                  </a:cubicBezTo>
                  <a:cubicBezTo>
                    <a:pt x="6627" y="3355"/>
                    <a:pt x="0" y="25605"/>
                    <a:pt x="5320" y="34754"/>
                  </a:cubicBezTo>
                  <a:cubicBezTo>
                    <a:pt x="6870" y="37420"/>
                    <a:pt x="11795" y="38364"/>
                    <a:pt x="17997" y="38364"/>
                  </a:cubicBezTo>
                  <a:cubicBezTo>
                    <a:pt x="33081" y="38364"/>
                    <a:pt x="55716" y="32778"/>
                    <a:pt x="55716" y="32778"/>
                  </a:cubicBezTo>
                  <a:lnTo>
                    <a:pt x="53983" y="11866"/>
                  </a:lnTo>
                  <a:lnTo>
                    <a:pt x="21308" y="20255"/>
                  </a:lnTo>
                  <a:cubicBezTo>
                    <a:pt x="21308" y="20255"/>
                    <a:pt x="24925" y="7641"/>
                    <a:pt x="23891" y="2139"/>
                  </a:cubicBezTo>
                  <a:cubicBezTo>
                    <a:pt x="23583" y="561"/>
                    <a:pt x="22000" y="1"/>
                    <a:pt x="1990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4" name="Google Shape;2354;p47"/>
            <p:cNvSpPr/>
            <p:nvPr/>
          </p:nvSpPr>
          <p:spPr>
            <a:xfrm>
              <a:off x="5001125" y="4318750"/>
              <a:ext cx="30425" cy="528150"/>
            </a:xfrm>
            <a:custGeom>
              <a:avLst/>
              <a:gdLst/>
              <a:ahLst/>
              <a:cxnLst/>
              <a:rect l="l" t="t" r="r" b="b"/>
              <a:pathLst>
                <a:path w="1217" h="21126" extrusionOk="0">
                  <a:moveTo>
                    <a:pt x="304" y="0"/>
                  </a:moveTo>
                  <a:lnTo>
                    <a:pt x="0" y="61"/>
                  </a:lnTo>
                  <a:cubicBezTo>
                    <a:pt x="91" y="3192"/>
                    <a:pt x="243" y="7356"/>
                    <a:pt x="456" y="11915"/>
                  </a:cubicBezTo>
                  <a:cubicBezTo>
                    <a:pt x="578" y="15320"/>
                    <a:pt x="760" y="18450"/>
                    <a:pt x="851" y="21125"/>
                  </a:cubicBezTo>
                  <a:cubicBezTo>
                    <a:pt x="973" y="21095"/>
                    <a:pt x="1095" y="21095"/>
                    <a:pt x="1216" y="21034"/>
                  </a:cubicBezTo>
                  <a:cubicBezTo>
                    <a:pt x="1125" y="18390"/>
                    <a:pt x="973" y="15259"/>
                    <a:pt x="851" y="11915"/>
                  </a:cubicBezTo>
                  <a:cubicBezTo>
                    <a:pt x="669" y="7326"/>
                    <a:pt x="456" y="3161"/>
                    <a:pt x="304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5" name="Google Shape;2355;p47"/>
            <p:cNvSpPr/>
            <p:nvPr/>
          </p:nvSpPr>
          <p:spPr>
            <a:xfrm>
              <a:off x="4004150" y="4121175"/>
              <a:ext cx="1014475" cy="592400"/>
            </a:xfrm>
            <a:custGeom>
              <a:avLst/>
              <a:gdLst/>
              <a:ahLst/>
              <a:cxnLst/>
              <a:rect l="l" t="t" r="r" b="b"/>
              <a:pathLst>
                <a:path w="40579" h="23696" extrusionOk="0">
                  <a:moveTo>
                    <a:pt x="5897" y="0"/>
                  </a:moveTo>
                  <a:cubicBezTo>
                    <a:pt x="5897" y="0"/>
                    <a:pt x="5866" y="61"/>
                    <a:pt x="5836" y="183"/>
                  </a:cubicBezTo>
                  <a:cubicBezTo>
                    <a:pt x="5745" y="335"/>
                    <a:pt x="5715" y="517"/>
                    <a:pt x="5623" y="699"/>
                  </a:cubicBezTo>
                  <a:cubicBezTo>
                    <a:pt x="5441" y="1277"/>
                    <a:pt x="5167" y="2006"/>
                    <a:pt x="4924" y="2797"/>
                  </a:cubicBezTo>
                  <a:cubicBezTo>
                    <a:pt x="4225" y="4772"/>
                    <a:pt x="3344" y="7386"/>
                    <a:pt x="2249" y="10517"/>
                  </a:cubicBezTo>
                  <a:cubicBezTo>
                    <a:pt x="1976" y="11338"/>
                    <a:pt x="1672" y="12189"/>
                    <a:pt x="1368" y="13070"/>
                  </a:cubicBezTo>
                  <a:cubicBezTo>
                    <a:pt x="1064" y="13982"/>
                    <a:pt x="730" y="14894"/>
                    <a:pt x="456" y="15867"/>
                  </a:cubicBezTo>
                  <a:cubicBezTo>
                    <a:pt x="213" y="16870"/>
                    <a:pt x="0" y="17934"/>
                    <a:pt x="122" y="19058"/>
                  </a:cubicBezTo>
                  <a:cubicBezTo>
                    <a:pt x="213" y="19636"/>
                    <a:pt x="365" y="20153"/>
                    <a:pt x="608" y="20700"/>
                  </a:cubicBezTo>
                  <a:cubicBezTo>
                    <a:pt x="882" y="21216"/>
                    <a:pt x="1307" y="21642"/>
                    <a:pt x="1763" y="22037"/>
                  </a:cubicBezTo>
                  <a:cubicBezTo>
                    <a:pt x="2705" y="22736"/>
                    <a:pt x="3891" y="23101"/>
                    <a:pt x="5107" y="23314"/>
                  </a:cubicBezTo>
                  <a:cubicBezTo>
                    <a:pt x="6322" y="23496"/>
                    <a:pt x="7538" y="23587"/>
                    <a:pt x="8754" y="23648"/>
                  </a:cubicBezTo>
                  <a:cubicBezTo>
                    <a:pt x="9422" y="23681"/>
                    <a:pt x="10096" y="23696"/>
                    <a:pt x="10777" y="23696"/>
                  </a:cubicBezTo>
                  <a:cubicBezTo>
                    <a:pt x="12635" y="23696"/>
                    <a:pt x="14539" y="23583"/>
                    <a:pt x="16475" y="23405"/>
                  </a:cubicBezTo>
                  <a:cubicBezTo>
                    <a:pt x="25806" y="22432"/>
                    <a:pt x="34195" y="20426"/>
                    <a:pt x="40548" y="18450"/>
                  </a:cubicBezTo>
                  <a:cubicBezTo>
                    <a:pt x="40548" y="18390"/>
                    <a:pt x="40578" y="18238"/>
                    <a:pt x="40578" y="18116"/>
                  </a:cubicBezTo>
                  <a:lnTo>
                    <a:pt x="40578" y="18116"/>
                  </a:lnTo>
                  <a:cubicBezTo>
                    <a:pt x="37782" y="18967"/>
                    <a:pt x="34590" y="19818"/>
                    <a:pt x="31065" y="20639"/>
                  </a:cubicBezTo>
                  <a:cubicBezTo>
                    <a:pt x="26596" y="21612"/>
                    <a:pt x="21672" y="22493"/>
                    <a:pt x="16414" y="22979"/>
                  </a:cubicBezTo>
                  <a:cubicBezTo>
                    <a:pt x="14323" y="23174"/>
                    <a:pt x="12270" y="23271"/>
                    <a:pt x="10272" y="23271"/>
                  </a:cubicBezTo>
                  <a:cubicBezTo>
                    <a:pt x="9773" y="23271"/>
                    <a:pt x="9277" y="23265"/>
                    <a:pt x="8784" y="23253"/>
                  </a:cubicBezTo>
                  <a:cubicBezTo>
                    <a:pt x="7569" y="23223"/>
                    <a:pt x="6322" y="23131"/>
                    <a:pt x="5167" y="22949"/>
                  </a:cubicBezTo>
                  <a:cubicBezTo>
                    <a:pt x="4043" y="22767"/>
                    <a:pt x="2888" y="22402"/>
                    <a:pt x="2006" y="21764"/>
                  </a:cubicBezTo>
                  <a:cubicBezTo>
                    <a:pt x="1155" y="21125"/>
                    <a:pt x="608" y="20092"/>
                    <a:pt x="486" y="19058"/>
                  </a:cubicBezTo>
                  <a:cubicBezTo>
                    <a:pt x="395" y="18025"/>
                    <a:pt x="578" y="16961"/>
                    <a:pt x="821" y="16019"/>
                  </a:cubicBezTo>
                  <a:cubicBezTo>
                    <a:pt x="1064" y="15046"/>
                    <a:pt x="1368" y="14134"/>
                    <a:pt x="1672" y="13253"/>
                  </a:cubicBezTo>
                  <a:cubicBezTo>
                    <a:pt x="1976" y="12371"/>
                    <a:pt x="2249" y="11490"/>
                    <a:pt x="2523" y="10669"/>
                  </a:cubicBezTo>
                  <a:cubicBezTo>
                    <a:pt x="3526" y="7508"/>
                    <a:pt x="4377" y="4894"/>
                    <a:pt x="5015" y="2888"/>
                  </a:cubicBezTo>
                  <a:cubicBezTo>
                    <a:pt x="5289" y="2037"/>
                    <a:pt x="5532" y="1368"/>
                    <a:pt x="5715" y="760"/>
                  </a:cubicBezTo>
                  <a:cubicBezTo>
                    <a:pt x="5775" y="547"/>
                    <a:pt x="5836" y="365"/>
                    <a:pt x="5866" y="183"/>
                  </a:cubicBezTo>
                  <a:cubicBezTo>
                    <a:pt x="5897" y="61"/>
                    <a:pt x="5897" y="0"/>
                    <a:pt x="589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" name="Google Shape;2356;p47"/>
            <p:cNvSpPr/>
            <p:nvPr/>
          </p:nvSpPr>
          <p:spPr>
            <a:xfrm>
              <a:off x="4041375" y="4121900"/>
              <a:ext cx="45625" cy="237925"/>
            </a:xfrm>
            <a:custGeom>
              <a:avLst/>
              <a:gdLst/>
              <a:ahLst/>
              <a:cxnLst/>
              <a:rect l="l" t="t" r="r" b="b"/>
              <a:pathLst>
                <a:path w="1825" h="9517" extrusionOk="0">
                  <a:moveTo>
                    <a:pt x="1757" y="0"/>
                  </a:moveTo>
                  <a:cubicBezTo>
                    <a:pt x="1680" y="0"/>
                    <a:pt x="1326" y="452"/>
                    <a:pt x="943" y="1218"/>
                  </a:cubicBezTo>
                  <a:cubicBezTo>
                    <a:pt x="760" y="1643"/>
                    <a:pt x="517" y="2129"/>
                    <a:pt x="396" y="2707"/>
                  </a:cubicBezTo>
                  <a:cubicBezTo>
                    <a:pt x="244" y="3284"/>
                    <a:pt x="92" y="3923"/>
                    <a:pt x="31" y="4652"/>
                  </a:cubicBezTo>
                  <a:cubicBezTo>
                    <a:pt x="0" y="5321"/>
                    <a:pt x="0" y="6020"/>
                    <a:pt x="92" y="6567"/>
                  </a:cubicBezTo>
                  <a:cubicBezTo>
                    <a:pt x="152" y="7175"/>
                    <a:pt x="274" y="7722"/>
                    <a:pt x="426" y="8148"/>
                  </a:cubicBezTo>
                  <a:cubicBezTo>
                    <a:pt x="721" y="9033"/>
                    <a:pt x="987" y="9517"/>
                    <a:pt x="1031" y="9517"/>
                  </a:cubicBezTo>
                  <a:cubicBezTo>
                    <a:pt x="1032" y="9517"/>
                    <a:pt x="1033" y="9516"/>
                    <a:pt x="1034" y="9516"/>
                  </a:cubicBezTo>
                  <a:cubicBezTo>
                    <a:pt x="1095" y="9455"/>
                    <a:pt x="912" y="8968"/>
                    <a:pt x="700" y="8087"/>
                  </a:cubicBezTo>
                  <a:cubicBezTo>
                    <a:pt x="578" y="7692"/>
                    <a:pt x="487" y="7145"/>
                    <a:pt x="456" y="6567"/>
                  </a:cubicBezTo>
                  <a:cubicBezTo>
                    <a:pt x="426" y="6020"/>
                    <a:pt x="396" y="5351"/>
                    <a:pt x="456" y="4683"/>
                  </a:cubicBezTo>
                  <a:cubicBezTo>
                    <a:pt x="487" y="3984"/>
                    <a:pt x="608" y="3376"/>
                    <a:pt x="760" y="2829"/>
                  </a:cubicBezTo>
                  <a:cubicBezTo>
                    <a:pt x="912" y="2251"/>
                    <a:pt x="1064" y="1765"/>
                    <a:pt x="1216" y="1339"/>
                  </a:cubicBezTo>
                  <a:cubicBezTo>
                    <a:pt x="1520" y="488"/>
                    <a:pt x="1824" y="32"/>
                    <a:pt x="1763" y="2"/>
                  </a:cubicBezTo>
                  <a:cubicBezTo>
                    <a:pt x="1762" y="1"/>
                    <a:pt x="1759" y="0"/>
                    <a:pt x="175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" name="Google Shape;2357;p47"/>
            <p:cNvSpPr/>
            <p:nvPr/>
          </p:nvSpPr>
          <p:spPr>
            <a:xfrm>
              <a:off x="6172125" y="2904600"/>
              <a:ext cx="362475" cy="412250"/>
            </a:xfrm>
            <a:custGeom>
              <a:avLst/>
              <a:gdLst/>
              <a:ahLst/>
              <a:cxnLst/>
              <a:rect l="l" t="t" r="r" b="b"/>
              <a:pathLst>
                <a:path w="14499" h="16490" extrusionOk="0">
                  <a:moveTo>
                    <a:pt x="8967" y="0"/>
                  </a:moveTo>
                  <a:lnTo>
                    <a:pt x="0" y="3982"/>
                  </a:lnTo>
                  <a:lnTo>
                    <a:pt x="1337" y="11368"/>
                  </a:lnTo>
                  <a:lnTo>
                    <a:pt x="8176" y="9605"/>
                  </a:lnTo>
                  <a:cubicBezTo>
                    <a:pt x="11094" y="16007"/>
                    <a:pt x="13616" y="16490"/>
                    <a:pt x="14310" y="16490"/>
                  </a:cubicBezTo>
                  <a:cubicBezTo>
                    <a:pt x="14433" y="16490"/>
                    <a:pt x="14499" y="16474"/>
                    <a:pt x="14499" y="16474"/>
                  </a:cubicBezTo>
                  <a:lnTo>
                    <a:pt x="8967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8" name="Google Shape;2358;p47"/>
            <p:cNvSpPr/>
            <p:nvPr/>
          </p:nvSpPr>
          <p:spPr>
            <a:xfrm>
              <a:off x="6359800" y="2916750"/>
              <a:ext cx="147450" cy="395925"/>
            </a:xfrm>
            <a:custGeom>
              <a:avLst/>
              <a:gdLst/>
              <a:ahLst/>
              <a:cxnLst/>
              <a:rect l="l" t="t" r="r" b="b"/>
              <a:pathLst>
                <a:path w="5898" h="15837" extrusionOk="0">
                  <a:moveTo>
                    <a:pt x="366" y="0"/>
                  </a:moveTo>
                  <a:lnTo>
                    <a:pt x="1" y="152"/>
                  </a:lnTo>
                  <a:cubicBezTo>
                    <a:pt x="1825" y="5320"/>
                    <a:pt x="3618" y="10426"/>
                    <a:pt x="5442" y="15593"/>
                  </a:cubicBezTo>
                  <a:cubicBezTo>
                    <a:pt x="5594" y="15715"/>
                    <a:pt x="5746" y="15806"/>
                    <a:pt x="5898" y="15836"/>
                  </a:cubicBezTo>
                  <a:cubicBezTo>
                    <a:pt x="4043" y="10548"/>
                    <a:pt x="2220" y="5259"/>
                    <a:pt x="366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9" name="Google Shape;2359;p47"/>
            <p:cNvSpPr/>
            <p:nvPr/>
          </p:nvSpPr>
          <p:spPr>
            <a:xfrm>
              <a:off x="4972250" y="2749575"/>
              <a:ext cx="1342000" cy="891725"/>
            </a:xfrm>
            <a:custGeom>
              <a:avLst/>
              <a:gdLst/>
              <a:ahLst/>
              <a:cxnLst/>
              <a:rect l="l" t="t" r="r" b="b"/>
              <a:pathLst>
                <a:path w="53680" h="35669" extrusionOk="0">
                  <a:moveTo>
                    <a:pt x="14013" y="0"/>
                  </a:moveTo>
                  <a:lnTo>
                    <a:pt x="91" y="3070"/>
                  </a:lnTo>
                  <a:cubicBezTo>
                    <a:pt x="91" y="3070"/>
                    <a:pt x="0" y="27417"/>
                    <a:pt x="2857" y="34165"/>
                  </a:cubicBezTo>
                  <a:cubicBezTo>
                    <a:pt x="3310" y="35223"/>
                    <a:pt x="4892" y="35669"/>
                    <a:pt x="7235" y="35669"/>
                  </a:cubicBezTo>
                  <a:cubicBezTo>
                    <a:pt x="19696" y="35669"/>
                    <a:pt x="53679" y="23071"/>
                    <a:pt x="53679" y="23071"/>
                  </a:cubicBezTo>
                  <a:cubicBezTo>
                    <a:pt x="53679" y="23071"/>
                    <a:pt x="51643" y="8693"/>
                    <a:pt x="46506" y="4256"/>
                  </a:cubicBezTo>
                  <a:lnTo>
                    <a:pt x="15077" y="19058"/>
                  </a:lnTo>
                  <a:lnTo>
                    <a:pt x="14013" y="0"/>
                  </a:ln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0" name="Google Shape;2360;p47"/>
            <p:cNvSpPr/>
            <p:nvPr/>
          </p:nvSpPr>
          <p:spPr>
            <a:xfrm>
              <a:off x="6070300" y="2881025"/>
              <a:ext cx="175550" cy="468875"/>
            </a:xfrm>
            <a:custGeom>
              <a:avLst/>
              <a:gdLst/>
              <a:ahLst/>
              <a:cxnLst/>
              <a:rect l="l" t="t" r="r" b="b"/>
              <a:pathLst>
                <a:path w="7022" h="18755" extrusionOk="0">
                  <a:moveTo>
                    <a:pt x="274" y="1"/>
                  </a:moveTo>
                  <a:lnTo>
                    <a:pt x="0" y="122"/>
                  </a:lnTo>
                  <a:cubicBezTo>
                    <a:pt x="152" y="366"/>
                    <a:pt x="304" y="578"/>
                    <a:pt x="456" y="852"/>
                  </a:cubicBezTo>
                  <a:cubicBezTo>
                    <a:pt x="760" y="1338"/>
                    <a:pt x="1094" y="1885"/>
                    <a:pt x="1398" y="2463"/>
                  </a:cubicBezTo>
                  <a:cubicBezTo>
                    <a:pt x="1763" y="3010"/>
                    <a:pt x="2097" y="3648"/>
                    <a:pt x="2432" y="4347"/>
                  </a:cubicBezTo>
                  <a:cubicBezTo>
                    <a:pt x="3131" y="5715"/>
                    <a:pt x="3799" y="7235"/>
                    <a:pt x="4407" y="8876"/>
                  </a:cubicBezTo>
                  <a:cubicBezTo>
                    <a:pt x="5015" y="10487"/>
                    <a:pt x="5471" y="12098"/>
                    <a:pt x="5866" y="13588"/>
                  </a:cubicBezTo>
                  <a:cubicBezTo>
                    <a:pt x="6018" y="14287"/>
                    <a:pt x="6201" y="15016"/>
                    <a:pt x="6322" y="15654"/>
                  </a:cubicBezTo>
                  <a:cubicBezTo>
                    <a:pt x="6474" y="16323"/>
                    <a:pt x="6535" y="16962"/>
                    <a:pt x="6626" y="17539"/>
                  </a:cubicBezTo>
                  <a:cubicBezTo>
                    <a:pt x="6687" y="17995"/>
                    <a:pt x="6717" y="18390"/>
                    <a:pt x="6809" y="18755"/>
                  </a:cubicBezTo>
                  <a:cubicBezTo>
                    <a:pt x="6869" y="18694"/>
                    <a:pt x="6961" y="18664"/>
                    <a:pt x="7021" y="18664"/>
                  </a:cubicBezTo>
                  <a:cubicBezTo>
                    <a:pt x="6991" y="18299"/>
                    <a:pt x="6961" y="17904"/>
                    <a:pt x="6930" y="17478"/>
                  </a:cubicBezTo>
                  <a:cubicBezTo>
                    <a:pt x="6930" y="16992"/>
                    <a:pt x="6839" y="16354"/>
                    <a:pt x="6687" y="15685"/>
                  </a:cubicBezTo>
                  <a:cubicBezTo>
                    <a:pt x="6565" y="14986"/>
                    <a:pt x="6414" y="14287"/>
                    <a:pt x="6262" y="13527"/>
                  </a:cubicBezTo>
                  <a:cubicBezTo>
                    <a:pt x="5927" y="12068"/>
                    <a:pt x="5441" y="10426"/>
                    <a:pt x="4833" y="8755"/>
                  </a:cubicBezTo>
                  <a:cubicBezTo>
                    <a:pt x="4225" y="7083"/>
                    <a:pt x="3496" y="5563"/>
                    <a:pt x="2827" y="4195"/>
                  </a:cubicBezTo>
                  <a:cubicBezTo>
                    <a:pt x="2432" y="3496"/>
                    <a:pt x="2097" y="2858"/>
                    <a:pt x="1763" y="2280"/>
                  </a:cubicBezTo>
                  <a:cubicBezTo>
                    <a:pt x="1398" y="1673"/>
                    <a:pt x="1064" y="1186"/>
                    <a:pt x="730" y="700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1" name="Google Shape;2361;p47"/>
            <p:cNvSpPr/>
            <p:nvPr/>
          </p:nvSpPr>
          <p:spPr>
            <a:xfrm>
              <a:off x="5162975" y="2805800"/>
              <a:ext cx="1110225" cy="593325"/>
            </a:xfrm>
            <a:custGeom>
              <a:avLst/>
              <a:gdLst/>
              <a:ahLst/>
              <a:cxnLst/>
              <a:rect l="l" t="t" r="r" b="b"/>
              <a:pathLst>
                <a:path w="44409" h="23733" extrusionOk="0">
                  <a:moveTo>
                    <a:pt x="31" y="1"/>
                  </a:moveTo>
                  <a:cubicBezTo>
                    <a:pt x="31" y="1"/>
                    <a:pt x="1" y="244"/>
                    <a:pt x="31" y="700"/>
                  </a:cubicBezTo>
                  <a:cubicBezTo>
                    <a:pt x="31" y="1156"/>
                    <a:pt x="31" y="1885"/>
                    <a:pt x="92" y="2767"/>
                  </a:cubicBezTo>
                  <a:cubicBezTo>
                    <a:pt x="153" y="4560"/>
                    <a:pt x="274" y="7174"/>
                    <a:pt x="578" y="10365"/>
                  </a:cubicBezTo>
                  <a:cubicBezTo>
                    <a:pt x="730" y="11946"/>
                    <a:pt x="912" y="13709"/>
                    <a:pt x="1156" y="15594"/>
                  </a:cubicBezTo>
                  <a:cubicBezTo>
                    <a:pt x="1247" y="16566"/>
                    <a:pt x="1399" y="17508"/>
                    <a:pt x="1520" y="18481"/>
                  </a:cubicBezTo>
                  <a:cubicBezTo>
                    <a:pt x="1672" y="19484"/>
                    <a:pt x="1794" y="20548"/>
                    <a:pt x="2159" y="21581"/>
                  </a:cubicBezTo>
                  <a:cubicBezTo>
                    <a:pt x="2371" y="22068"/>
                    <a:pt x="2675" y="22585"/>
                    <a:pt x="3071" y="22980"/>
                  </a:cubicBezTo>
                  <a:cubicBezTo>
                    <a:pt x="3496" y="23405"/>
                    <a:pt x="4074" y="23618"/>
                    <a:pt x="4681" y="23709"/>
                  </a:cubicBezTo>
                  <a:cubicBezTo>
                    <a:pt x="4836" y="23725"/>
                    <a:pt x="4993" y="23733"/>
                    <a:pt x="5151" y="23733"/>
                  </a:cubicBezTo>
                  <a:cubicBezTo>
                    <a:pt x="5580" y="23733"/>
                    <a:pt x="6014" y="23677"/>
                    <a:pt x="6414" y="23588"/>
                  </a:cubicBezTo>
                  <a:cubicBezTo>
                    <a:pt x="6992" y="23466"/>
                    <a:pt x="7539" y="23314"/>
                    <a:pt x="8086" y="23162"/>
                  </a:cubicBezTo>
                  <a:cubicBezTo>
                    <a:pt x="10335" y="22645"/>
                    <a:pt x="12645" y="22037"/>
                    <a:pt x="15046" y="21429"/>
                  </a:cubicBezTo>
                  <a:cubicBezTo>
                    <a:pt x="24560" y="18937"/>
                    <a:pt x="33071" y="16414"/>
                    <a:pt x="39181" y="14439"/>
                  </a:cubicBezTo>
                  <a:cubicBezTo>
                    <a:pt x="41217" y="13770"/>
                    <a:pt x="42980" y="13223"/>
                    <a:pt x="44409" y="12706"/>
                  </a:cubicBezTo>
                  <a:cubicBezTo>
                    <a:pt x="44317" y="12676"/>
                    <a:pt x="44287" y="12615"/>
                    <a:pt x="44287" y="12524"/>
                  </a:cubicBezTo>
                  <a:cubicBezTo>
                    <a:pt x="42767" y="12980"/>
                    <a:pt x="40974" y="13557"/>
                    <a:pt x="38998" y="14165"/>
                  </a:cubicBezTo>
                  <a:cubicBezTo>
                    <a:pt x="32828" y="16049"/>
                    <a:pt x="24317" y="18542"/>
                    <a:pt x="14864" y="21004"/>
                  </a:cubicBezTo>
                  <a:cubicBezTo>
                    <a:pt x="12524" y="21612"/>
                    <a:pt x="10183" y="22220"/>
                    <a:pt x="7964" y="22736"/>
                  </a:cubicBezTo>
                  <a:cubicBezTo>
                    <a:pt x="6957" y="22975"/>
                    <a:pt x="6019" y="23306"/>
                    <a:pt x="5089" y="23306"/>
                  </a:cubicBezTo>
                  <a:cubicBezTo>
                    <a:pt x="4953" y="23306"/>
                    <a:pt x="4817" y="23299"/>
                    <a:pt x="4681" y="23284"/>
                  </a:cubicBezTo>
                  <a:cubicBezTo>
                    <a:pt x="4165" y="23253"/>
                    <a:pt x="3678" y="23010"/>
                    <a:pt x="3314" y="22676"/>
                  </a:cubicBezTo>
                  <a:cubicBezTo>
                    <a:pt x="2919" y="22341"/>
                    <a:pt x="2675" y="21855"/>
                    <a:pt x="2523" y="21429"/>
                  </a:cubicBezTo>
                  <a:cubicBezTo>
                    <a:pt x="2128" y="20457"/>
                    <a:pt x="2007" y="19454"/>
                    <a:pt x="1855" y="18420"/>
                  </a:cubicBezTo>
                  <a:cubicBezTo>
                    <a:pt x="1703" y="17417"/>
                    <a:pt x="1551" y="16445"/>
                    <a:pt x="1460" y="15533"/>
                  </a:cubicBezTo>
                  <a:cubicBezTo>
                    <a:pt x="1186" y="13679"/>
                    <a:pt x="1004" y="11916"/>
                    <a:pt x="852" y="10335"/>
                  </a:cubicBezTo>
                  <a:cubicBezTo>
                    <a:pt x="487" y="7144"/>
                    <a:pt x="335" y="4560"/>
                    <a:pt x="244" y="2767"/>
                  </a:cubicBezTo>
                  <a:cubicBezTo>
                    <a:pt x="183" y="1976"/>
                    <a:pt x="153" y="1277"/>
                    <a:pt x="122" y="700"/>
                  </a:cubicBezTo>
                  <a:cubicBezTo>
                    <a:pt x="92" y="244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607475" y="1453950"/>
              <a:ext cx="886050" cy="798250"/>
            </a:xfrm>
            <a:custGeom>
              <a:avLst/>
              <a:gdLst/>
              <a:ahLst/>
              <a:cxnLst/>
              <a:rect l="l" t="t" r="r" b="b"/>
              <a:pathLst>
                <a:path w="35442" h="31930" extrusionOk="0">
                  <a:moveTo>
                    <a:pt x="22733" y="1"/>
                  </a:moveTo>
                  <a:cubicBezTo>
                    <a:pt x="22287" y="1"/>
                    <a:pt x="21834" y="130"/>
                    <a:pt x="21430" y="396"/>
                  </a:cubicBezTo>
                  <a:lnTo>
                    <a:pt x="15624" y="4378"/>
                  </a:lnTo>
                  <a:cubicBezTo>
                    <a:pt x="16384" y="4743"/>
                    <a:pt x="17053" y="5320"/>
                    <a:pt x="17508" y="5958"/>
                  </a:cubicBezTo>
                  <a:cubicBezTo>
                    <a:pt x="18876" y="7965"/>
                    <a:pt x="17964" y="10609"/>
                    <a:pt x="15715" y="12129"/>
                  </a:cubicBezTo>
                  <a:cubicBezTo>
                    <a:pt x="14721" y="12810"/>
                    <a:pt x="13623" y="13161"/>
                    <a:pt x="12591" y="13161"/>
                  </a:cubicBezTo>
                  <a:cubicBezTo>
                    <a:pt x="11319" y="13161"/>
                    <a:pt x="10148" y="12628"/>
                    <a:pt x="9393" y="11521"/>
                  </a:cubicBezTo>
                  <a:cubicBezTo>
                    <a:pt x="8937" y="10822"/>
                    <a:pt x="8663" y="10001"/>
                    <a:pt x="8572" y="9150"/>
                  </a:cubicBezTo>
                  <a:lnTo>
                    <a:pt x="3101" y="12828"/>
                  </a:lnTo>
                  <a:cubicBezTo>
                    <a:pt x="2037" y="13557"/>
                    <a:pt x="1794" y="14956"/>
                    <a:pt x="2493" y="16019"/>
                  </a:cubicBezTo>
                  <a:lnTo>
                    <a:pt x="5502" y="20427"/>
                  </a:lnTo>
                  <a:cubicBezTo>
                    <a:pt x="5342" y="20414"/>
                    <a:pt x="5180" y="20408"/>
                    <a:pt x="5018" y="20408"/>
                  </a:cubicBezTo>
                  <a:cubicBezTo>
                    <a:pt x="3985" y="20408"/>
                    <a:pt x="2947" y="20661"/>
                    <a:pt x="2159" y="21187"/>
                  </a:cubicBezTo>
                  <a:cubicBezTo>
                    <a:pt x="153" y="22554"/>
                    <a:pt x="1" y="25290"/>
                    <a:pt x="1551" y="27539"/>
                  </a:cubicBezTo>
                  <a:cubicBezTo>
                    <a:pt x="2562" y="29066"/>
                    <a:pt x="4090" y="29976"/>
                    <a:pt x="5596" y="29976"/>
                  </a:cubicBezTo>
                  <a:cubicBezTo>
                    <a:pt x="6308" y="29976"/>
                    <a:pt x="7016" y="29772"/>
                    <a:pt x="7660" y="29333"/>
                  </a:cubicBezTo>
                  <a:cubicBezTo>
                    <a:pt x="8572" y="28694"/>
                    <a:pt x="9302" y="27661"/>
                    <a:pt x="9636" y="26506"/>
                  </a:cubicBezTo>
                  <a:lnTo>
                    <a:pt x="12645" y="30913"/>
                  </a:lnTo>
                  <a:cubicBezTo>
                    <a:pt x="13098" y="31574"/>
                    <a:pt x="13809" y="31930"/>
                    <a:pt x="14538" y="31930"/>
                  </a:cubicBezTo>
                  <a:cubicBezTo>
                    <a:pt x="14983" y="31930"/>
                    <a:pt x="15434" y="31797"/>
                    <a:pt x="15837" y="31521"/>
                  </a:cubicBezTo>
                  <a:lnTo>
                    <a:pt x="21308" y="27843"/>
                  </a:lnTo>
                  <a:cubicBezTo>
                    <a:pt x="20548" y="27478"/>
                    <a:pt x="19849" y="26901"/>
                    <a:pt x="19393" y="26263"/>
                  </a:cubicBezTo>
                  <a:cubicBezTo>
                    <a:pt x="18025" y="24226"/>
                    <a:pt x="18937" y="21612"/>
                    <a:pt x="21186" y="20092"/>
                  </a:cubicBezTo>
                  <a:cubicBezTo>
                    <a:pt x="22194" y="19411"/>
                    <a:pt x="23300" y="19060"/>
                    <a:pt x="24336" y="19060"/>
                  </a:cubicBezTo>
                  <a:cubicBezTo>
                    <a:pt x="25613" y="19060"/>
                    <a:pt x="26784" y="19593"/>
                    <a:pt x="27539" y="20700"/>
                  </a:cubicBezTo>
                  <a:cubicBezTo>
                    <a:pt x="27995" y="21399"/>
                    <a:pt x="28269" y="22220"/>
                    <a:pt x="28329" y="23071"/>
                  </a:cubicBezTo>
                  <a:lnTo>
                    <a:pt x="34105" y="19150"/>
                  </a:lnTo>
                  <a:cubicBezTo>
                    <a:pt x="35168" y="18421"/>
                    <a:pt x="35442" y="17022"/>
                    <a:pt x="34712" y="15959"/>
                  </a:cubicBezTo>
                  <a:lnTo>
                    <a:pt x="24621" y="1004"/>
                  </a:lnTo>
                  <a:cubicBezTo>
                    <a:pt x="24169" y="345"/>
                    <a:pt x="23460" y="1"/>
                    <a:pt x="22733" y="1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5161450" y="1793725"/>
              <a:ext cx="97300" cy="161775"/>
            </a:xfrm>
            <a:custGeom>
              <a:avLst/>
              <a:gdLst/>
              <a:ahLst/>
              <a:cxnLst/>
              <a:rect l="l" t="t" r="r" b="b"/>
              <a:pathLst>
                <a:path w="3892" h="6471" extrusionOk="0">
                  <a:moveTo>
                    <a:pt x="2332" y="0"/>
                  </a:moveTo>
                  <a:cubicBezTo>
                    <a:pt x="2024" y="0"/>
                    <a:pt x="1716" y="30"/>
                    <a:pt x="1429" y="88"/>
                  </a:cubicBezTo>
                  <a:lnTo>
                    <a:pt x="1" y="6471"/>
                  </a:lnTo>
                  <a:cubicBezTo>
                    <a:pt x="1369" y="6228"/>
                    <a:pt x="2584" y="5316"/>
                    <a:pt x="3223" y="4100"/>
                  </a:cubicBezTo>
                  <a:cubicBezTo>
                    <a:pt x="3861" y="2884"/>
                    <a:pt x="3891" y="1365"/>
                    <a:pt x="3344" y="118"/>
                  </a:cubicBezTo>
                  <a:cubicBezTo>
                    <a:pt x="3023" y="38"/>
                    <a:pt x="2677" y="0"/>
                    <a:pt x="2332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4" name="Google Shape;2364;p47"/>
            <p:cNvSpPr/>
            <p:nvPr/>
          </p:nvSpPr>
          <p:spPr>
            <a:xfrm>
              <a:off x="2788300" y="2084700"/>
              <a:ext cx="838950" cy="794800"/>
            </a:xfrm>
            <a:custGeom>
              <a:avLst/>
              <a:gdLst/>
              <a:ahLst/>
              <a:cxnLst/>
              <a:rect l="l" t="t" r="r" b="b"/>
              <a:pathLst>
                <a:path w="33558" h="31792" extrusionOk="0">
                  <a:moveTo>
                    <a:pt x="20949" y="1"/>
                  </a:moveTo>
                  <a:cubicBezTo>
                    <a:pt x="20520" y="1"/>
                    <a:pt x="20086" y="119"/>
                    <a:pt x="19697" y="364"/>
                  </a:cubicBezTo>
                  <a:lnTo>
                    <a:pt x="14378" y="3920"/>
                  </a:lnTo>
                  <a:cubicBezTo>
                    <a:pt x="14986" y="4285"/>
                    <a:pt x="15503" y="4741"/>
                    <a:pt x="15868" y="5318"/>
                  </a:cubicBezTo>
                  <a:cubicBezTo>
                    <a:pt x="17235" y="7325"/>
                    <a:pt x="16263" y="9939"/>
                    <a:pt x="14013" y="11428"/>
                  </a:cubicBezTo>
                  <a:cubicBezTo>
                    <a:pt x="13032" y="12100"/>
                    <a:pt x="11944" y="12445"/>
                    <a:pt x="10920" y="12445"/>
                  </a:cubicBezTo>
                  <a:cubicBezTo>
                    <a:pt x="9628" y="12445"/>
                    <a:pt x="8437" y="11895"/>
                    <a:pt x="7691" y="10759"/>
                  </a:cubicBezTo>
                  <a:cubicBezTo>
                    <a:pt x="7296" y="10182"/>
                    <a:pt x="7083" y="9543"/>
                    <a:pt x="6962" y="8814"/>
                  </a:cubicBezTo>
                  <a:lnTo>
                    <a:pt x="1338" y="12583"/>
                  </a:lnTo>
                  <a:cubicBezTo>
                    <a:pt x="275" y="13282"/>
                    <a:pt x="1" y="14711"/>
                    <a:pt x="700" y="15775"/>
                  </a:cubicBezTo>
                  <a:lnTo>
                    <a:pt x="10700" y="30760"/>
                  </a:lnTo>
                  <a:cubicBezTo>
                    <a:pt x="11144" y="31434"/>
                    <a:pt x="11881" y="31791"/>
                    <a:pt x="12632" y="31791"/>
                  </a:cubicBezTo>
                  <a:cubicBezTo>
                    <a:pt x="13065" y="31791"/>
                    <a:pt x="13503" y="31673"/>
                    <a:pt x="13892" y="31428"/>
                  </a:cubicBezTo>
                  <a:lnTo>
                    <a:pt x="32220" y="19179"/>
                  </a:lnTo>
                  <a:cubicBezTo>
                    <a:pt x="33284" y="18449"/>
                    <a:pt x="33558" y="17051"/>
                    <a:pt x="32889" y="15987"/>
                  </a:cubicBezTo>
                  <a:lnTo>
                    <a:pt x="29789" y="11398"/>
                  </a:lnTo>
                  <a:cubicBezTo>
                    <a:pt x="29485" y="12644"/>
                    <a:pt x="28725" y="13829"/>
                    <a:pt x="27752" y="14467"/>
                  </a:cubicBezTo>
                  <a:cubicBezTo>
                    <a:pt x="27108" y="14907"/>
                    <a:pt x="26397" y="15111"/>
                    <a:pt x="25680" y="15111"/>
                  </a:cubicBezTo>
                  <a:cubicBezTo>
                    <a:pt x="24166" y="15111"/>
                    <a:pt x="22623" y="14201"/>
                    <a:pt x="21612" y="12674"/>
                  </a:cubicBezTo>
                  <a:cubicBezTo>
                    <a:pt x="20093" y="10455"/>
                    <a:pt x="20245" y="7659"/>
                    <a:pt x="22311" y="6352"/>
                  </a:cubicBezTo>
                  <a:cubicBezTo>
                    <a:pt x="23112" y="5810"/>
                    <a:pt x="24096" y="5560"/>
                    <a:pt x="25092" y="5560"/>
                  </a:cubicBezTo>
                  <a:cubicBezTo>
                    <a:pt x="25382" y="5560"/>
                    <a:pt x="25672" y="5581"/>
                    <a:pt x="25959" y="5622"/>
                  </a:cubicBezTo>
                  <a:lnTo>
                    <a:pt x="22889" y="1033"/>
                  </a:lnTo>
                  <a:cubicBezTo>
                    <a:pt x="22426" y="358"/>
                    <a:pt x="21694" y="1"/>
                    <a:pt x="20949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5" name="Google Shape;2365;p47"/>
            <p:cNvSpPr/>
            <p:nvPr/>
          </p:nvSpPr>
          <p:spPr>
            <a:xfrm>
              <a:off x="5686550" y="2624200"/>
              <a:ext cx="259150" cy="421150"/>
            </a:xfrm>
            <a:custGeom>
              <a:avLst/>
              <a:gdLst/>
              <a:ahLst/>
              <a:cxnLst/>
              <a:rect l="l" t="t" r="r" b="b"/>
              <a:pathLst>
                <a:path w="10366" h="16846" extrusionOk="0">
                  <a:moveTo>
                    <a:pt x="4225" y="0"/>
                  </a:moveTo>
                  <a:lnTo>
                    <a:pt x="0" y="6292"/>
                  </a:lnTo>
                  <a:cubicBezTo>
                    <a:pt x="395" y="8724"/>
                    <a:pt x="912" y="11155"/>
                    <a:pt x="1368" y="13648"/>
                  </a:cubicBezTo>
                  <a:cubicBezTo>
                    <a:pt x="1398" y="13800"/>
                    <a:pt x="1459" y="13952"/>
                    <a:pt x="1520" y="14043"/>
                  </a:cubicBezTo>
                  <a:cubicBezTo>
                    <a:pt x="1602" y="14152"/>
                    <a:pt x="1756" y="14260"/>
                    <a:pt x="1875" y="14260"/>
                  </a:cubicBezTo>
                  <a:cubicBezTo>
                    <a:pt x="1889" y="14260"/>
                    <a:pt x="1902" y="14259"/>
                    <a:pt x="1915" y="14256"/>
                  </a:cubicBezTo>
                  <a:cubicBezTo>
                    <a:pt x="2067" y="14195"/>
                    <a:pt x="2158" y="14012"/>
                    <a:pt x="2219" y="13830"/>
                  </a:cubicBezTo>
                  <a:cubicBezTo>
                    <a:pt x="2614" y="12493"/>
                    <a:pt x="2614" y="10942"/>
                    <a:pt x="2341" y="9605"/>
                  </a:cubicBezTo>
                  <a:lnTo>
                    <a:pt x="2341" y="9605"/>
                  </a:lnTo>
                  <a:cubicBezTo>
                    <a:pt x="3465" y="11550"/>
                    <a:pt x="4012" y="13800"/>
                    <a:pt x="3952" y="16019"/>
                  </a:cubicBezTo>
                  <a:cubicBezTo>
                    <a:pt x="3952" y="16322"/>
                    <a:pt x="3982" y="16748"/>
                    <a:pt x="4286" y="16839"/>
                  </a:cubicBezTo>
                  <a:cubicBezTo>
                    <a:pt x="4308" y="16843"/>
                    <a:pt x="4329" y="16845"/>
                    <a:pt x="4350" y="16845"/>
                  </a:cubicBezTo>
                  <a:cubicBezTo>
                    <a:pt x="4651" y="16845"/>
                    <a:pt x="4869" y="16453"/>
                    <a:pt x="4955" y="16140"/>
                  </a:cubicBezTo>
                  <a:cubicBezTo>
                    <a:pt x="5441" y="13891"/>
                    <a:pt x="4894" y="11581"/>
                    <a:pt x="4377" y="9392"/>
                  </a:cubicBezTo>
                  <a:lnTo>
                    <a:pt x="4377" y="9392"/>
                  </a:lnTo>
                  <a:cubicBezTo>
                    <a:pt x="4955" y="11520"/>
                    <a:pt x="5471" y="13648"/>
                    <a:pt x="6049" y="15806"/>
                  </a:cubicBezTo>
                  <a:cubicBezTo>
                    <a:pt x="6079" y="15958"/>
                    <a:pt x="6110" y="16110"/>
                    <a:pt x="6262" y="16140"/>
                  </a:cubicBezTo>
                  <a:cubicBezTo>
                    <a:pt x="6296" y="16156"/>
                    <a:pt x="6330" y="16163"/>
                    <a:pt x="6362" y="16163"/>
                  </a:cubicBezTo>
                  <a:cubicBezTo>
                    <a:pt x="6580" y="16163"/>
                    <a:pt x="6725" y="15828"/>
                    <a:pt x="6778" y="15563"/>
                  </a:cubicBezTo>
                  <a:cubicBezTo>
                    <a:pt x="6991" y="13435"/>
                    <a:pt x="6566" y="11307"/>
                    <a:pt x="6201" y="9180"/>
                  </a:cubicBezTo>
                  <a:lnTo>
                    <a:pt x="6201" y="9180"/>
                  </a:lnTo>
                  <a:cubicBezTo>
                    <a:pt x="6687" y="11125"/>
                    <a:pt x="7174" y="13040"/>
                    <a:pt x="7660" y="14955"/>
                  </a:cubicBezTo>
                  <a:cubicBezTo>
                    <a:pt x="7721" y="15107"/>
                    <a:pt x="7781" y="15289"/>
                    <a:pt x="7933" y="15380"/>
                  </a:cubicBezTo>
                  <a:cubicBezTo>
                    <a:pt x="7980" y="15400"/>
                    <a:pt x="8024" y="15409"/>
                    <a:pt x="8065" y="15409"/>
                  </a:cubicBezTo>
                  <a:cubicBezTo>
                    <a:pt x="8343" y="15409"/>
                    <a:pt x="8485" y="14995"/>
                    <a:pt x="8511" y="14651"/>
                  </a:cubicBezTo>
                  <a:cubicBezTo>
                    <a:pt x="8541" y="12584"/>
                    <a:pt x="8298" y="10608"/>
                    <a:pt x="7751" y="8572"/>
                  </a:cubicBezTo>
                  <a:lnTo>
                    <a:pt x="7751" y="8572"/>
                  </a:lnTo>
                  <a:cubicBezTo>
                    <a:pt x="8329" y="9848"/>
                    <a:pt x="8937" y="11125"/>
                    <a:pt x="9514" y="12371"/>
                  </a:cubicBezTo>
                  <a:cubicBezTo>
                    <a:pt x="9571" y="12570"/>
                    <a:pt x="9708" y="12769"/>
                    <a:pt x="9924" y="12769"/>
                  </a:cubicBezTo>
                  <a:cubicBezTo>
                    <a:pt x="9939" y="12769"/>
                    <a:pt x="9954" y="12768"/>
                    <a:pt x="9970" y="12766"/>
                  </a:cubicBezTo>
                  <a:cubicBezTo>
                    <a:pt x="10152" y="12736"/>
                    <a:pt x="10183" y="12493"/>
                    <a:pt x="10213" y="12310"/>
                  </a:cubicBezTo>
                  <a:cubicBezTo>
                    <a:pt x="10365" y="9909"/>
                    <a:pt x="9544" y="7569"/>
                    <a:pt x="8389" y="5502"/>
                  </a:cubicBezTo>
                  <a:cubicBezTo>
                    <a:pt x="7326" y="3617"/>
                    <a:pt x="5867" y="1429"/>
                    <a:pt x="422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4561150" y="4162200"/>
              <a:ext cx="259150" cy="420550"/>
            </a:xfrm>
            <a:custGeom>
              <a:avLst/>
              <a:gdLst/>
              <a:ahLst/>
              <a:cxnLst/>
              <a:rect l="l" t="t" r="r" b="b"/>
              <a:pathLst>
                <a:path w="10366" h="16822" extrusionOk="0">
                  <a:moveTo>
                    <a:pt x="4195" y="1"/>
                  </a:moveTo>
                  <a:lnTo>
                    <a:pt x="0" y="6293"/>
                  </a:lnTo>
                  <a:cubicBezTo>
                    <a:pt x="365" y="8724"/>
                    <a:pt x="912" y="11156"/>
                    <a:pt x="1368" y="13618"/>
                  </a:cubicBezTo>
                  <a:cubicBezTo>
                    <a:pt x="1398" y="13770"/>
                    <a:pt x="1429" y="13922"/>
                    <a:pt x="1520" y="14043"/>
                  </a:cubicBezTo>
                  <a:cubicBezTo>
                    <a:pt x="1570" y="14143"/>
                    <a:pt x="1721" y="14242"/>
                    <a:pt x="1824" y="14242"/>
                  </a:cubicBezTo>
                  <a:cubicBezTo>
                    <a:pt x="1847" y="14242"/>
                    <a:pt x="1868" y="14237"/>
                    <a:pt x="1885" y="14226"/>
                  </a:cubicBezTo>
                  <a:cubicBezTo>
                    <a:pt x="2037" y="14195"/>
                    <a:pt x="2158" y="14013"/>
                    <a:pt x="2189" y="13831"/>
                  </a:cubicBezTo>
                  <a:cubicBezTo>
                    <a:pt x="2614" y="12493"/>
                    <a:pt x="2614" y="10943"/>
                    <a:pt x="2341" y="9606"/>
                  </a:cubicBezTo>
                  <a:lnTo>
                    <a:pt x="2341" y="9606"/>
                  </a:lnTo>
                  <a:cubicBezTo>
                    <a:pt x="3465" y="11551"/>
                    <a:pt x="4012" y="13770"/>
                    <a:pt x="3952" y="16019"/>
                  </a:cubicBezTo>
                  <a:cubicBezTo>
                    <a:pt x="3952" y="16323"/>
                    <a:pt x="3982" y="16749"/>
                    <a:pt x="4286" y="16809"/>
                  </a:cubicBezTo>
                  <a:cubicBezTo>
                    <a:pt x="4317" y="16818"/>
                    <a:pt x="4348" y="16822"/>
                    <a:pt x="4377" y="16822"/>
                  </a:cubicBezTo>
                  <a:cubicBezTo>
                    <a:pt x="4664" y="16822"/>
                    <a:pt x="4869" y="16444"/>
                    <a:pt x="4924" y="16141"/>
                  </a:cubicBezTo>
                  <a:cubicBezTo>
                    <a:pt x="5441" y="13891"/>
                    <a:pt x="4894" y="11581"/>
                    <a:pt x="4377" y="9363"/>
                  </a:cubicBezTo>
                  <a:lnTo>
                    <a:pt x="4377" y="9363"/>
                  </a:lnTo>
                  <a:cubicBezTo>
                    <a:pt x="4924" y="11490"/>
                    <a:pt x="5471" y="13618"/>
                    <a:pt x="6019" y="15776"/>
                  </a:cubicBezTo>
                  <a:cubicBezTo>
                    <a:pt x="6079" y="15928"/>
                    <a:pt x="6110" y="16080"/>
                    <a:pt x="6262" y="16141"/>
                  </a:cubicBezTo>
                  <a:cubicBezTo>
                    <a:pt x="6291" y="16150"/>
                    <a:pt x="6319" y="16155"/>
                    <a:pt x="6346" y="16155"/>
                  </a:cubicBezTo>
                  <a:cubicBezTo>
                    <a:pt x="6572" y="16155"/>
                    <a:pt x="6721" y="15835"/>
                    <a:pt x="6748" y="15563"/>
                  </a:cubicBezTo>
                  <a:cubicBezTo>
                    <a:pt x="6991" y="13436"/>
                    <a:pt x="6566" y="11308"/>
                    <a:pt x="6201" y="9180"/>
                  </a:cubicBezTo>
                  <a:lnTo>
                    <a:pt x="6201" y="9180"/>
                  </a:lnTo>
                  <a:cubicBezTo>
                    <a:pt x="6687" y="11125"/>
                    <a:pt x="7174" y="13010"/>
                    <a:pt x="7660" y="14955"/>
                  </a:cubicBezTo>
                  <a:cubicBezTo>
                    <a:pt x="7721" y="15107"/>
                    <a:pt x="7781" y="15290"/>
                    <a:pt x="7933" y="15381"/>
                  </a:cubicBezTo>
                  <a:cubicBezTo>
                    <a:pt x="7975" y="15400"/>
                    <a:pt x="8013" y="15408"/>
                    <a:pt x="8050" y="15408"/>
                  </a:cubicBezTo>
                  <a:cubicBezTo>
                    <a:pt x="8311" y="15408"/>
                    <a:pt x="8458" y="14971"/>
                    <a:pt x="8511" y="14651"/>
                  </a:cubicBezTo>
                  <a:cubicBezTo>
                    <a:pt x="8541" y="12554"/>
                    <a:pt x="8268" y="10578"/>
                    <a:pt x="7751" y="8572"/>
                  </a:cubicBezTo>
                  <a:lnTo>
                    <a:pt x="7751" y="8572"/>
                  </a:lnTo>
                  <a:cubicBezTo>
                    <a:pt x="8298" y="9818"/>
                    <a:pt x="8936" y="11125"/>
                    <a:pt x="9484" y="12372"/>
                  </a:cubicBezTo>
                  <a:cubicBezTo>
                    <a:pt x="9565" y="12535"/>
                    <a:pt x="9695" y="12746"/>
                    <a:pt x="9873" y="12746"/>
                  </a:cubicBezTo>
                  <a:cubicBezTo>
                    <a:pt x="9895" y="12746"/>
                    <a:pt x="9917" y="12743"/>
                    <a:pt x="9940" y="12736"/>
                  </a:cubicBezTo>
                  <a:cubicBezTo>
                    <a:pt x="10122" y="12706"/>
                    <a:pt x="10183" y="12493"/>
                    <a:pt x="10213" y="12281"/>
                  </a:cubicBezTo>
                  <a:cubicBezTo>
                    <a:pt x="10365" y="9910"/>
                    <a:pt x="9514" y="7539"/>
                    <a:pt x="8389" y="5502"/>
                  </a:cubicBezTo>
                  <a:cubicBezTo>
                    <a:pt x="7326" y="3587"/>
                    <a:pt x="5836" y="1429"/>
                    <a:pt x="4195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1381750" y="2345300"/>
              <a:ext cx="259150" cy="421325"/>
            </a:xfrm>
            <a:custGeom>
              <a:avLst/>
              <a:gdLst/>
              <a:ahLst/>
              <a:cxnLst/>
              <a:rect l="l" t="t" r="r" b="b"/>
              <a:pathLst>
                <a:path w="10366" h="16853" extrusionOk="0">
                  <a:moveTo>
                    <a:pt x="6140" y="1"/>
                  </a:moveTo>
                  <a:cubicBezTo>
                    <a:pt x="4529" y="1460"/>
                    <a:pt x="3040" y="3618"/>
                    <a:pt x="1976" y="5533"/>
                  </a:cubicBezTo>
                  <a:cubicBezTo>
                    <a:pt x="821" y="7569"/>
                    <a:pt x="1" y="9940"/>
                    <a:pt x="153" y="12341"/>
                  </a:cubicBezTo>
                  <a:cubicBezTo>
                    <a:pt x="183" y="12524"/>
                    <a:pt x="213" y="12737"/>
                    <a:pt x="426" y="12767"/>
                  </a:cubicBezTo>
                  <a:cubicBezTo>
                    <a:pt x="449" y="12774"/>
                    <a:pt x="471" y="12777"/>
                    <a:pt x="492" y="12777"/>
                  </a:cubicBezTo>
                  <a:cubicBezTo>
                    <a:pt x="671" y="12777"/>
                    <a:pt x="801" y="12565"/>
                    <a:pt x="882" y="12402"/>
                  </a:cubicBezTo>
                  <a:cubicBezTo>
                    <a:pt x="1429" y="11156"/>
                    <a:pt x="2037" y="9849"/>
                    <a:pt x="2615" y="8603"/>
                  </a:cubicBezTo>
                  <a:lnTo>
                    <a:pt x="2615" y="8603"/>
                  </a:lnTo>
                  <a:cubicBezTo>
                    <a:pt x="2098" y="10609"/>
                    <a:pt x="1824" y="12585"/>
                    <a:pt x="1855" y="14682"/>
                  </a:cubicBezTo>
                  <a:cubicBezTo>
                    <a:pt x="1881" y="15002"/>
                    <a:pt x="2048" y="15439"/>
                    <a:pt x="2315" y="15439"/>
                  </a:cubicBezTo>
                  <a:cubicBezTo>
                    <a:pt x="2352" y="15439"/>
                    <a:pt x="2391" y="15430"/>
                    <a:pt x="2432" y="15411"/>
                  </a:cubicBezTo>
                  <a:cubicBezTo>
                    <a:pt x="2584" y="15320"/>
                    <a:pt x="2645" y="15138"/>
                    <a:pt x="2706" y="14986"/>
                  </a:cubicBezTo>
                  <a:cubicBezTo>
                    <a:pt x="3192" y="13041"/>
                    <a:pt x="3678" y="11156"/>
                    <a:pt x="4165" y="9211"/>
                  </a:cubicBezTo>
                  <a:lnTo>
                    <a:pt x="4165" y="9211"/>
                  </a:lnTo>
                  <a:cubicBezTo>
                    <a:pt x="3800" y="11338"/>
                    <a:pt x="3374" y="13466"/>
                    <a:pt x="3618" y="15594"/>
                  </a:cubicBezTo>
                  <a:cubicBezTo>
                    <a:pt x="3644" y="15859"/>
                    <a:pt x="3786" y="16194"/>
                    <a:pt x="4004" y="16194"/>
                  </a:cubicBezTo>
                  <a:cubicBezTo>
                    <a:pt x="4036" y="16194"/>
                    <a:pt x="4069" y="16187"/>
                    <a:pt x="4104" y="16171"/>
                  </a:cubicBezTo>
                  <a:cubicBezTo>
                    <a:pt x="4256" y="16141"/>
                    <a:pt x="4286" y="15989"/>
                    <a:pt x="4317" y="15837"/>
                  </a:cubicBezTo>
                  <a:cubicBezTo>
                    <a:pt x="4894" y="13648"/>
                    <a:pt x="5441" y="11521"/>
                    <a:pt x="5988" y="9393"/>
                  </a:cubicBezTo>
                  <a:lnTo>
                    <a:pt x="5988" y="9393"/>
                  </a:lnTo>
                  <a:cubicBezTo>
                    <a:pt x="5472" y="11612"/>
                    <a:pt x="4925" y="13922"/>
                    <a:pt x="5441" y="16171"/>
                  </a:cubicBezTo>
                  <a:cubicBezTo>
                    <a:pt x="5496" y="16474"/>
                    <a:pt x="5702" y="16853"/>
                    <a:pt x="5988" y="16853"/>
                  </a:cubicBezTo>
                  <a:cubicBezTo>
                    <a:pt x="6018" y="16853"/>
                    <a:pt x="6048" y="16849"/>
                    <a:pt x="6080" y="16840"/>
                  </a:cubicBezTo>
                  <a:cubicBezTo>
                    <a:pt x="6384" y="16779"/>
                    <a:pt x="6414" y="16354"/>
                    <a:pt x="6414" y="16050"/>
                  </a:cubicBezTo>
                  <a:cubicBezTo>
                    <a:pt x="6353" y="13800"/>
                    <a:pt x="6900" y="11582"/>
                    <a:pt x="8025" y="9636"/>
                  </a:cubicBezTo>
                  <a:lnTo>
                    <a:pt x="8025" y="9636"/>
                  </a:lnTo>
                  <a:cubicBezTo>
                    <a:pt x="7751" y="10974"/>
                    <a:pt x="7751" y="12524"/>
                    <a:pt x="8177" y="13861"/>
                  </a:cubicBezTo>
                  <a:cubicBezTo>
                    <a:pt x="8207" y="14044"/>
                    <a:pt x="8329" y="14226"/>
                    <a:pt x="8481" y="14256"/>
                  </a:cubicBezTo>
                  <a:cubicBezTo>
                    <a:pt x="8503" y="14268"/>
                    <a:pt x="8528" y="14273"/>
                    <a:pt x="8553" y="14273"/>
                  </a:cubicBezTo>
                  <a:cubicBezTo>
                    <a:pt x="8665" y="14273"/>
                    <a:pt x="8796" y="14173"/>
                    <a:pt x="8846" y="14074"/>
                  </a:cubicBezTo>
                  <a:cubicBezTo>
                    <a:pt x="8937" y="13952"/>
                    <a:pt x="8967" y="13800"/>
                    <a:pt x="8998" y="13648"/>
                  </a:cubicBezTo>
                  <a:cubicBezTo>
                    <a:pt x="9454" y="11186"/>
                    <a:pt x="10001" y="8755"/>
                    <a:pt x="10365" y="6323"/>
                  </a:cubicBezTo>
                  <a:lnTo>
                    <a:pt x="6140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8" name="Google Shape;2368;p47"/>
            <p:cNvSpPr/>
            <p:nvPr/>
          </p:nvSpPr>
          <p:spPr>
            <a:xfrm>
              <a:off x="3026925" y="724225"/>
              <a:ext cx="820700" cy="855500"/>
            </a:xfrm>
            <a:custGeom>
              <a:avLst/>
              <a:gdLst/>
              <a:ahLst/>
              <a:cxnLst/>
              <a:rect l="l" t="t" r="r" b="b"/>
              <a:pathLst>
                <a:path w="32828" h="34220" extrusionOk="0">
                  <a:moveTo>
                    <a:pt x="17056" y="0"/>
                  </a:moveTo>
                  <a:cubicBezTo>
                    <a:pt x="16571" y="0"/>
                    <a:pt x="16079" y="153"/>
                    <a:pt x="15654" y="466"/>
                  </a:cubicBezTo>
                  <a:lnTo>
                    <a:pt x="1216" y="11256"/>
                  </a:lnTo>
                  <a:cubicBezTo>
                    <a:pt x="183" y="12016"/>
                    <a:pt x="0" y="13445"/>
                    <a:pt x="760" y="14478"/>
                  </a:cubicBezTo>
                  <a:lnTo>
                    <a:pt x="5289" y="20558"/>
                  </a:lnTo>
                  <a:cubicBezTo>
                    <a:pt x="5563" y="19372"/>
                    <a:pt x="6201" y="18278"/>
                    <a:pt x="7113" y="17579"/>
                  </a:cubicBezTo>
                  <a:cubicBezTo>
                    <a:pt x="7801" y="17071"/>
                    <a:pt x="8566" y="16836"/>
                    <a:pt x="9340" y="16836"/>
                  </a:cubicBezTo>
                  <a:cubicBezTo>
                    <a:pt x="10790" y="16836"/>
                    <a:pt x="12274" y="17661"/>
                    <a:pt x="13344" y="19068"/>
                  </a:cubicBezTo>
                  <a:cubicBezTo>
                    <a:pt x="14925" y="21257"/>
                    <a:pt x="14925" y="24023"/>
                    <a:pt x="13010" y="25451"/>
                  </a:cubicBezTo>
                  <a:cubicBezTo>
                    <a:pt x="12224" y="26047"/>
                    <a:pt x="11148" y="26378"/>
                    <a:pt x="10062" y="26378"/>
                  </a:cubicBezTo>
                  <a:cubicBezTo>
                    <a:pt x="9930" y="26378"/>
                    <a:pt x="9798" y="26373"/>
                    <a:pt x="9666" y="26363"/>
                  </a:cubicBezTo>
                  <a:lnTo>
                    <a:pt x="9666" y="26363"/>
                  </a:lnTo>
                  <a:lnTo>
                    <a:pt x="13952" y="32138"/>
                  </a:lnTo>
                  <a:cubicBezTo>
                    <a:pt x="14399" y="32747"/>
                    <a:pt x="15078" y="33060"/>
                    <a:pt x="15772" y="33060"/>
                  </a:cubicBezTo>
                  <a:cubicBezTo>
                    <a:pt x="16257" y="33060"/>
                    <a:pt x="16749" y="32907"/>
                    <a:pt x="17174" y="32594"/>
                  </a:cubicBezTo>
                  <a:lnTo>
                    <a:pt x="21429" y="29403"/>
                  </a:lnTo>
                  <a:lnTo>
                    <a:pt x="21429" y="29403"/>
                  </a:lnTo>
                  <a:cubicBezTo>
                    <a:pt x="21399" y="30618"/>
                    <a:pt x="21703" y="31804"/>
                    <a:pt x="22371" y="32716"/>
                  </a:cubicBezTo>
                  <a:cubicBezTo>
                    <a:pt x="23135" y="33734"/>
                    <a:pt x="24249" y="34219"/>
                    <a:pt x="25451" y="34219"/>
                  </a:cubicBezTo>
                  <a:cubicBezTo>
                    <a:pt x="26545" y="34219"/>
                    <a:pt x="27712" y="33818"/>
                    <a:pt x="28755" y="33050"/>
                  </a:cubicBezTo>
                  <a:cubicBezTo>
                    <a:pt x="30943" y="31439"/>
                    <a:pt x="31703" y="28764"/>
                    <a:pt x="30244" y="26819"/>
                  </a:cubicBezTo>
                  <a:cubicBezTo>
                    <a:pt x="29606" y="25968"/>
                    <a:pt x="28542" y="25299"/>
                    <a:pt x="27356" y="24995"/>
                  </a:cubicBezTo>
                  <a:lnTo>
                    <a:pt x="31612" y="21804"/>
                  </a:lnTo>
                  <a:cubicBezTo>
                    <a:pt x="32645" y="21044"/>
                    <a:pt x="32828" y="19615"/>
                    <a:pt x="32068" y="18582"/>
                  </a:cubicBezTo>
                  <a:lnTo>
                    <a:pt x="18876" y="922"/>
                  </a:lnTo>
                  <a:cubicBezTo>
                    <a:pt x="18429" y="314"/>
                    <a:pt x="17750" y="0"/>
                    <a:pt x="17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9" name="Google Shape;2369;p47"/>
            <p:cNvSpPr/>
            <p:nvPr/>
          </p:nvSpPr>
          <p:spPr>
            <a:xfrm>
              <a:off x="3083150" y="2750625"/>
              <a:ext cx="202150" cy="319650"/>
            </a:xfrm>
            <a:custGeom>
              <a:avLst/>
              <a:gdLst/>
              <a:ahLst/>
              <a:cxnLst/>
              <a:rect l="l" t="t" r="r" b="b"/>
              <a:pathLst>
                <a:path w="8086" h="12786" extrusionOk="0">
                  <a:moveTo>
                    <a:pt x="6809" y="1"/>
                  </a:moveTo>
                  <a:cubicBezTo>
                    <a:pt x="6439" y="1"/>
                    <a:pt x="6143" y="660"/>
                    <a:pt x="5958" y="1235"/>
                  </a:cubicBezTo>
                  <a:cubicBezTo>
                    <a:pt x="5563" y="2451"/>
                    <a:pt x="5563" y="3788"/>
                    <a:pt x="4894" y="4943"/>
                  </a:cubicBezTo>
                  <a:cubicBezTo>
                    <a:pt x="4134" y="6220"/>
                    <a:pt x="2584" y="6828"/>
                    <a:pt x="1551" y="7922"/>
                  </a:cubicBezTo>
                  <a:cubicBezTo>
                    <a:pt x="365" y="9229"/>
                    <a:pt x="1" y="11205"/>
                    <a:pt x="639" y="12785"/>
                  </a:cubicBezTo>
                  <a:lnTo>
                    <a:pt x="7356" y="10931"/>
                  </a:lnTo>
                  <a:cubicBezTo>
                    <a:pt x="6657" y="9047"/>
                    <a:pt x="7022" y="6949"/>
                    <a:pt x="7326" y="4943"/>
                  </a:cubicBezTo>
                  <a:cubicBezTo>
                    <a:pt x="7508" y="3636"/>
                    <a:pt x="8086" y="1691"/>
                    <a:pt x="7387" y="536"/>
                  </a:cubicBezTo>
                  <a:cubicBezTo>
                    <a:pt x="7180" y="152"/>
                    <a:pt x="6986" y="1"/>
                    <a:pt x="6809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3115075" y="2754900"/>
              <a:ext cx="130725" cy="215825"/>
            </a:xfrm>
            <a:custGeom>
              <a:avLst/>
              <a:gdLst/>
              <a:ahLst/>
              <a:cxnLst/>
              <a:rect l="l" t="t" r="r" b="b"/>
              <a:pathLst>
                <a:path w="5229" h="8633" extrusionOk="0">
                  <a:moveTo>
                    <a:pt x="5228" y="0"/>
                  </a:moveTo>
                  <a:cubicBezTo>
                    <a:pt x="5228" y="0"/>
                    <a:pt x="5076" y="91"/>
                    <a:pt x="4955" y="304"/>
                  </a:cubicBezTo>
                  <a:cubicBezTo>
                    <a:pt x="4833" y="547"/>
                    <a:pt x="4651" y="882"/>
                    <a:pt x="4529" y="1368"/>
                  </a:cubicBezTo>
                  <a:cubicBezTo>
                    <a:pt x="4408" y="1824"/>
                    <a:pt x="4347" y="2401"/>
                    <a:pt x="4104" y="2948"/>
                  </a:cubicBezTo>
                  <a:cubicBezTo>
                    <a:pt x="3891" y="3496"/>
                    <a:pt x="3496" y="4073"/>
                    <a:pt x="2979" y="4529"/>
                  </a:cubicBezTo>
                  <a:cubicBezTo>
                    <a:pt x="2432" y="5015"/>
                    <a:pt x="1915" y="5441"/>
                    <a:pt x="1459" y="5866"/>
                  </a:cubicBezTo>
                  <a:cubicBezTo>
                    <a:pt x="1003" y="6292"/>
                    <a:pt x="608" y="6748"/>
                    <a:pt x="395" y="7143"/>
                  </a:cubicBezTo>
                  <a:cubicBezTo>
                    <a:pt x="152" y="7569"/>
                    <a:pt x="91" y="7933"/>
                    <a:pt x="61" y="8207"/>
                  </a:cubicBezTo>
                  <a:cubicBezTo>
                    <a:pt x="0" y="8480"/>
                    <a:pt x="0" y="8632"/>
                    <a:pt x="61" y="8632"/>
                  </a:cubicBezTo>
                  <a:cubicBezTo>
                    <a:pt x="91" y="8632"/>
                    <a:pt x="91" y="8025"/>
                    <a:pt x="547" y="7234"/>
                  </a:cubicBezTo>
                  <a:cubicBezTo>
                    <a:pt x="760" y="6809"/>
                    <a:pt x="1155" y="6414"/>
                    <a:pt x="1611" y="6018"/>
                  </a:cubicBezTo>
                  <a:cubicBezTo>
                    <a:pt x="2067" y="5593"/>
                    <a:pt x="2645" y="5228"/>
                    <a:pt x="3161" y="4711"/>
                  </a:cubicBezTo>
                  <a:cubicBezTo>
                    <a:pt x="3708" y="4225"/>
                    <a:pt x="4104" y="3617"/>
                    <a:pt x="4347" y="3040"/>
                  </a:cubicBezTo>
                  <a:cubicBezTo>
                    <a:pt x="4620" y="2493"/>
                    <a:pt x="4651" y="1885"/>
                    <a:pt x="4711" y="1429"/>
                  </a:cubicBezTo>
                  <a:cubicBezTo>
                    <a:pt x="4803" y="973"/>
                    <a:pt x="4955" y="608"/>
                    <a:pt x="5015" y="334"/>
                  </a:cubicBezTo>
                  <a:cubicBezTo>
                    <a:pt x="5137" y="122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3176625" y="1365300"/>
              <a:ext cx="171950" cy="350850"/>
            </a:xfrm>
            <a:custGeom>
              <a:avLst/>
              <a:gdLst/>
              <a:ahLst/>
              <a:cxnLst/>
              <a:rect l="l" t="t" r="r" b="b"/>
              <a:pathLst>
                <a:path w="6878" h="14034" extrusionOk="0">
                  <a:moveTo>
                    <a:pt x="6304" y="0"/>
                  </a:moveTo>
                  <a:cubicBezTo>
                    <a:pt x="6163" y="0"/>
                    <a:pt x="5979" y="53"/>
                    <a:pt x="5745" y="173"/>
                  </a:cubicBezTo>
                  <a:cubicBezTo>
                    <a:pt x="4529" y="811"/>
                    <a:pt x="3891" y="2665"/>
                    <a:pt x="3374" y="3851"/>
                  </a:cubicBezTo>
                  <a:cubicBezTo>
                    <a:pt x="2523" y="5675"/>
                    <a:pt x="1672" y="7650"/>
                    <a:pt x="0" y="8775"/>
                  </a:cubicBezTo>
                  <a:lnTo>
                    <a:pt x="4499" y="14033"/>
                  </a:lnTo>
                  <a:cubicBezTo>
                    <a:pt x="5958" y="13030"/>
                    <a:pt x="6748" y="11207"/>
                    <a:pt x="6474" y="9504"/>
                  </a:cubicBezTo>
                  <a:cubicBezTo>
                    <a:pt x="6262" y="8015"/>
                    <a:pt x="5289" y="6647"/>
                    <a:pt x="5380" y="5188"/>
                  </a:cubicBezTo>
                  <a:cubicBezTo>
                    <a:pt x="5441" y="3881"/>
                    <a:pt x="6201" y="2787"/>
                    <a:pt x="6566" y="1571"/>
                  </a:cubicBezTo>
                  <a:cubicBezTo>
                    <a:pt x="6761" y="864"/>
                    <a:pt x="6878" y="0"/>
                    <a:pt x="63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3318725" y="1374925"/>
              <a:ext cx="28125" cy="250025"/>
            </a:xfrm>
            <a:custGeom>
              <a:avLst/>
              <a:gdLst/>
              <a:ahLst/>
              <a:cxnLst/>
              <a:rect l="l" t="t" r="r" b="b"/>
              <a:pathLst>
                <a:path w="1125" h="10001" extrusionOk="0">
                  <a:moveTo>
                    <a:pt x="1064" y="1"/>
                  </a:moveTo>
                  <a:cubicBezTo>
                    <a:pt x="1064" y="1"/>
                    <a:pt x="1064" y="153"/>
                    <a:pt x="1034" y="396"/>
                  </a:cubicBezTo>
                  <a:cubicBezTo>
                    <a:pt x="973" y="639"/>
                    <a:pt x="912" y="1004"/>
                    <a:pt x="730" y="1399"/>
                  </a:cubicBezTo>
                  <a:cubicBezTo>
                    <a:pt x="517" y="1824"/>
                    <a:pt x="274" y="2372"/>
                    <a:pt x="152" y="2980"/>
                  </a:cubicBezTo>
                  <a:cubicBezTo>
                    <a:pt x="31" y="3587"/>
                    <a:pt x="0" y="4287"/>
                    <a:pt x="183" y="5016"/>
                  </a:cubicBezTo>
                  <a:cubicBezTo>
                    <a:pt x="335" y="5745"/>
                    <a:pt x="578" y="6353"/>
                    <a:pt x="730" y="6961"/>
                  </a:cubicBezTo>
                  <a:cubicBezTo>
                    <a:pt x="851" y="7569"/>
                    <a:pt x="942" y="8086"/>
                    <a:pt x="912" y="8542"/>
                  </a:cubicBezTo>
                  <a:cubicBezTo>
                    <a:pt x="790" y="9454"/>
                    <a:pt x="456" y="10001"/>
                    <a:pt x="487" y="10001"/>
                  </a:cubicBezTo>
                  <a:cubicBezTo>
                    <a:pt x="487" y="10001"/>
                    <a:pt x="608" y="9879"/>
                    <a:pt x="730" y="9667"/>
                  </a:cubicBezTo>
                  <a:cubicBezTo>
                    <a:pt x="821" y="9423"/>
                    <a:pt x="973" y="9059"/>
                    <a:pt x="1034" y="8603"/>
                  </a:cubicBezTo>
                  <a:cubicBezTo>
                    <a:pt x="1094" y="8086"/>
                    <a:pt x="1034" y="7539"/>
                    <a:pt x="882" y="6931"/>
                  </a:cubicBezTo>
                  <a:cubicBezTo>
                    <a:pt x="730" y="6323"/>
                    <a:pt x="487" y="5654"/>
                    <a:pt x="335" y="4986"/>
                  </a:cubicBezTo>
                  <a:cubicBezTo>
                    <a:pt x="183" y="4287"/>
                    <a:pt x="183" y="3618"/>
                    <a:pt x="304" y="3040"/>
                  </a:cubicBezTo>
                  <a:cubicBezTo>
                    <a:pt x="426" y="2432"/>
                    <a:pt x="638" y="1946"/>
                    <a:pt x="821" y="1521"/>
                  </a:cubicBezTo>
                  <a:cubicBezTo>
                    <a:pt x="1034" y="1065"/>
                    <a:pt x="1064" y="700"/>
                    <a:pt x="1094" y="426"/>
                  </a:cubicBezTo>
                  <a:cubicBezTo>
                    <a:pt x="1125" y="153"/>
                    <a:pt x="1064" y="1"/>
                    <a:pt x="1064" y="1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982850" y="2928150"/>
              <a:ext cx="1848050" cy="1468125"/>
            </a:xfrm>
            <a:custGeom>
              <a:avLst/>
              <a:gdLst/>
              <a:ahLst/>
              <a:cxnLst/>
              <a:rect l="l" t="t" r="r" b="b"/>
              <a:pathLst>
                <a:path w="73922" h="58725" extrusionOk="0">
                  <a:moveTo>
                    <a:pt x="47752" y="12493"/>
                  </a:moveTo>
                  <a:lnTo>
                    <a:pt x="47387" y="12523"/>
                  </a:lnTo>
                  <a:lnTo>
                    <a:pt x="47387" y="12523"/>
                  </a:lnTo>
                  <a:lnTo>
                    <a:pt x="47745" y="12500"/>
                  </a:lnTo>
                  <a:lnTo>
                    <a:pt x="47745" y="12500"/>
                  </a:lnTo>
                  <a:cubicBezTo>
                    <a:pt x="47747" y="12498"/>
                    <a:pt x="47750" y="12495"/>
                    <a:pt x="47752" y="12493"/>
                  </a:cubicBezTo>
                  <a:close/>
                  <a:moveTo>
                    <a:pt x="12858" y="0"/>
                  </a:moveTo>
                  <a:cubicBezTo>
                    <a:pt x="8572" y="365"/>
                    <a:pt x="4316" y="699"/>
                    <a:pt x="0" y="1003"/>
                  </a:cubicBezTo>
                  <a:cubicBezTo>
                    <a:pt x="152" y="10213"/>
                    <a:pt x="882" y="24195"/>
                    <a:pt x="4043" y="27417"/>
                  </a:cubicBezTo>
                  <a:cubicBezTo>
                    <a:pt x="5441" y="28842"/>
                    <a:pt x="7919" y="29347"/>
                    <a:pt x="10729" y="29347"/>
                  </a:cubicBezTo>
                  <a:cubicBezTo>
                    <a:pt x="17571" y="29347"/>
                    <a:pt x="26384" y="26353"/>
                    <a:pt x="26384" y="26353"/>
                  </a:cubicBezTo>
                  <a:lnTo>
                    <a:pt x="28299" y="32979"/>
                  </a:lnTo>
                  <a:cubicBezTo>
                    <a:pt x="28299" y="32979"/>
                    <a:pt x="23982" y="39059"/>
                    <a:pt x="22615" y="45806"/>
                  </a:cubicBezTo>
                  <a:cubicBezTo>
                    <a:pt x="22615" y="45806"/>
                    <a:pt x="32132" y="50557"/>
                    <a:pt x="42596" y="50557"/>
                  </a:cubicBezTo>
                  <a:cubicBezTo>
                    <a:pt x="46362" y="50557"/>
                    <a:pt x="50250" y="49942"/>
                    <a:pt x="53861" y="48268"/>
                  </a:cubicBezTo>
                  <a:lnTo>
                    <a:pt x="54500" y="43284"/>
                  </a:lnTo>
                  <a:lnTo>
                    <a:pt x="61217" y="58725"/>
                  </a:lnTo>
                  <a:lnTo>
                    <a:pt x="73831" y="53861"/>
                  </a:lnTo>
                  <a:cubicBezTo>
                    <a:pt x="73921" y="53831"/>
                    <a:pt x="59306" y="12345"/>
                    <a:pt x="50155" y="12345"/>
                  </a:cubicBezTo>
                  <a:cubicBezTo>
                    <a:pt x="50022" y="12345"/>
                    <a:pt x="49889" y="12353"/>
                    <a:pt x="49758" y="12371"/>
                  </a:cubicBezTo>
                  <a:lnTo>
                    <a:pt x="47745" y="12500"/>
                  </a:lnTo>
                  <a:lnTo>
                    <a:pt x="47745" y="12500"/>
                  </a:lnTo>
                  <a:cubicBezTo>
                    <a:pt x="45307" y="15139"/>
                    <a:pt x="41711" y="16669"/>
                    <a:pt x="38131" y="16669"/>
                  </a:cubicBezTo>
                  <a:cubicBezTo>
                    <a:pt x="36934" y="16669"/>
                    <a:pt x="35740" y="16498"/>
                    <a:pt x="34591" y="16140"/>
                  </a:cubicBezTo>
                  <a:cubicBezTo>
                    <a:pt x="32341" y="15441"/>
                    <a:pt x="30214" y="13800"/>
                    <a:pt x="29332" y="11733"/>
                  </a:cubicBezTo>
                  <a:cubicBezTo>
                    <a:pt x="26232" y="11733"/>
                    <a:pt x="21216" y="12554"/>
                    <a:pt x="13496" y="15897"/>
                  </a:cubicBezTo>
                  <a:lnTo>
                    <a:pt x="12858" y="0"/>
                  </a:ln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4174350" y="1878325"/>
              <a:ext cx="160375" cy="324900"/>
            </a:xfrm>
            <a:custGeom>
              <a:avLst/>
              <a:gdLst/>
              <a:ahLst/>
              <a:cxnLst/>
              <a:rect l="l" t="t" r="r" b="b"/>
              <a:pathLst>
                <a:path w="6415" h="12996" extrusionOk="0">
                  <a:moveTo>
                    <a:pt x="1987" y="0"/>
                  </a:moveTo>
                  <a:cubicBezTo>
                    <a:pt x="1543" y="0"/>
                    <a:pt x="1542" y="769"/>
                    <a:pt x="1612" y="1415"/>
                  </a:cubicBezTo>
                  <a:cubicBezTo>
                    <a:pt x="1764" y="2540"/>
                    <a:pt x="2250" y="3695"/>
                    <a:pt x="2128" y="4880"/>
                  </a:cubicBezTo>
                  <a:cubicBezTo>
                    <a:pt x="1976" y="6248"/>
                    <a:pt x="913" y="7312"/>
                    <a:pt x="487" y="8589"/>
                  </a:cubicBezTo>
                  <a:cubicBezTo>
                    <a:pt x="1" y="10108"/>
                    <a:pt x="426" y="11902"/>
                    <a:pt x="1612" y="12996"/>
                  </a:cubicBezTo>
                  <a:lnTo>
                    <a:pt x="6414" y="8923"/>
                  </a:lnTo>
                  <a:cubicBezTo>
                    <a:pt x="5107" y="7646"/>
                    <a:pt x="4651" y="5731"/>
                    <a:pt x="4135" y="3968"/>
                  </a:cubicBezTo>
                  <a:cubicBezTo>
                    <a:pt x="3831" y="2813"/>
                    <a:pt x="3527" y="1020"/>
                    <a:pt x="2554" y="260"/>
                  </a:cubicBezTo>
                  <a:cubicBezTo>
                    <a:pt x="2313" y="77"/>
                    <a:pt x="2128" y="0"/>
                    <a:pt x="198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1017000" y="3343050"/>
              <a:ext cx="338175" cy="478750"/>
            </a:xfrm>
            <a:custGeom>
              <a:avLst/>
              <a:gdLst/>
              <a:ahLst/>
              <a:cxnLst/>
              <a:rect l="l" t="t" r="r" b="b"/>
              <a:pathLst>
                <a:path w="13527" h="19150" extrusionOk="0">
                  <a:moveTo>
                    <a:pt x="9059" y="0"/>
                  </a:moveTo>
                  <a:lnTo>
                    <a:pt x="1" y="3830"/>
                  </a:lnTo>
                  <a:lnTo>
                    <a:pt x="8238" y="19149"/>
                  </a:lnTo>
                  <a:cubicBezTo>
                    <a:pt x="8238" y="19149"/>
                    <a:pt x="10730" y="17478"/>
                    <a:pt x="7569" y="9818"/>
                  </a:cubicBezTo>
                  <a:lnTo>
                    <a:pt x="13527" y="6049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1045875" y="3425125"/>
              <a:ext cx="197600" cy="373125"/>
            </a:xfrm>
            <a:custGeom>
              <a:avLst/>
              <a:gdLst/>
              <a:ahLst/>
              <a:cxnLst/>
              <a:rect l="l" t="t" r="r" b="b"/>
              <a:pathLst>
                <a:path w="7904" h="14925" extrusionOk="0">
                  <a:moveTo>
                    <a:pt x="335" y="0"/>
                  </a:moveTo>
                  <a:lnTo>
                    <a:pt x="1" y="91"/>
                  </a:lnTo>
                  <a:lnTo>
                    <a:pt x="7752" y="14924"/>
                  </a:lnTo>
                  <a:cubicBezTo>
                    <a:pt x="7782" y="14772"/>
                    <a:pt x="7843" y="14620"/>
                    <a:pt x="7904" y="14438"/>
                  </a:cubicBezTo>
                  <a:cubicBezTo>
                    <a:pt x="5381" y="9605"/>
                    <a:pt x="2827" y="4803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0900" y="4077850"/>
              <a:ext cx="433900" cy="282700"/>
            </a:xfrm>
            <a:custGeom>
              <a:avLst/>
              <a:gdLst/>
              <a:ahLst/>
              <a:cxnLst/>
              <a:rect l="l" t="t" r="r" b="b"/>
              <a:pathLst>
                <a:path w="17356" h="11308" extrusionOk="0">
                  <a:moveTo>
                    <a:pt x="8845" y="1"/>
                  </a:moveTo>
                  <a:lnTo>
                    <a:pt x="1368" y="791"/>
                  </a:lnTo>
                  <a:lnTo>
                    <a:pt x="0" y="10457"/>
                  </a:lnTo>
                  <a:lnTo>
                    <a:pt x="17356" y="11308"/>
                  </a:lnTo>
                  <a:cubicBezTo>
                    <a:pt x="17356" y="11308"/>
                    <a:pt x="17204" y="8329"/>
                    <a:pt x="8997" y="7083"/>
                  </a:cubicBezTo>
                  <a:lnTo>
                    <a:pt x="8845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395450" y="4301275"/>
              <a:ext cx="418725" cy="34200"/>
            </a:xfrm>
            <a:custGeom>
              <a:avLst/>
              <a:gdLst/>
              <a:ahLst/>
              <a:cxnLst/>
              <a:rect l="l" t="t" r="r" b="b"/>
              <a:pathLst>
                <a:path w="16749" h="1368" extrusionOk="0">
                  <a:moveTo>
                    <a:pt x="31" y="0"/>
                  </a:moveTo>
                  <a:lnTo>
                    <a:pt x="0" y="365"/>
                  </a:lnTo>
                  <a:lnTo>
                    <a:pt x="16748" y="1368"/>
                  </a:lnTo>
                  <a:cubicBezTo>
                    <a:pt x="16688" y="1277"/>
                    <a:pt x="16566" y="1125"/>
                    <a:pt x="16414" y="1003"/>
                  </a:cubicBezTo>
                  <a:cubicBezTo>
                    <a:pt x="10943" y="669"/>
                    <a:pt x="5502" y="365"/>
                    <a:pt x="3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1187225" y="2805800"/>
              <a:ext cx="1189250" cy="871625"/>
            </a:xfrm>
            <a:custGeom>
              <a:avLst/>
              <a:gdLst/>
              <a:ahLst/>
              <a:cxnLst/>
              <a:rect l="l" t="t" r="r" b="b"/>
              <a:pathLst>
                <a:path w="47570" h="34865" extrusionOk="0">
                  <a:moveTo>
                    <a:pt x="47570" y="1"/>
                  </a:moveTo>
                  <a:lnTo>
                    <a:pt x="29089" y="2919"/>
                  </a:lnTo>
                  <a:lnTo>
                    <a:pt x="0" y="17630"/>
                  </a:lnTo>
                  <a:cubicBezTo>
                    <a:pt x="1550" y="23770"/>
                    <a:pt x="4590" y="29697"/>
                    <a:pt x="8511" y="34864"/>
                  </a:cubicBezTo>
                  <a:lnTo>
                    <a:pt x="46840" y="11217"/>
                  </a:lnTo>
                  <a:lnTo>
                    <a:pt x="47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0" name="Google Shape;2380;p47"/>
            <p:cNvSpPr/>
            <p:nvPr/>
          </p:nvSpPr>
          <p:spPr>
            <a:xfrm>
              <a:off x="1327050" y="2879500"/>
              <a:ext cx="1041825" cy="574525"/>
            </a:xfrm>
            <a:custGeom>
              <a:avLst/>
              <a:gdLst/>
              <a:ahLst/>
              <a:cxnLst/>
              <a:rect l="l" t="t" r="r" b="b"/>
              <a:pathLst>
                <a:path w="41673" h="22981" extrusionOk="0">
                  <a:moveTo>
                    <a:pt x="41673" y="1"/>
                  </a:moveTo>
                  <a:cubicBezTo>
                    <a:pt x="41672" y="1"/>
                    <a:pt x="41520" y="92"/>
                    <a:pt x="41186" y="275"/>
                  </a:cubicBezTo>
                  <a:cubicBezTo>
                    <a:pt x="40761" y="548"/>
                    <a:pt x="40335" y="791"/>
                    <a:pt x="39818" y="1095"/>
                  </a:cubicBezTo>
                  <a:cubicBezTo>
                    <a:pt x="39150" y="1490"/>
                    <a:pt x="38481" y="1946"/>
                    <a:pt x="37691" y="2433"/>
                  </a:cubicBezTo>
                  <a:cubicBezTo>
                    <a:pt x="36840" y="2949"/>
                    <a:pt x="35897" y="3527"/>
                    <a:pt x="34834" y="4196"/>
                  </a:cubicBezTo>
                  <a:cubicBezTo>
                    <a:pt x="32736" y="5472"/>
                    <a:pt x="30183" y="6992"/>
                    <a:pt x="27387" y="8633"/>
                  </a:cubicBezTo>
                  <a:cubicBezTo>
                    <a:pt x="24560" y="10275"/>
                    <a:pt x="21429" y="12007"/>
                    <a:pt x="18116" y="13801"/>
                  </a:cubicBezTo>
                  <a:cubicBezTo>
                    <a:pt x="14803" y="15594"/>
                    <a:pt x="11611" y="17205"/>
                    <a:pt x="8693" y="18664"/>
                  </a:cubicBezTo>
                  <a:cubicBezTo>
                    <a:pt x="5775" y="20092"/>
                    <a:pt x="3100" y="21369"/>
                    <a:pt x="851" y="22372"/>
                  </a:cubicBezTo>
                  <a:cubicBezTo>
                    <a:pt x="547" y="22524"/>
                    <a:pt x="243" y="22646"/>
                    <a:pt x="0" y="22798"/>
                  </a:cubicBezTo>
                  <a:cubicBezTo>
                    <a:pt x="61" y="22889"/>
                    <a:pt x="182" y="22919"/>
                    <a:pt x="243" y="22980"/>
                  </a:cubicBezTo>
                  <a:cubicBezTo>
                    <a:pt x="486" y="22889"/>
                    <a:pt x="760" y="22767"/>
                    <a:pt x="1003" y="22646"/>
                  </a:cubicBezTo>
                  <a:cubicBezTo>
                    <a:pt x="3252" y="21673"/>
                    <a:pt x="5958" y="20396"/>
                    <a:pt x="8876" y="18998"/>
                  </a:cubicBezTo>
                  <a:cubicBezTo>
                    <a:pt x="11794" y="17570"/>
                    <a:pt x="14985" y="15959"/>
                    <a:pt x="18329" y="14165"/>
                  </a:cubicBezTo>
                  <a:cubicBezTo>
                    <a:pt x="21642" y="12402"/>
                    <a:pt x="24803" y="10639"/>
                    <a:pt x="27599" y="8968"/>
                  </a:cubicBezTo>
                  <a:cubicBezTo>
                    <a:pt x="30426" y="7296"/>
                    <a:pt x="32919" y="5776"/>
                    <a:pt x="35016" y="4439"/>
                  </a:cubicBezTo>
                  <a:cubicBezTo>
                    <a:pt x="36080" y="3800"/>
                    <a:pt x="36992" y="3193"/>
                    <a:pt x="37843" y="2676"/>
                  </a:cubicBezTo>
                  <a:cubicBezTo>
                    <a:pt x="38663" y="2129"/>
                    <a:pt x="39362" y="1673"/>
                    <a:pt x="39910" y="1247"/>
                  </a:cubicBezTo>
                  <a:cubicBezTo>
                    <a:pt x="40426" y="913"/>
                    <a:pt x="40821" y="609"/>
                    <a:pt x="41217" y="335"/>
                  </a:cubicBezTo>
                  <a:lnTo>
                    <a:pt x="41673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1" name="Google Shape;2381;p47"/>
            <p:cNvSpPr/>
            <p:nvPr/>
          </p:nvSpPr>
          <p:spPr>
            <a:xfrm>
              <a:off x="1235850" y="3215375"/>
              <a:ext cx="219625" cy="433925"/>
            </a:xfrm>
            <a:custGeom>
              <a:avLst/>
              <a:gdLst/>
              <a:ahLst/>
              <a:cxnLst/>
              <a:rect l="l" t="t" r="r" b="b"/>
              <a:pathLst>
                <a:path w="8785" h="17357" extrusionOk="0">
                  <a:moveTo>
                    <a:pt x="456" y="1"/>
                  </a:moveTo>
                  <a:lnTo>
                    <a:pt x="1" y="244"/>
                  </a:lnTo>
                  <a:lnTo>
                    <a:pt x="213" y="1034"/>
                  </a:lnTo>
                  <a:cubicBezTo>
                    <a:pt x="426" y="1885"/>
                    <a:pt x="760" y="2767"/>
                    <a:pt x="1064" y="3648"/>
                  </a:cubicBezTo>
                  <a:cubicBezTo>
                    <a:pt x="1703" y="5472"/>
                    <a:pt x="2523" y="7448"/>
                    <a:pt x="3526" y="9484"/>
                  </a:cubicBezTo>
                  <a:cubicBezTo>
                    <a:pt x="4499" y="11490"/>
                    <a:pt x="5624" y="13314"/>
                    <a:pt x="6688" y="14955"/>
                  </a:cubicBezTo>
                  <a:cubicBezTo>
                    <a:pt x="7204" y="15746"/>
                    <a:pt x="7751" y="16506"/>
                    <a:pt x="8268" y="17235"/>
                  </a:cubicBezTo>
                  <a:cubicBezTo>
                    <a:pt x="8299" y="17266"/>
                    <a:pt x="8299" y="17296"/>
                    <a:pt x="8359" y="17357"/>
                  </a:cubicBezTo>
                  <a:lnTo>
                    <a:pt x="8785" y="17083"/>
                  </a:lnTo>
                  <a:cubicBezTo>
                    <a:pt x="8785" y="16992"/>
                    <a:pt x="8755" y="16962"/>
                    <a:pt x="8724" y="16931"/>
                  </a:cubicBezTo>
                  <a:cubicBezTo>
                    <a:pt x="8238" y="16232"/>
                    <a:pt x="7751" y="15442"/>
                    <a:pt x="7204" y="14651"/>
                  </a:cubicBezTo>
                  <a:cubicBezTo>
                    <a:pt x="6171" y="13010"/>
                    <a:pt x="5107" y="11186"/>
                    <a:pt x="4134" y="9211"/>
                  </a:cubicBezTo>
                  <a:cubicBezTo>
                    <a:pt x="3131" y="7235"/>
                    <a:pt x="2311" y="5259"/>
                    <a:pt x="1612" y="3466"/>
                  </a:cubicBezTo>
                  <a:cubicBezTo>
                    <a:pt x="1277" y="2554"/>
                    <a:pt x="973" y="1733"/>
                    <a:pt x="700" y="882"/>
                  </a:cubicBezTo>
                  <a:cubicBezTo>
                    <a:pt x="608" y="578"/>
                    <a:pt x="517" y="274"/>
                    <a:pt x="45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1603650" y="2294400"/>
              <a:ext cx="1180875" cy="1853525"/>
            </a:xfrm>
            <a:custGeom>
              <a:avLst/>
              <a:gdLst/>
              <a:ahLst/>
              <a:cxnLst/>
              <a:rect l="l" t="t" r="r" b="b"/>
              <a:pathLst>
                <a:path w="47235" h="74141" extrusionOk="0">
                  <a:moveTo>
                    <a:pt x="9119" y="0"/>
                  </a:moveTo>
                  <a:cubicBezTo>
                    <a:pt x="9119" y="0"/>
                    <a:pt x="0" y="9757"/>
                    <a:pt x="4955" y="18329"/>
                  </a:cubicBezTo>
                  <a:cubicBezTo>
                    <a:pt x="8273" y="24084"/>
                    <a:pt x="18050" y="25023"/>
                    <a:pt x="24075" y="25023"/>
                  </a:cubicBezTo>
                  <a:cubicBezTo>
                    <a:pt x="26991" y="25023"/>
                    <a:pt x="29028" y="24803"/>
                    <a:pt x="29028" y="24803"/>
                  </a:cubicBezTo>
                  <a:lnTo>
                    <a:pt x="29028" y="24803"/>
                  </a:lnTo>
                  <a:lnTo>
                    <a:pt x="26566" y="73223"/>
                  </a:lnTo>
                  <a:cubicBezTo>
                    <a:pt x="28882" y="73859"/>
                    <a:pt x="31303" y="74140"/>
                    <a:pt x="33732" y="74140"/>
                  </a:cubicBezTo>
                  <a:cubicBezTo>
                    <a:pt x="36530" y="74140"/>
                    <a:pt x="39338" y="73767"/>
                    <a:pt x="42007" y="73132"/>
                  </a:cubicBezTo>
                  <a:cubicBezTo>
                    <a:pt x="43800" y="72737"/>
                    <a:pt x="45533" y="72190"/>
                    <a:pt x="47235" y="71552"/>
                  </a:cubicBezTo>
                  <a:cubicBezTo>
                    <a:pt x="46931" y="68026"/>
                    <a:pt x="46050" y="57022"/>
                    <a:pt x="45290" y="44803"/>
                  </a:cubicBezTo>
                  <a:cubicBezTo>
                    <a:pt x="44287" y="28511"/>
                    <a:pt x="44986" y="10092"/>
                    <a:pt x="34195" y="9545"/>
                  </a:cubicBezTo>
                  <a:lnTo>
                    <a:pt x="9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270825" y="4004150"/>
              <a:ext cx="509150" cy="77850"/>
            </a:xfrm>
            <a:custGeom>
              <a:avLst/>
              <a:gdLst/>
              <a:ahLst/>
              <a:cxnLst/>
              <a:rect l="l" t="t" r="r" b="b"/>
              <a:pathLst>
                <a:path w="20366" h="3114" extrusionOk="0">
                  <a:moveTo>
                    <a:pt x="20335" y="0"/>
                  </a:moveTo>
                  <a:cubicBezTo>
                    <a:pt x="17630" y="912"/>
                    <a:pt x="14469" y="1703"/>
                    <a:pt x="11095" y="2128"/>
                  </a:cubicBezTo>
                  <a:cubicBezTo>
                    <a:pt x="9192" y="2359"/>
                    <a:pt x="7336" y="2460"/>
                    <a:pt x="5565" y="2460"/>
                  </a:cubicBezTo>
                  <a:cubicBezTo>
                    <a:pt x="3601" y="2460"/>
                    <a:pt x="1741" y="2336"/>
                    <a:pt x="31" y="2128"/>
                  </a:cubicBezTo>
                  <a:lnTo>
                    <a:pt x="1" y="2675"/>
                  </a:lnTo>
                  <a:cubicBezTo>
                    <a:pt x="1797" y="2946"/>
                    <a:pt x="3792" y="3114"/>
                    <a:pt x="5918" y="3114"/>
                  </a:cubicBezTo>
                  <a:cubicBezTo>
                    <a:pt x="7603" y="3114"/>
                    <a:pt x="9371" y="3008"/>
                    <a:pt x="11186" y="2766"/>
                  </a:cubicBezTo>
                  <a:cubicBezTo>
                    <a:pt x="14560" y="2371"/>
                    <a:pt x="17660" y="1551"/>
                    <a:pt x="20366" y="608"/>
                  </a:cubicBezTo>
                  <a:cubicBezTo>
                    <a:pt x="20366" y="426"/>
                    <a:pt x="20335" y="244"/>
                    <a:pt x="2033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4" name="Google Shape;2384;p47"/>
            <p:cNvSpPr/>
            <p:nvPr/>
          </p:nvSpPr>
          <p:spPr>
            <a:xfrm>
              <a:off x="1790575" y="2431925"/>
              <a:ext cx="772075" cy="1640650"/>
            </a:xfrm>
            <a:custGeom>
              <a:avLst/>
              <a:gdLst/>
              <a:ahLst/>
              <a:cxnLst/>
              <a:rect l="l" t="t" r="r" b="b"/>
              <a:pathLst>
                <a:path w="30883" h="65626" extrusionOk="0">
                  <a:moveTo>
                    <a:pt x="0" y="1"/>
                  </a:moveTo>
                  <a:lnTo>
                    <a:pt x="0" y="244"/>
                  </a:lnTo>
                  <a:cubicBezTo>
                    <a:pt x="0" y="396"/>
                    <a:pt x="0" y="609"/>
                    <a:pt x="31" y="913"/>
                  </a:cubicBezTo>
                  <a:cubicBezTo>
                    <a:pt x="92" y="1521"/>
                    <a:pt x="244" y="2372"/>
                    <a:pt x="639" y="3466"/>
                  </a:cubicBezTo>
                  <a:cubicBezTo>
                    <a:pt x="1003" y="4530"/>
                    <a:pt x="1672" y="5776"/>
                    <a:pt x="2645" y="7022"/>
                  </a:cubicBezTo>
                  <a:cubicBezTo>
                    <a:pt x="3648" y="8299"/>
                    <a:pt x="5016" y="9576"/>
                    <a:pt x="6748" y="10609"/>
                  </a:cubicBezTo>
                  <a:cubicBezTo>
                    <a:pt x="8511" y="11642"/>
                    <a:pt x="10639" y="12433"/>
                    <a:pt x="12949" y="12889"/>
                  </a:cubicBezTo>
                  <a:cubicBezTo>
                    <a:pt x="14134" y="13101"/>
                    <a:pt x="15350" y="13223"/>
                    <a:pt x="16627" y="13253"/>
                  </a:cubicBezTo>
                  <a:cubicBezTo>
                    <a:pt x="16954" y="13269"/>
                    <a:pt x="17278" y="13274"/>
                    <a:pt x="17603" y="13274"/>
                  </a:cubicBezTo>
                  <a:cubicBezTo>
                    <a:pt x="18576" y="13274"/>
                    <a:pt x="19545" y="13223"/>
                    <a:pt x="20548" y="13223"/>
                  </a:cubicBezTo>
                  <a:cubicBezTo>
                    <a:pt x="21885" y="13223"/>
                    <a:pt x="23253" y="13345"/>
                    <a:pt x="24499" y="13801"/>
                  </a:cubicBezTo>
                  <a:cubicBezTo>
                    <a:pt x="25746" y="14257"/>
                    <a:pt x="26840" y="15229"/>
                    <a:pt x="27539" y="16445"/>
                  </a:cubicBezTo>
                  <a:cubicBezTo>
                    <a:pt x="27904" y="17053"/>
                    <a:pt x="28147" y="17752"/>
                    <a:pt x="28329" y="18421"/>
                  </a:cubicBezTo>
                  <a:cubicBezTo>
                    <a:pt x="28512" y="19120"/>
                    <a:pt x="28633" y="19849"/>
                    <a:pt x="28755" y="20609"/>
                  </a:cubicBezTo>
                  <a:cubicBezTo>
                    <a:pt x="28907" y="22068"/>
                    <a:pt x="28937" y="23588"/>
                    <a:pt x="29028" y="25108"/>
                  </a:cubicBezTo>
                  <a:cubicBezTo>
                    <a:pt x="29211" y="28208"/>
                    <a:pt x="29393" y="31187"/>
                    <a:pt x="29575" y="34074"/>
                  </a:cubicBezTo>
                  <a:cubicBezTo>
                    <a:pt x="29667" y="35625"/>
                    <a:pt x="29788" y="37023"/>
                    <a:pt x="29849" y="38421"/>
                  </a:cubicBezTo>
                  <a:lnTo>
                    <a:pt x="29971" y="40488"/>
                  </a:lnTo>
                  <a:cubicBezTo>
                    <a:pt x="30001" y="41157"/>
                    <a:pt x="30031" y="41856"/>
                    <a:pt x="30092" y="42494"/>
                  </a:cubicBezTo>
                  <a:cubicBezTo>
                    <a:pt x="30305" y="47813"/>
                    <a:pt x="30457" y="52585"/>
                    <a:pt x="30548" y="56628"/>
                  </a:cubicBezTo>
                  <a:cubicBezTo>
                    <a:pt x="30609" y="60336"/>
                    <a:pt x="30639" y="63437"/>
                    <a:pt x="30639" y="65625"/>
                  </a:cubicBezTo>
                  <a:cubicBezTo>
                    <a:pt x="30730" y="65595"/>
                    <a:pt x="30761" y="65595"/>
                    <a:pt x="30852" y="65564"/>
                  </a:cubicBezTo>
                  <a:cubicBezTo>
                    <a:pt x="30882" y="63345"/>
                    <a:pt x="30882" y="60306"/>
                    <a:pt x="30852" y="56598"/>
                  </a:cubicBezTo>
                  <a:cubicBezTo>
                    <a:pt x="30791" y="52555"/>
                    <a:pt x="30700" y="47783"/>
                    <a:pt x="30457" y="42403"/>
                  </a:cubicBezTo>
                  <a:cubicBezTo>
                    <a:pt x="30427" y="41734"/>
                    <a:pt x="30396" y="41065"/>
                    <a:pt x="30396" y="40397"/>
                  </a:cubicBezTo>
                  <a:lnTo>
                    <a:pt x="30275" y="38330"/>
                  </a:lnTo>
                  <a:cubicBezTo>
                    <a:pt x="30183" y="36932"/>
                    <a:pt x="30092" y="35533"/>
                    <a:pt x="30001" y="34105"/>
                  </a:cubicBezTo>
                  <a:cubicBezTo>
                    <a:pt x="29819" y="31187"/>
                    <a:pt x="29636" y="28208"/>
                    <a:pt x="29423" y="25108"/>
                  </a:cubicBezTo>
                  <a:cubicBezTo>
                    <a:pt x="29363" y="23588"/>
                    <a:pt x="29363" y="22068"/>
                    <a:pt x="29180" y="20548"/>
                  </a:cubicBezTo>
                  <a:cubicBezTo>
                    <a:pt x="29089" y="19789"/>
                    <a:pt x="28937" y="19089"/>
                    <a:pt x="28755" y="18360"/>
                  </a:cubicBezTo>
                  <a:cubicBezTo>
                    <a:pt x="28512" y="17630"/>
                    <a:pt x="28299" y="16901"/>
                    <a:pt x="27904" y="16263"/>
                  </a:cubicBezTo>
                  <a:cubicBezTo>
                    <a:pt x="27205" y="14986"/>
                    <a:pt x="25989" y="13953"/>
                    <a:pt x="24651" y="13466"/>
                  </a:cubicBezTo>
                  <a:cubicBezTo>
                    <a:pt x="23284" y="12949"/>
                    <a:pt x="21885" y="12858"/>
                    <a:pt x="20548" y="12858"/>
                  </a:cubicBezTo>
                  <a:cubicBezTo>
                    <a:pt x="19478" y="12858"/>
                    <a:pt x="18447" y="12897"/>
                    <a:pt x="17424" y="12897"/>
                  </a:cubicBezTo>
                  <a:cubicBezTo>
                    <a:pt x="17168" y="12897"/>
                    <a:pt x="16913" y="12895"/>
                    <a:pt x="16657" y="12889"/>
                  </a:cubicBezTo>
                  <a:cubicBezTo>
                    <a:pt x="15411" y="12858"/>
                    <a:pt x="14195" y="12737"/>
                    <a:pt x="13071" y="12554"/>
                  </a:cubicBezTo>
                  <a:cubicBezTo>
                    <a:pt x="10730" y="12129"/>
                    <a:pt x="8663" y="11369"/>
                    <a:pt x="6931" y="10335"/>
                  </a:cubicBezTo>
                  <a:cubicBezTo>
                    <a:pt x="5198" y="9363"/>
                    <a:pt x="3861" y="8086"/>
                    <a:pt x="2888" y="6870"/>
                  </a:cubicBezTo>
                  <a:cubicBezTo>
                    <a:pt x="1885" y="5624"/>
                    <a:pt x="1216" y="4408"/>
                    <a:pt x="821" y="3375"/>
                  </a:cubicBezTo>
                  <a:cubicBezTo>
                    <a:pt x="396" y="2372"/>
                    <a:pt x="213" y="1490"/>
                    <a:pt x="152" y="913"/>
                  </a:cubicBezTo>
                  <a:cubicBezTo>
                    <a:pt x="61" y="335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5" name="Google Shape;2385;p47"/>
            <p:cNvSpPr/>
            <p:nvPr/>
          </p:nvSpPr>
          <p:spPr>
            <a:xfrm>
              <a:off x="1846050" y="2321725"/>
              <a:ext cx="40300" cy="272125"/>
            </a:xfrm>
            <a:custGeom>
              <a:avLst/>
              <a:gdLst/>
              <a:ahLst/>
              <a:cxnLst/>
              <a:rect l="l" t="t" r="r" b="b"/>
              <a:pathLst>
                <a:path w="1612" h="10885" extrusionOk="0">
                  <a:moveTo>
                    <a:pt x="157" y="1"/>
                  </a:moveTo>
                  <a:cubicBezTo>
                    <a:pt x="155" y="1"/>
                    <a:pt x="154" y="1"/>
                    <a:pt x="152" y="2"/>
                  </a:cubicBezTo>
                  <a:cubicBezTo>
                    <a:pt x="91" y="2"/>
                    <a:pt x="243" y="670"/>
                    <a:pt x="456" y="1643"/>
                  </a:cubicBezTo>
                  <a:cubicBezTo>
                    <a:pt x="699" y="2646"/>
                    <a:pt x="1003" y="4014"/>
                    <a:pt x="1125" y="5534"/>
                  </a:cubicBezTo>
                  <a:cubicBezTo>
                    <a:pt x="1216" y="7053"/>
                    <a:pt x="1003" y="8421"/>
                    <a:pt x="669" y="9363"/>
                  </a:cubicBezTo>
                  <a:cubicBezTo>
                    <a:pt x="365" y="10306"/>
                    <a:pt x="0" y="10853"/>
                    <a:pt x="61" y="10883"/>
                  </a:cubicBezTo>
                  <a:cubicBezTo>
                    <a:pt x="62" y="10884"/>
                    <a:pt x="63" y="10885"/>
                    <a:pt x="65" y="10885"/>
                  </a:cubicBezTo>
                  <a:cubicBezTo>
                    <a:pt x="118" y="10885"/>
                    <a:pt x="558" y="10400"/>
                    <a:pt x="912" y="9485"/>
                  </a:cubicBezTo>
                  <a:cubicBezTo>
                    <a:pt x="1338" y="8512"/>
                    <a:pt x="1611" y="7084"/>
                    <a:pt x="1490" y="5473"/>
                  </a:cubicBezTo>
                  <a:cubicBezTo>
                    <a:pt x="1368" y="3923"/>
                    <a:pt x="1003" y="2524"/>
                    <a:pt x="699" y="1582"/>
                  </a:cubicBezTo>
                  <a:cubicBezTo>
                    <a:pt x="432" y="603"/>
                    <a:pt x="223" y="1"/>
                    <a:pt x="15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>
              <a:off x="6408450" y="3658400"/>
              <a:ext cx="303975" cy="448350"/>
            </a:xfrm>
            <a:custGeom>
              <a:avLst/>
              <a:gdLst/>
              <a:ahLst/>
              <a:cxnLst/>
              <a:rect l="l" t="t" r="r" b="b"/>
              <a:pathLst>
                <a:path w="12159" h="17934" extrusionOk="0">
                  <a:moveTo>
                    <a:pt x="2401" y="0"/>
                  </a:moveTo>
                  <a:lnTo>
                    <a:pt x="0" y="7143"/>
                  </a:lnTo>
                  <a:lnTo>
                    <a:pt x="6839" y="8846"/>
                  </a:lnTo>
                  <a:cubicBezTo>
                    <a:pt x="6231" y="17144"/>
                    <a:pt x="9119" y="17934"/>
                    <a:pt x="9119" y="17934"/>
                  </a:cubicBezTo>
                  <a:lnTo>
                    <a:pt x="12158" y="791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>
              <a:off x="6606775" y="3675875"/>
              <a:ext cx="76000" cy="414925"/>
            </a:xfrm>
            <a:custGeom>
              <a:avLst/>
              <a:gdLst/>
              <a:ahLst/>
              <a:cxnLst/>
              <a:rect l="l" t="t" r="r" b="b"/>
              <a:pathLst>
                <a:path w="3040" h="16597" extrusionOk="0">
                  <a:moveTo>
                    <a:pt x="2675" y="1"/>
                  </a:moveTo>
                  <a:cubicBezTo>
                    <a:pt x="1794" y="5381"/>
                    <a:pt x="882" y="10791"/>
                    <a:pt x="0" y="16171"/>
                  </a:cubicBezTo>
                  <a:cubicBezTo>
                    <a:pt x="122" y="16323"/>
                    <a:pt x="213" y="16475"/>
                    <a:pt x="304" y="16597"/>
                  </a:cubicBezTo>
                  <a:cubicBezTo>
                    <a:pt x="1216" y="11095"/>
                    <a:pt x="2128" y="5533"/>
                    <a:pt x="3040" y="31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>
              <a:off x="5306600" y="2661425"/>
              <a:ext cx="1282725" cy="1343500"/>
            </a:xfrm>
            <a:custGeom>
              <a:avLst/>
              <a:gdLst/>
              <a:ahLst/>
              <a:cxnLst/>
              <a:rect l="l" t="t" r="r" b="b"/>
              <a:pathLst>
                <a:path w="51309" h="53740" extrusionOk="0">
                  <a:moveTo>
                    <a:pt x="11064" y="0"/>
                  </a:moveTo>
                  <a:lnTo>
                    <a:pt x="0" y="5077"/>
                  </a:lnTo>
                  <a:cubicBezTo>
                    <a:pt x="0" y="5077"/>
                    <a:pt x="5502" y="39819"/>
                    <a:pt x="8542" y="42433"/>
                  </a:cubicBezTo>
                  <a:cubicBezTo>
                    <a:pt x="11581" y="45047"/>
                    <a:pt x="46810" y="53740"/>
                    <a:pt x="46810" y="53740"/>
                  </a:cubicBezTo>
                  <a:cubicBezTo>
                    <a:pt x="46810" y="53740"/>
                    <a:pt x="51308" y="42767"/>
                    <a:pt x="49880" y="33040"/>
                  </a:cubicBezTo>
                  <a:lnTo>
                    <a:pt x="19910" y="31065"/>
                  </a:lnTo>
                  <a:cubicBezTo>
                    <a:pt x="19910" y="31065"/>
                    <a:pt x="15441" y="5715"/>
                    <a:pt x="11064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>
              <a:off x="5507975" y="2697150"/>
              <a:ext cx="193800" cy="275100"/>
            </a:xfrm>
            <a:custGeom>
              <a:avLst/>
              <a:gdLst/>
              <a:ahLst/>
              <a:cxnLst/>
              <a:rect l="l" t="t" r="r" b="b"/>
              <a:pathLst>
                <a:path w="7752" h="11004" extrusionOk="0">
                  <a:moveTo>
                    <a:pt x="31" y="0"/>
                  </a:moveTo>
                  <a:lnTo>
                    <a:pt x="0" y="30"/>
                  </a:lnTo>
                  <a:cubicBezTo>
                    <a:pt x="0" y="122"/>
                    <a:pt x="0" y="334"/>
                    <a:pt x="31" y="638"/>
                  </a:cubicBezTo>
                  <a:cubicBezTo>
                    <a:pt x="61" y="1064"/>
                    <a:pt x="183" y="1672"/>
                    <a:pt x="365" y="2401"/>
                  </a:cubicBezTo>
                  <a:cubicBezTo>
                    <a:pt x="760" y="3830"/>
                    <a:pt x="1550" y="5806"/>
                    <a:pt x="2949" y="7629"/>
                  </a:cubicBezTo>
                  <a:cubicBezTo>
                    <a:pt x="3587" y="8541"/>
                    <a:pt x="4347" y="9362"/>
                    <a:pt x="5137" y="10000"/>
                  </a:cubicBezTo>
                  <a:cubicBezTo>
                    <a:pt x="5927" y="10638"/>
                    <a:pt x="6809" y="11003"/>
                    <a:pt x="7599" y="11003"/>
                  </a:cubicBezTo>
                  <a:lnTo>
                    <a:pt x="7751" y="11003"/>
                  </a:lnTo>
                  <a:cubicBezTo>
                    <a:pt x="7721" y="10912"/>
                    <a:pt x="7721" y="10821"/>
                    <a:pt x="7660" y="10699"/>
                  </a:cubicBezTo>
                  <a:lnTo>
                    <a:pt x="7630" y="10699"/>
                  </a:lnTo>
                  <a:cubicBezTo>
                    <a:pt x="6900" y="10669"/>
                    <a:pt x="6110" y="10335"/>
                    <a:pt x="5380" y="9696"/>
                  </a:cubicBezTo>
                  <a:cubicBezTo>
                    <a:pt x="4681" y="9088"/>
                    <a:pt x="3921" y="8298"/>
                    <a:pt x="3253" y="7386"/>
                  </a:cubicBezTo>
                  <a:cubicBezTo>
                    <a:pt x="1885" y="5593"/>
                    <a:pt x="1064" y="3678"/>
                    <a:pt x="639" y="2280"/>
                  </a:cubicBezTo>
                  <a:cubicBezTo>
                    <a:pt x="213" y="1033"/>
                    <a:pt x="122" y="182"/>
                    <a:pt x="31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>
              <a:off x="6403875" y="3485150"/>
              <a:ext cx="95025" cy="506100"/>
            </a:xfrm>
            <a:custGeom>
              <a:avLst/>
              <a:gdLst/>
              <a:ahLst/>
              <a:cxnLst/>
              <a:rect l="l" t="t" r="r" b="b"/>
              <a:pathLst>
                <a:path w="3801" h="20244" extrusionOk="0">
                  <a:moveTo>
                    <a:pt x="3344" y="0"/>
                  </a:moveTo>
                  <a:cubicBezTo>
                    <a:pt x="3344" y="213"/>
                    <a:pt x="3375" y="426"/>
                    <a:pt x="3375" y="669"/>
                  </a:cubicBezTo>
                  <a:cubicBezTo>
                    <a:pt x="3375" y="973"/>
                    <a:pt x="3405" y="1307"/>
                    <a:pt x="3405" y="1642"/>
                  </a:cubicBezTo>
                  <a:lnTo>
                    <a:pt x="3405" y="2705"/>
                  </a:lnTo>
                  <a:cubicBezTo>
                    <a:pt x="3405" y="3435"/>
                    <a:pt x="3375" y="4225"/>
                    <a:pt x="3375" y="5076"/>
                  </a:cubicBezTo>
                  <a:cubicBezTo>
                    <a:pt x="3283" y="6748"/>
                    <a:pt x="3101" y="8541"/>
                    <a:pt x="2797" y="10426"/>
                  </a:cubicBezTo>
                  <a:cubicBezTo>
                    <a:pt x="2463" y="12341"/>
                    <a:pt x="2037" y="14073"/>
                    <a:pt x="1581" y="15684"/>
                  </a:cubicBezTo>
                  <a:cubicBezTo>
                    <a:pt x="1308" y="16475"/>
                    <a:pt x="1125" y="17235"/>
                    <a:pt x="852" y="17903"/>
                  </a:cubicBezTo>
                  <a:cubicBezTo>
                    <a:pt x="761" y="18268"/>
                    <a:pt x="639" y="18602"/>
                    <a:pt x="517" y="18906"/>
                  </a:cubicBezTo>
                  <a:cubicBezTo>
                    <a:pt x="396" y="19210"/>
                    <a:pt x="305" y="19514"/>
                    <a:pt x="153" y="19818"/>
                  </a:cubicBezTo>
                  <a:cubicBezTo>
                    <a:pt x="92" y="19940"/>
                    <a:pt x="62" y="20031"/>
                    <a:pt x="1" y="20153"/>
                  </a:cubicBezTo>
                  <a:cubicBezTo>
                    <a:pt x="92" y="20183"/>
                    <a:pt x="183" y="20183"/>
                    <a:pt x="244" y="20244"/>
                  </a:cubicBezTo>
                  <a:cubicBezTo>
                    <a:pt x="305" y="20122"/>
                    <a:pt x="335" y="20031"/>
                    <a:pt x="396" y="19909"/>
                  </a:cubicBezTo>
                  <a:cubicBezTo>
                    <a:pt x="517" y="19605"/>
                    <a:pt x="669" y="19301"/>
                    <a:pt x="791" y="19028"/>
                  </a:cubicBezTo>
                  <a:cubicBezTo>
                    <a:pt x="943" y="18724"/>
                    <a:pt x="1065" y="18359"/>
                    <a:pt x="1156" y="18025"/>
                  </a:cubicBezTo>
                  <a:cubicBezTo>
                    <a:pt x="1429" y="17326"/>
                    <a:pt x="1673" y="16566"/>
                    <a:pt x="1916" y="15776"/>
                  </a:cubicBezTo>
                  <a:cubicBezTo>
                    <a:pt x="2432" y="14195"/>
                    <a:pt x="2888" y="12402"/>
                    <a:pt x="3192" y="10517"/>
                  </a:cubicBezTo>
                  <a:cubicBezTo>
                    <a:pt x="3527" y="8541"/>
                    <a:pt x="3679" y="6718"/>
                    <a:pt x="3770" y="5046"/>
                  </a:cubicBezTo>
                  <a:cubicBezTo>
                    <a:pt x="3770" y="4195"/>
                    <a:pt x="3800" y="3405"/>
                    <a:pt x="3770" y="2675"/>
                  </a:cubicBezTo>
                  <a:cubicBezTo>
                    <a:pt x="3770" y="2310"/>
                    <a:pt x="3770" y="1946"/>
                    <a:pt x="3709" y="1611"/>
                  </a:cubicBezTo>
                  <a:cubicBezTo>
                    <a:pt x="3679" y="1277"/>
                    <a:pt x="3679" y="973"/>
                    <a:pt x="3648" y="639"/>
                  </a:cubicBezTo>
                  <a:cubicBezTo>
                    <a:pt x="3648" y="426"/>
                    <a:pt x="3587" y="213"/>
                    <a:pt x="3587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>
              <a:off x="5637150" y="2933475"/>
              <a:ext cx="849575" cy="761425"/>
            </a:xfrm>
            <a:custGeom>
              <a:avLst/>
              <a:gdLst/>
              <a:ahLst/>
              <a:cxnLst/>
              <a:rect l="l" t="t" r="r" b="b"/>
              <a:pathLst>
                <a:path w="33983" h="30457" extrusionOk="0">
                  <a:moveTo>
                    <a:pt x="0" y="0"/>
                  </a:moveTo>
                  <a:cubicBezTo>
                    <a:pt x="0" y="0"/>
                    <a:pt x="0" y="213"/>
                    <a:pt x="31" y="578"/>
                  </a:cubicBezTo>
                  <a:cubicBezTo>
                    <a:pt x="122" y="1064"/>
                    <a:pt x="152" y="1611"/>
                    <a:pt x="244" y="2219"/>
                  </a:cubicBezTo>
                  <a:cubicBezTo>
                    <a:pt x="456" y="3800"/>
                    <a:pt x="700" y="5836"/>
                    <a:pt x="1034" y="8207"/>
                  </a:cubicBezTo>
                  <a:cubicBezTo>
                    <a:pt x="1368" y="10790"/>
                    <a:pt x="1794" y="13800"/>
                    <a:pt x="2250" y="17082"/>
                  </a:cubicBezTo>
                  <a:cubicBezTo>
                    <a:pt x="2371" y="17903"/>
                    <a:pt x="2463" y="18785"/>
                    <a:pt x="2584" y="19605"/>
                  </a:cubicBezTo>
                  <a:cubicBezTo>
                    <a:pt x="2706" y="20487"/>
                    <a:pt x="2827" y="21368"/>
                    <a:pt x="3010" y="22310"/>
                  </a:cubicBezTo>
                  <a:cubicBezTo>
                    <a:pt x="3192" y="23222"/>
                    <a:pt x="3496" y="24165"/>
                    <a:pt x="4225" y="24924"/>
                  </a:cubicBezTo>
                  <a:cubicBezTo>
                    <a:pt x="4894" y="25684"/>
                    <a:pt x="5897" y="26049"/>
                    <a:pt x="6840" y="26262"/>
                  </a:cubicBezTo>
                  <a:cubicBezTo>
                    <a:pt x="14469" y="27903"/>
                    <a:pt x="21429" y="28997"/>
                    <a:pt x="26475" y="29636"/>
                  </a:cubicBezTo>
                  <a:cubicBezTo>
                    <a:pt x="29028" y="30000"/>
                    <a:pt x="31095" y="30213"/>
                    <a:pt x="32493" y="30335"/>
                  </a:cubicBezTo>
                  <a:cubicBezTo>
                    <a:pt x="33101" y="30396"/>
                    <a:pt x="33588" y="30456"/>
                    <a:pt x="33983" y="30456"/>
                  </a:cubicBezTo>
                  <a:cubicBezTo>
                    <a:pt x="33892" y="30456"/>
                    <a:pt x="33892" y="30396"/>
                    <a:pt x="33892" y="30365"/>
                  </a:cubicBezTo>
                  <a:cubicBezTo>
                    <a:pt x="33436" y="30304"/>
                    <a:pt x="32980" y="30244"/>
                    <a:pt x="32463" y="30183"/>
                  </a:cubicBezTo>
                  <a:cubicBezTo>
                    <a:pt x="31034" y="30000"/>
                    <a:pt x="28998" y="29727"/>
                    <a:pt x="26475" y="29332"/>
                  </a:cubicBezTo>
                  <a:cubicBezTo>
                    <a:pt x="21429" y="28633"/>
                    <a:pt x="14469" y="27478"/>
                    <a:pt x="6931" y="25836"/>
                  </a:cubicBezTo>
                  <a:cubicBezTo>
                    <a:pt x="6019" y="25624"/>
                    <a:pt x="5107" y="25289"/>
                    <a:pt x="4499" y="24620"/>
                  </a:cubicBezTo>
                  <a:cubicBezTo>
                    <a:pt x="3891" y="23982"/>
                    <a:pt x="3587" y="23070"/>
                    <a:pt x="3374" y="22250"/>
                  </a:cubicBezTo>
                  <a:cubicBezTo>
                    <a:pt x="3192" y="21368"/>
                    <a:pt x="3070" y="20456"/>
                    <a:pt x="2979" y="19575"/>
                  </a:cubicBezTo>
                  <a:cubicBezTo>
                    <a:pt x="2858" y="18693"/>
                    <a:pt x="2706" y="17873"/>
                    <a:pt x="2584" y="17022"/>
                  </a:cubicBezTo>
                  <a:cubicBezTo>
                    <a:pt x="2098" y="13769"/>
                    <a:pt x="1672" y="10760"/>
                    <a:pt x="1307" y="8176"/>
                  </a:cubicBezTo>
                  <a:cubicBezTo>
                    <a:pt x="912" y="5836"/>
                    <a:pt x="608" y="3800"/>
                    <a:pt x="396" y="2219"/>
                  </a:cubicBezTo>
                  <a:cubicBezTo>
                    <a:pt x="274" y="1611"/>
                    <a:pt x="183" y="1064"/>
                    <a:pt x="122" y="5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>
              <a:off x="4919800" y="1927375"/>
              <a:ext cx="234850" cy="215200"/>
            </a:xfrm>
            <a:custGeom>
              <a:avLst/>
              <a:gdLst/>
              <a:ahLst/>
              <a:cxnLst/>
              <a:rect l="l" t="t" r="r" b="b"/>
              <a:pathLst>
                <a:path w="9394" h="8608" extrusionOk="0">
                  <a:moveTo>
                    <a:pt x="6171" y="0"/>
                  </a:moveTo>
                  <a:lnTo>
                    <a:pt x="1" y="1611"/>
                  </a:lnTo>
                  <a:lnTo>
                    <a:pt x="1156" y="5411"/>
                  </a:lnTo>
                  <a:cubicBezTo>
                    <a:pt x="1338" y="6140"/>
                    <a:pt x="974" y="6809"/>
                    <a:pt x="366" y="7052"/>
                  </a:cubicBezTo>
                  <a:cubicBezTo>
                    <a:pt x="1390" y="8033"/>
                    <a:pt x="2836" y="8607"/>
                    <a:pt x="4290" y="8607"/>
                  </a:cubicBezTo>
                  <a:cubicBezTo>
                    <a:pt x="4864" y="8607"/>
                    <a:pt x="5438" y="8518"/>
                    <a:pt x="5989" y="8329"/>
                  </a:cubicBezTo>
                  <a:cubicBezTo>
                    <a:pt x="7539" y="7812"/>
                    <a:pt x="8755" y="6505"/>
                    <a:pt x="9393" y="4985"/>
                  </a:cubicBezTo>
                  <a:cubicBezTo>
                    <a:pt x="9332" y="4985"/>
                    <a:pt x="9241" y="5046"/>
                    <a:pt x="9180" y="5046"/>
                  </a:cubicBezTo>
                  <a:cubicBezTo>
                    <a:pt x="9065" y="5076"/>
                    <a:pt x="8950" y="5090"/>
                    <a:pt x="8839" y="5090"/>
                  </a:cubicBezTo>
                  <a:cubicBezTo>
                    <a:pt x="8272" y="5090"/>
                    <a:pt x="7772" y="4723"/>
                    <a:pt x="7569" y="4165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>
              <a:off x="4599900" y="1347550"/>
              <a:ext cx="678600" cy="383800"/>
            </a:xfrm>
            <a:custGeom>
              <a:avLst/>
              <a:gdLst/>
              <a:ahLst/>
              <a:cxnLst/>
              <a:rect l="l" t="t" r="r" b="b"/>
              <a:pathLst>
                <a:path w="27144" h="15352" extrusionOk="0">
                  <a:moveTo>
                    <a:pt x="15479" y="0"/>
                  </a:moveTo>
                  <a:cubicBezTo>
                    <a:pt x="15436" y="0"/>
                    <a:pt x="15393" y="1"/>
                    <a:pt x="15350" y="1"/>
                  </a:cubicBezTo>
                  <a:cubicBezTo>
                    <a:pt x="13982" y="32"/>
                    <a:pt x="12584" y="153"/>
                    <a:pt x="11247" y="305"/>
                  </a:cubicBezTo>
                  <a:cubicBezTo>
                    <a:pt x="7295" y="792"/>
                    <a:pt x="2949" y="2008"/>
                    <a:pt x="1307" y="6111"/>
                  </a:cubicBezTo>
                  <a:cubicBezTo>
                    <a:pt x="0" y="9394"/>
                    <a:pt x="1216" y="13558"/>
                    <a:pt x="4256" y="15351"/>
                  </a:cubicBezTo>
                  <a:lnTo>
                    <a:pt x="26597" y="14561"/>
                  </a:lnTo>
                  <a:cubicBezTo>
                    <a:pt x="26749" y="13892"/>
                    <a:pt x="26840" y="13254"/>
                    <a:pt x="26901" y="12616"/>
                  </a:cubicBezTo>
                  <a:cubicBezTo>
                    <a:pt x="27144" y="10093"/>
                    <a:pt x="26901" y="7357"/>
                    <a:pt x="25715" y="5078"/>
                  </a:cubicBezTo>
                  <a:cubicBezTo>
                    <a:pt x="24682" y="3163"/>
                    <a:pt x="22615" y="1339"/>
                    <a:pt x="20365" y="1187"/>
                  </a:cubicBezTo>
                  <a:cubicBezTo>
                    <a:pt x="20225" y="1187"/>
                    <a:pt x="19617" y="1277"/>
                    <a:pt x="19303" y="1277"/>
                  </a:cubicBezTo>
                  <a:cubicBezTo>
                    <a:pt x="19208" y="1277"/>
                    <a:pt x="19140" y="1269"/>
                    <a:pt x="19119" y="1248"/>
                  </a:cubicBezTo>
                  <a:cubicBezTo>
                    <a:pt x="18118" y="453"/>
                    <a:pt x="16803" y="0"/>
                    <a:pt x="1547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>
              <a:off x="4674375" y="1431475"/>
              <a:ext cx="654275" cy="617550"/>
            </a:xfrm>
            <a:custGeom>
              <a:avLst/>
              <a:gdLst/>
              <a:ahLst/>
              <a:cxnLst/>
              <a:rect l="l" t="t" r="r" b="b"/>
              <a:pathLst>
                <a:path w="26171" h="24702" extrusionOk="0">
                  <a:moveTo>
                    <a:pt x="11823" y="0"/>
                  </a:moveTo>
                  <a:cubicBezTo>
                    <a:pt x="9549" y="0"/>
                    <a:pt x="7273" y="578"/>
                    <a:pt x="5107" y="1234"/>
                  </a:cubicBezTo>
                  <a:cubicBezTo>
                    <a:pt x="3556" y="1690"/>
                    <a:pt x="2736" y="2541"/>
                    <a:pt x="1733" y="3848"/>
                  </a:cubicBezTo>
                  <a:cubicBezTo>
                    <a:pt x="608" y="5459"/>
                    <a:pt x="395" y="7648"/>
                    <a:pt x="334" y="9532"/>
                  </a:cubicBezTo>
                  <a:cubicBezTo>
                    <a:pt x="152" y="13484"/>
                    <a:pt x="0" y="18195"/>
                    <a:pt x="1763" y="21782"/>
                  </a:cubicBezTo>
                  <a:cubicBezTo>
                    <a:pt x="2766" y="23727"/>
                    <a:pt x="5411" y="24365"/>
                    <a:pt x="7386" y="24578"/>
                  </a:cubicBezTo>
                  <a:cubicBezTo>
                    <a:pt x="8146" y="24657"/>
                    <a:pt x="8951" y="24701"/>
                    <a:pt x="9775" y="24701"/>
                  </a:cubicBezTo>
                  <a:cubicBezTo>
                    <a:pt x="14329" y="24701"/>
                    <a:pt x="19490" y="23353"/>
                    <a:pt x="21034" y="19107"/>
                  </a:cubicBezTo>
                  <a:cubicBezTo>
                    <a:pt x="21277" y="18529"/>
                    <a:pt x="21368" y="17891"/>
                    <a:pt x="21459" y="17222"/>
                  </a:cubicBezTo>
                  <a:cubicBezTo>
                    <a:pt x="21459" y="17236"/>
                    <a:pt x="21485" y="17242"/>
                    <a:pt x="21531" y="17242"/>
                  </a:cubicBezTo>
                  <a:cubicBezTo>
                    <a:pt x="21903" y="17242"/>
                    <a:pt x="23607" y="16844"/>
                    <a:pt x="23770" y="16736"/>
                  </a:cubicBezTo>
                  <a:cubicBezTo>
                    <a:pt x="24499" y="16402"/>
                    <a:pt x="24864" y="15976"/>
                    <a:pt x="25320" y="15277"/>
                  </a:cubicBezTo>
                  <a:cubicBezTo>
                    <a:pt x="26140" y="14122"/>
                    <a:pt x="26171" y="12450"/>
                    <a:pt x="25320" y="11265"/>
                  </a:cubicBezTo>
                  <a:cubicBezTo>
                    <a:pt x="24775" y="10486"/>
                    <a:pt x="23808" y="10040"/>
                    <a:pt x="22856" y="10040"/>
                  </a:cubicBezTo>
                  <a:cubicBezTo>
                    <a:pt x="22693" y="10040"/>
                    <a:pt x="22531" y="10053"/>
                    <a:pt x="22371" y="10079"/>
                  </a:cubicBezTo>
                  <a:cubicBezTo>
                    <a:pt x="22327" y="10089"/>
                    <a:pt x="22282" y="10093"/>
                    <a:pt x="22238" y="10093"/>
                  </a:cubicBezTo>
                  <a:cubicBezTo>
                    <a:pt x="21861" y="10093"/>
                    <a:pt x="21520" y="9764"/>
                    <a:pt x="21520" y="9411"/>
                  </a:cubicBezTo>
                  <a:cubicBezTo>
                    <a:pt x="21581" y="7739"/>
                    <a:pt x="21490" y="6219"/>
                    <a:pt x="20821" y="4547"/>
                  </a:cubicBezTo>
                  <a:cubicBezTo>
                    <a:pt x="19545" y="1538"/>
                    <a:pt x="17265" y="930"/>
                    <a:pt x="14468" y="292"/>
                  </a:cubicBezTo>
                  <a:cubicBezTo>
                    <a:pt x="13591" y="88"/>
                    <a:pt x="12707" y="0"/>
                    <a:pt x="11823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>
              <a:off x="3717650" y="3083925"/>
              <a:ext cx="459000" cy="261275"/>
            </a:xfrm>
            <a:custGeom>
              <a:avLst/>
              <a:gdLst/>
              <a:ahLst/>
              <a:cxnLst/>
              <a:rect l="l" t="t" r="r" b="b"/>
              <a:pathLst>
                <a:path w="18360" h="10451" extrusionOk="0">
                  <a:moveTo>
                    <a:pt x="11916" y="0"/>
                  </a:moveTo>
                  <a:lnTo>
                    <a:pt x="4773" y="1551"/>
                  </a:lnTo>
                  <a:lnTo>
                    <a:pt x="4682" y="4621"/>
                  </a:lnTo>
                  <a:cubicBezTo>
                    <a:pt x="4630" y="5343"/>
                    <a:pt x="4053" y="5890"/>
                    <a:pt x="3377" y="5890"/>
                  </a:cubicBezTo>
                  <a:cubicBezTo>
                    <a:pt x="3257" y="5890"/>
                    <a:pt x="3134" y="5873"/>
                    <a:pt x="3010" y="5836"/>
                  </a:cubicBezTo>
                  <a:cubicBezTo>
                    <a:pt x="2281" y="5654"/>
                    <a:pt x="1338" y="5502"/>
                    <a:pt x="1" y="5502"/>
                  </a:cubicBezTo>
                  <a:cubicBezTo>
                    <a:pt x="822" y="7599"/>
                    <a:pt x="3010" y="9241"/>
                    <a:pt x="5229" y="9909"/>
                  </a:cubicBezTo>
                  <a:cubicBezTo>
                    <a:pt x="6375" y="10276"/>
                    <a:pt x="7569" y="10451"/>
                    <a:pt x="8766" y="10451"/>
                  </a:cubicBezTo>
                  <a:cubicBezTo>
                    <a:pt x="12332" y="10451"/>
                    <a:pt x="15925" y="8901"/>
                    <a:pt x="18360" y="6262"/>
                  </a:cubicBezTo>
                  <a:lnTo>
                    <a:pt x="18360" y="6262"/>
                  </a:lnTo>
                  <a:lnTo>
                    <a:pt x="13953" y="6566"/>
                  </a:lnTo>
                  <a:cubicBezTo>
                    <a:pt x="13932" y="6567"/>
                    <a:pt x="13911" y="6567"/>
                    <a:pt x="13891" y="6567"/>
                  </a:cubicBezTo>
                  <a:cubicBezTo>
                    <a:pt x="13216" y="6567"/>
                    <a:pt x="12612" y="6088"/>
                    <a:pt x="12524" y="5380"/>
                  </a:cubicBezTo>
                  <a:lnTo>
                    <a:pt x="11916" y="0"/>
                  </a:ln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6" name="Google Shape;2396;p47"/>
            <p:cNvSpPr/>
            <p:nvPr/>
          </p:nvSpPr>
          <p:spPr>
            <a:xfrm>
              <a:off x="4071775" y="2045550"/>
              <a:ext cx="1577500" cy="847150"/>
            </a:xfrm>
            <a:custGeom>
              <a:avLst/>
              <a:gdLst/>
              <a:ahLst/>
              <a:cxnLst/>
              <a:rect l="l" t="t" r="r" b="b"/>
              <a:pathLst>
                <a:path w="63100" h="33886" extrusionOk="0">
                  <a:moveTo>
                    <a:pt x="45881" y="0"/>
                  </a:moveTo>
                  <a:cubicBezTo>
                    <a:pt x="45041" y="0"/>
                    <a:pt x="44175" y="101"/>
                    <a:pt x="43284" y="319"/>
                  </a:cubicBezTo>
                  <a:cubicBezTo>
                    <a:pt x="42615" y="1839"/>
                    <a:pt x="41430" y="3085"/>
                    <a:pt x="39849" y="3662"/>
                  </a:cubicBezTo>
                  <a:cubicBezTo>
                    <a:pt x="39326" y="3848"/>
                    <a:pt x="38773" y="3935"/>
                    <a:pt x="38215" y="3935"/>
                  </a:cubicBezTo>
                  <a:cubicBezTo>
                    <a:pt x="36763" y="3935"/>
                    <a:pt x="35280" y="3344"/>
                    <a:pt x="34226" y="2355"/>
                  </a:cubicBezTo>
                  <a:cubicBezTo>
                    <a:pt x="34112" y="2424"/>
                    <a:pt x="33981" y="2458"/>
                    <a:pt x="33845" y="2458"/>
                  </a:cubicBezTo>
                  <a:cubicBezTo>
                    <a:pt x="33800" y="2458"/>
                    <a:pt x="33755" y="2454"/>
                    <a:pt x="33709" y="2447"/>
                  </a:cubicBezTo>
                  <a:cubicBezTo>
                    <a:pt x="33612" y="2443"/>
                    <a:pt x="33512" y="2442"/>
                    <a:pt x="33410" y="2442"/>
                  </a:cubicBezTo>
                  <a:cubicBezTo>
                    <a:pt x="31622" y="2442"/>
                    <a:pt x="29065" y="2985"/>
                    <a:pt x="27053" y="5486"/>
                  </a:cubicBezTo>
                  <a:cubicBezTo>
                    <a:pt x="23557" y="9711"/>
                    <a:pt x="20244" y="13237"/>
                    <a:pt x="20244" y="13237"/>
                  </a:cubicBezTo>
                  <a:lnTo>
                    <a:pt x="11125" y="197"/>
                  </a:lnTo>
                  <a:lnTo>
                    <a:pt x="0" y="6155"/>
                  </a:lnTo>
                  <a:cubicBezTo>
                    <a:pt x="0" y="6155"/>
                    <a:pt x="10578" y="27857"/>
                    <a:pt x="15776" y="27979"/>
                  </a:cubicBezTo>
                  <a:cubicBezTo>
                    <a:pt x="15800" y="27979"/>
                    <a:pt x="15825" y="27980"/>
                    <a:pt x="15850" y="27980"/>
                  </a:cubicBezTo>
                  <a:cubicBezTo>
                    <a:pt x="21055" y="27980"/>
                    <a:pt x="32767" y="18556"/>
                    <a:pt x="32767" y="18556"/>
                  </a:cubicBezTo>
                  <a:lnTo>
                    <a:pt x="34591" y="20623"/>
                  </a:lnTo>
                  <a:lnTo>
                    <a:pt x="35199" y="33602"/>
                  </a:lnTo>
                  <a:cubicBezTo>
                    <a:pt x="35199" y="33602"/>
                    <a:pt x="37044" y="33886"/>
                    <a:pt x="39855" y="33886"/>
                  </a:cubicBezTo>
                  <a:cubicBezTo>
                    <a:pt x="45524" y="33886"/>
                    <a:pt x="55120" y="32731"/>
                    <a:pt x="61400" y="25760"/>
                  </a:cubicBezTo>
                  <a:lnTo>
                    <a:pt x="63071" y="16641"/>
                  </a:lnTo>
                  <a:cubicBezTo>
                    <a:pt x="63100" y="16585"/>
                    <a:pt x="56642" y="0"/>
                    <a:pt x="4588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7" name="Google Shape;2397;p47"/>
            <p:cNvSpPr/>
            <p:nvPr/>
          </p:nvSpPr>
          <p:spPr>
            <a:xfrm>
              <a:off x="4062650" y="2374025"/>
              <a:ext cx="348050" cy="326950"/>
            </a:xfrm>
            <a:custGeom>
              <a:avLst/>
              <a:gdLst/>
              <a:ahLst/>
              <a:cxnLst/>
              <a:rect l="l" t="t" r="r" b="b"/>
              <a:pathLst>
                <a:path w="13922" h="13078" extrusionOk="0">
                  <a:moveTo>
                    <a:pt x="6839" y="0"/>
                  </a:moveTo>
                  <a:cubicBezTo>
                    <a:pt x="5665" y="0"/>
                    <a:pt x="4497" y="302"/>
                    <a:pt x="3496" y="919"/>
                  </a:cubicBezTo>
                  <a:cubicBezTo>
                    <a:pt x="1247" y="2256"/>
                    <a:pt x="1" y="5022"/>
                    <a:pt x="396" y="7606"/>
                  </a:cubicBezTo>
                  <a:lnTo>
                    <a:pt x="7660" y="13077"/>
                  </a:lnTo>
                  <a:cubicBezTo>
                    <a:pt x="10244" y="12773"/>
                    <a:pt x="12554" y="10767"/>
                    <a:pt x="13253" y="8244"/>
                  </a:cubicBezTo>
                  <a:cubicBezTo>
                    <a:pt x="13922" y="5752"/>
                    <a:pt x="12949" y="2864"/>
                    <a:pt x="10852" y="1314"/>
                  </a:cubicBezTo>
                  <a:cubicBezTo>
                    <a:pt x="9701" y="446"/>
                    <a:pt x="8266" y="0"/>
                    <a:pt x="683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8" name="Google Shape;2398;p47"/>
            <p:cNvSpPr/>
            <p:nvPr/>
          </p:nvSpPr>
          <p:spPr>
            <a:xfrm>
              <a:off x="4102925" y="2541850"/>
              <a:ext cx="174800" cy="112000"/>
            </a:xfrm>
            <a:custGeom>
              <a:avLst/>
              <a:gdLst/>
              <a:ahLst/>
              <a:cxnLst/>
              <a:rect l="l" t="t" r="r" b="b"/>
              <a:pathLst>
                <a:path w="6992" h="4480" extrusionOk="0">
                  <a:moveTo>
                    <a:pt x="1725" y="0"/>
                  </a:moveTo>
                  <a:cubicBezTo>
                    <a:pt x="1091" y="0"/>
                    <a:pt x="446" y="265"/>
                    <a:pt x="1" y="710"/>
                  </a:cubicBezTo>
                  <a:lnTo>
                    <a:pt x="6657" y="4479"/>
                  </a:lnTo>
                  <a:cubicBezTo>
                    <a:pt x="6992" y="3750"/>
                    <a:pt x="6840" y="2808"/>
                    <a:pt x="6323" y="2200"/>
                  </a:cubicBezTo>
                  <a:cubicBezTo>
                    <a:pt x="5927" y="1760"/>
                    <a:pt x="5323" y="1511"/>
                    <a:pt x="4732" y="1511"/>
                  </a:cubicBezTo>
                  <a:cubicBezTo>
                    <a:pt x="4507" y="1511"/>
                    <a:pt x="4283" y="1547"/>
                    <a:pt x="4074" y="1622"/>
                  </a:cubicBezTo>
                  <a:cubicBezTo>
                    <a:pt x="3770" y="862"/>
                    <a:pt x="3101" y="255"/>
                    <a:pt x="2280" y="72"/>
                  </a:cubicBezTo>
                  <a:cubicBezTo>
                    <a:pt x="2100" y="24"/>
                    <a:pt x="1913" y="0"/>
                    <a:pt x="1725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3722975" y="2520450"/>
              <a:ext cx="660375" cy="568825"/>
            </a:xfrm>
            <a:custGeom>
              <a:avLst/>
              <a:gdLst/>
              <a:ahLst/>
              <a:cxnLst/>
              <a:rect l="l" t="t" r="r" b="b"/>
              <a:pathLst>
                <a:path w="26415" h="22753" extrusionOk="0">
                  <a:moveTo>
                    <a:pt x="10526" y="0"/>
                  </a:moveTo>
                  <a:cubicBezTo>
                    <a:pt x="8883" y="0"/>
                    <a:pt x="7249" y="343"/>
                    <a:pt x="5776" y="1080"/>
                  </a:cubicBezTo>
                  <a:cubicBezTo>
                    <a:pt x="2280" y="2843"/>
                    <a:pt x="1" y="6551"/>
                    <a:pt x="517" y="10442"/>
                  </a:cubicBezTo>
                  <a:lnTo>
                    <a:pt x="21490" y="22752"/>
                  </a:lnTo>
                  <a:cubicBezTo>
                    <a:pt x="22949" y="20138"/>
                    <a:pt x="24317" y="17433"/>
                    <a:pt x="25472" y="14637"/>
                  </a:cubicBezTo>
                  <a:cubicBezTo>
                    <a:pt x="26415" y="12326"/>
                    <a:pt x="25776" y="9317"/>
                    <a:pt x="24408" y="7250"/>
                  </a:cubicBezTo>
                  <a:cubicBezTo>
                    <a:pt x="23071" y="5214"/>
                    <a:pt x="21217" y="4454"/>
                    <a:pt x="19211" y="3269"/>
                  </a:cubicBezTo>
                  <a:cubicBezTo>
                    <a:pt x="17022" y="2022"/>
                    <a:pt x="15259" y="655"/>
                    <a:pt x="12706" y="199"/>
                  </a:cubicBezTo>
                  <a:cubicBezTo>
                    <a:pt x="11987" y="68"/>
                    <a:pt x="11255" y="0"/>
                    <a:pt x="10526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1529175" y="908925"/>
              <a:ext cx="878450" cy="1022850"/>
            </a:xfrm>
            <a:custGeom>
              <a:avLst/>
              <a:gdLst/>
              <a:ahLst/>
              <a:cxnLst/>
              <a:rect l="l" t="t" r="r" b="b"/>
              <a:pathLst>
                <a:path w="35138" h="40914" extrusionOk="0">
                  <a:moveTo>
                    <a:pt x="28084" y="0"/>
                  </a:moveTo>
                  <a:cubicBezTo>
                    <a:pt x="27624" y="0"/>
                    <a:pt x="27166" y="43"/>
                    <a:pt x="26718" y="130"/>
                  </a:cubicBezTo>
                  <a:cubicBezTo>
                    <a:pt x="23253" y="859"/>
                    <a:pt x="20517" y="3838"/>
                    <a:pt x="19484" y="7212"/>
                  </a:cubicBezTo>
                  <a:cubicBezTo>
                    <a:pt x="18754" y="9522"/>
                    <a:pt x="18754" y="11984"/>
                    <a:pt x="18147" y="14355"/>
                  </a:cubicBezTo>
                  <a:cubicBezTo>
                    <a:pt x="17539" y="16695"/>
                    <a:pt x="16140" y="19097"/>
                    <a:pt x="13830" y="19765"/>
                  </a:cubicBezTo>
                  <a:cubicBezTo>
                    <a:pt x="13303" y="19925"/>
                    <a:pt x="12768" y="19986"/>
                    <a:pt x="12227" y="19986"/>
                  </a:cubicBezTo>
                  <a:cubicBezTo>
                    <a:pt x="10709" y="19986"/>
                    <a:pt x="9146" y="19505"/>
                    <a:pt x="7599" y="19370"/>
                  </a:cubicBezTo>
                  <a:cubicBezTo>
                    <a:pt x="7277" y="19341"/>
                    <a:pt x="6953" y="19325"/>
                    <a:pt x="6631" y="19325"/>
                  </a:cubicBezTo>
                  <a:cubicBezTo>
                    <a:pt x="5280" y="19325"/>
                    <a:pt x="3944" y="19601"/>
                    <a:pt x="2766" y="20312"/>
                  </a:cubicBezTo>
                  <a:cubicBezTo>
                    <a:pt x="1368" y="21194"/>
                    <a:pt x="304" y="22744"/>
                    <a:pt x="274" y="24416"/>
                  </a:cubicBezTo>
                  <a:cubicBezTo>
                    <a:pt x="213" y="26088"/>
                    <a:pt x="1429" y="27759"/>
                    <a:pt x="3070" y="28063"/>
                  </a:cubicBezTo>
                  <a:cubicBezTo>
                    <a:pt x="1064" y="28823"/>
                    <a:pt x="0" y="31437"/>
                    <a:pt x="912" y="33383"/>
                  </a:cubicBezTo>
                  <a:cubicBezTo>
                    <a:pt x="1565" y="34774"/>
                    <a:pt x="3104" y="35637"/>
                    <a:pt x="4628" y="35637"/>
                  </a:cubicBezTo>
                  <a:cubicBezTo>
                    <a:pt x="5234" y="35637"/>
                    <a:pt x="5838" y="35500"/>
                    <a:pt x="6383" y="35206"/>
                  </a:cubicBezTo>
                  <a:cubicBezTo>
                    <a:pt x="6383" y="37577"/>
                    <a:pt x="8025" y="39887"/>
                    <a:pt x="10304" y="40617"/>
                  </a:cubicBezTo>
                  <a:cubicBezTo>
                    <a:pt x="10906" y="40821"/>
                    <a:pt x="11557" y="40914"/>
                    <a:pt x="12233" y="40914"/>
                  </a:cubicBezTo>
                  <a:cubicBezTo>
                    <a:pt x="15689" y="40914"/>
                    <a:pt x="19812" y="38478"/>
                    <a:pt x="21490" y="35936"/>
                  </a:cubicBezTo>
                  <a:cubicBezTo>
                    <a:pt x="22549" y="36734"/>
                    <a:pt x="23869" y="37130"/>
                    <a:pt x="25189" y="37130"/>
                  </a:cubicBezTo>
                  <a:cubicBezTo>
                    <a:pt x="26333" y="37130"/>
                    <a:pt x="27477" y="36832"/>
                    <a:pt x="28451" y="36240"/>
                  </a:cubicBezTo>
                  <a:cubicBezTo>
                    <a:pt x="30548" y="34933"/>
                    <a:pt x="31733" y="32319"/>
                    <a:pt x="31308" y="29887"/>
                  </a:cubicBezTo>
                  <a:lnTo>
                    <a:pt x="35138" y="4841"/>
                  </a:lnTo>
                  <a:cubicBezTo>
                    <a:pt x="34318" y="1881"/>
                    <a:pt x="31154" y="0"/>
                    <a:pt x="28084" y="0"/>
                  </a:cubicBezTo>
                  <a:close/>
                </a:path>
              </a:pathLst>
            </a:custGeom>
            <a:solidFill>
              <a:srgbClr val="699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2203200" y="998750"/>
              <a:ext cx="174025" cy="76050"/>
            </a:xfrm>
            <a:custGeom>
              <a:avLst/>
              <a:gdLst/>
              <a:ahLst/>
              <a:cxnLst/>
              <a:rect l="l" t="t" r="r" b="b"/>
              <a:pathLst>
                <a:path w="6961" h="3042" extrusionOk="0">
                  <a:moveTo>
                    <a:pt x="5167" y="0"/>
                  </a:moveTo>
                  <a:cubicBezTo>
                    <a:pt x="4474" y="0"/>
                    <a:pt x="3843" y="330"/>
                    <a:pt x="3435" y="883"/>
                  </a:cubicBezTo>
                  <a:cubicBezTo>
                    <a:pt x="3131" y="757"/>
                    <a:pt x="2801" y="693"/>
                    <a:pt x="2470" y="693"/>
                  </a:cubicBezTo>
                  <a:cubicBezTo>
                    <a:pt x="2008" y="693"/>
                    <a:pt x="1545" y="818"/>
                    <a:pt x="1155" y="1066"/>
                  </a:cubicBezTo>
                  <a:cubicBezTo>
                    <a:pt x="517" y="1491"/>
                    <a:pt x="61" y="2251"/>
                    <a:pt x="0" y="3041"/>
                  </a:cubicBezTo>
                  <a:lnTo>
                    <a:pt x="6961" y="1066"/>
                  </a:lnTo>
                  <a:cubicBezTo>
                    <a:pt x="6627" y="458"/>
                    <a:pt x="5988" y="32"/>
                    <a:pt x="5259" y="2"/>
                  </a:cubicBezTo>
                  <a:cubicBezTo>
                    <a:pt x="5228" y="1"/>
                    <a:pt x="5198" y="0"/>
                    <a:pt x="5167" y="0"/>
                  </a:cubicBezTo>
                  <a:close/>
                </a:path>
              </a:pathLst>
            </a:custGeom>
            <a:solidFill>
              <a:srgbClr val="FBC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2194825" y="1618850"/>
              <a:ext cx="327550" cy="150850"/>
            </a:xfrm>
            <a:custGeom>
              <a:avLst/>
              <a:gdLst/>
              <a:ahLst/>
              <a:cxnLst/>
              <a:rect l="l" t="t" r="r" b="b"/>
              <a:pathLst>
                <a:path w="13102" h="6034" extrusionOk="0">
                  <a:moveTo>
                    <a:pt x="4074" y="1"/>
                  </a:moveTo>
                  <a:lnTo>
                    <a:pt x="3071" y="2280"/>
                  </a:lnTo>
                  <a:cubicBezTo>
                    <a:pt x="2951" y="2568"/>
                    <a:pt x="2699" y="2705"/>
                    <a:pt x="2404" y="2705"/>
                  </a:cubicBezTo>
                  <a:cubicBezTo>
                    <a:pt x="2325" y="2705"/>
                    <a:pt x="2242" y="2695"/>
                    <a:pt x="2159" y="2676"/>
                  </a:cubicBezTo>
                  <a:cubicBezTo>
                    <a:pt x="1703" y="2493"/>
                    <a:pt x="943" y="2250"/>
                    <a:pt x="1" y="2189"/>
                  </a:cubicBezTo>
                  <a:lnTo>
                    <a:pt x="1" y="2189"/>
                  </a:lnTo>
                  <a:cubicBezTo>
                    <a:pt x="1668" y="4547"/>
                    <a:pt x="4614" y="6034"/>
                    <a:pt x="7551" y="6034"/>
                  </a:cubicBezTo>
                  <a:cubicBezTo>
                    <a:pt x="7719" y="6034"/>
                    <a:pt x="7888" y="6029"/>
                    <a:pt x="8056" y="6019"/>
                  </a:cubicBezTo>
                  <a:cubicBezTo>
                    <a:pt x="9849" y="5897"/>
                    <a:pt x="11582" y="5290"/>
                    <a:pt x="13101" y="4286"/>
                  </a:cubicBezTo>
                  <a:cubicBezTo>
                    <a:pt x="12433" y="4165"/>
                    <a:pt x="11886" y="4074"/>
                    <a:pt x="11551" y="4074"/>
                  </a:cubicBezTo>
                  <a:cubicBezTo>
                    <a:pt x="11126" y="4074"/>
                    <a:pt x="10822" y="3739"/>
                    <a:pt x="10883" y="3314"/>
                  </a:cubicBezTo>
                  <a:lnTo>
                    <a:pt x="11065" y="274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446350" y="1483600"/>
              <a:ext cx="1978025" cy="1101850"/>
            </a:xfrm>
            <a:custGeom>
              <a:avLst/>
              <a:gdLst/>
              <a:ahLst/>
              <a:cxnLst/>
              <a:rect l="l" t="t" r="r" b="b"/>
              <a:pathLst>
                <a:path w="79121" h="44074" extrusionOk="0">
                  <a:moveTo>
                    <a:pt x="70032" y="0"/>
                  </a:moveTo>
                  <a:lnTo>
                    <a:pt x="54895" y="16596"/>
                  </a:lnTo>
                  <a:cubicBezTo>
                    <a:pt x="48664" y="11946"/>
                    <a:pt x="45077" y="10274"/>
                    <a:pt x="43040" y="9727"/>
                  </a:cubicBezTo>
                  <a:cubicBezTo>
                    <a:pt x="41521" y="10669"/>
                    <a:pt x="39819" y="11307"/>
                    <a:pt x="37995" y="11429"/>
                  </a:cubicBezTo>
                  <a:cubicBezTo>
                    <a:pt x="37824" y="11439"/>
                    <a:pt x="37653" y="11444"/>
                    <a:pt x="37481" y="11444"/>
                  </a:cubicBezTo>
                  <a:cubicBezTo>
                    <a:pt x="34547" y="11444"/>
                    <a:pt x="31606" y="9983"/>
                    <a:pt x="29940" y="7599"/>
                  </a:cubicBezTo>
                  <a:cubicBezTo>
                    <a:pt x="29660" y="7573"/>
                    <a:pt x="29362" y="7557"/>
                    <a:pt x="29046" y="7557"/>
                  </a:cubicBezTo>
                  <a:cubicBezTo>
                    <a:pt x="26476" y="7557"/>
                    <a:pt x="22727" y="8571"/>
                    <a:pt x="18207" y="12766"/>
                  </a:cubicBezTo>
                  <a:cubicBezTo>
                    <a:pt x="9544" y="20760"/>
                    <a:pt x="0" y="33800"/>
                    <a:pt x="0" y="33800"/>
                  </a:cubicBezTo>
                  <a:cubicBezTo>
                    <a:pt x="0" y="33800"/>
                    <a:pt x="2006" y="40183"/>
                    <a:pt x="10000" y="44074"/>
                  </a:cubicBezTo>
                  <a:lnTo>
                    <a:pt x="16414" y="34530"/>
                  </a:lnTo>
                  <a:cubicBezTo>
                    <a:pt x="21519" y="41149"/>
                    <a:pt x="31534" y="42103"/>
                    <a:pt x="36885" y="42103"/>
                  </a:cubicBezTo>
                  <a:cubicBezTo>
                    <a:pt x="39054" y="42103"/>
                    <a:pt x="40457" y="41946"/>
                    <a:pt x="40457" y="41946"/>
                  </a:cubicBezTo>
                  <a:cubicBezTo>
                    <a:pt x="41369" y="33618"/>
                    <a:pt x="40670" y="28025"/>
                    <a:pt x="40670" y="28025"/>
                  </a:cubicBezTo>
                  <a:cubicBezTo>
                    <a:pt x="44955" y="25745"/>
                    <a:pt x="45138" y="22797"/>
                    <a:pt x="45138" y="22797"/>
                  </a:cubicBezTo>
                  <a:cubicBezTo>
                    <a:pt x="45138" y="22797"/>
                    <a:pt x="48876" y="29484"/>
                    <a:pt x="54895" y="30305"/>
                  </a:cubicBezTo>
                  <a:cubicBezTo>
                    <a:pt x="55010" y="30321"/>
                    <a:pt x="55130" y="30329"/>
                    <a:pt x="55254" y="30329"/>
                  </a:cubicBezTo>
                  <a:cubicBezTo>
                    <a:pt x="61631" y="30329"/>
                    <a:pt x="79120" y="9301"/>
                    <a:pt x="79120" y="9301"/>
                  </a:cubicBezTo>
                  <a:lnTo>
                    <a:pt x="70032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2019300" y="1038000"/>
              <a:ext cx="643650" cy="622650"/>
            </a:xfrm>
            <a:custGeom>
              <a:avLst/>
              <a:gdLst/>
              <a:ahLst/>
              <a:cxnLst/>
              <a:rect l="l" t="t" r="r" b="b"/>
              <a:pathLst>
                <a:path w="25746" h="24906" extrusionOk="0">
                  <a:moveTo>
                    <a:pt x="15018" y="0"/>
                  </a:moveTo>
                  <a:cubicBezTo>
                    <a:pt x="12871" y="0"/>
                    <a:pt x="10685" y="458"/>
                    <a:pt x="8724" y="1289"/>
                  </a:cubicBezTo>
                  <a:cubicBezTo>
                    <a:pt x="7326" y="1897"/>
                    <a:pt x="5988" y="2687"/>
                    <a:pt x="4925" y="3842"/>
                  </a:cubicBezTo>
                  <a:cubicBezTo>
                    <a:pt x="3800" y="5058"/>
                    <a:pt x="2675" y="6365"/>
                    <a:pt x="2797" y="8128"/>
                  </a:cubicBezTo>
                  <a:cubicBezTo>
                    <a:pt x="2919" y="10134"/>
                    <a:pt x="3253" y="12140"/>
                    <a:pt x="3830" y="14086"/>
                  </a:cubicBezTo>
                  <a:cubicBezTo>
                    <a:pt x="3952" y="14481"/>
                    <a:pt x="3648" y="14815"/>
                    <a:pt x="3253" y="14815"/>
                  </a:cubicBezTo>
                  <a:cubicBezTo>
                    <a:pt x="3226" y="14814"/>
                    <a:pt x="3199" y="14814"/>
                    <a:pt x="3171" y="14814"/>
                  </a:cubicBezTo>
                  <a:cubicBezTo>
                    <a:pt x="2225" y="14814"/>
                    <a:pt x="1261" y="15325"/>
                    <a:pt x="700" y="16153"/>
                  </a:cubicBezTo>
                  <a:cubicBezTo>
                    <a:pt x="1" y="17216"/>
                    <a:pt x="1" y="18645"/>
                    <a:pt x="517" y="19830"/>
                  </a:cubicBezTo>
                  <a:cubicBezTo>
                    <a:pt x="1296" y="21452"/>
                    <a:pt x="3009" y="22227"/>
                    <a:pt x="4736" y="22227"/>
                  </a:cubicBezTo>
                  <a:cubicBezTo>
                    <a:pt x="5502" y="22227"/>
                    <a:pt x="6270" y="22075"/>
                    <a:pt x="6961" y="21776"/>
                  </a:cubicBezTo>
                  <a:lnTo>
                    <a:pt x="6961" y="21776"/>
                  </a:lnTo>
                  <a:cubicBezTo>
                    <a:pt x="6900" y="21806"/>
                    <a:pt x="9150" y="23630"/>
                    <a:pt x="9423" y="23782"/>
                  </a:cubicBezTo>
                  <a:cubicBezTo>
                    <a:pt x="10949" y="24616"/>
                    <a:pt x="12801" y="24905"/>
                    <a:pt x="14616" y="24905"/>
                  </a:cubicBezTo>
                  <a:cubicBezTo>
                    <a:pt x="15513" y="24905"/>
                    <a:pt x="16401" y="24835"/>
                    <a:pt x="17235" y="24724"/>
                  </a:cubicBezTo>
                  <a:cubicBezTo>
                    <a:pt x="19667" y="24390"/>
                    <a:pt x="22250" y="23660"/>
                    <a:pt x="24013" y="21806"/>
                  </a:cubicBezTo>
                  <a:cubicBezTo>
                    <a:pt x="24925" y="20864"/>
                    <a:pt x="25381" y="20286"/>
                    <a:pt x="25563" y="18949"/>
                  </a:cubicBezTo>
                  <a:cubicBezTo>
                    <a:pt x="25746" y="17520"/>
                    <a:pt x="25715" y="16061"/>
                    <a:pt x="25715" y="14633"/>
                  </a:cubicBezTo>
                  <a:cubicBezTo>
                    <a:pt x="25715" y="12657"/>
                    <a:pt x="25563" y="10712"/>
                    <a:pt x="25259" y="8766"/>
                  </a:cubicBezTo>
                  <a:cubicBezTo>
                    <a:pt x="24834" y="6274"/>
                    <a:pt x="24469" y="3842"/>
                    <a:pt x="22372" y="2201"/>
                  </a:cubicBezTo>
                  <a:cubicBezTo>
                    <a:pt x="21126" y="1259"/>
                    <a:pt x="19302" y="560"/>
                    <a:pt x="17721" y="256"/>
                  </a:cubicBezTo>
                  <a:cubicBezTo>
                    <a:pt x="16841" y="83"/>
                    <a:pt x="15933" y="0"/>
                    <a:pt x="15018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2371900" y="1434950"/>
              <a:ext cx="108675" cy="76775"/>
            </a:xfrm>
            <a:custGeom>
              <a:avLst/>
              <a:gdLst/>
              <a:ahLst/>
              <a:cxnLst/>
              <a:rect l="l" t="t" r="r" b="b"/>
              <a:pathLst>
                <a:path w="4347" h="3071" extrusionOk="0">
                  <a:moveTo>
                    <a:pt x="91" y="1"/>
                  </a:moveTo>
                  <a:cubicBezTo>
                    <a:pt x="31" y="214"/>
                    <a:pt x="0" y="457"/>
                    <a:pt x="0" y="730"/>
                  </a:cubicBezTo>
                  <a:cubicBezTo>
                    <a:pt x="0" y="2007"/>
                    <a:pt x="973" y="3071"/>
                    <a:pt x="2189" y="3071"/>
                  </a:cubicBezTo>
                  <a:cubicBezTo>
                    <a:pt x="3283" y="3071"/>
                    <a:pt x="4195" y="2189"/>
                    <a:pt x="4347" y="1095"/>
                  </a:cubicBezTo>
                  <a:lnTo>
                    <a:pt x="4347" y="1095"/>
                  </a:lnTo>
                  <a:cubicBezTo>
                    <a:pt x="4043" y="1186"/>
                    <a:pt x="3739" y="1186"/>
                    <a:pt x="3404" y="1186"/>
                  </a:cubicBezTo>
                  <a:cubicBezTo>
                    <a:pt x="2158" y="1186"/>
                    <a:pt x="1003" y="730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430400" y="1213725"/>
              <a:ext cx="68425" cy="226575"/>
            </a:xfrm>
            <a:custGeom>
              <a:avLst/>
              <a:gdLst/>
              <a:ahLst/>
              <a:cxnLst/>
              <a:rect l="l" t="t" r="r" b="b"/>
              <a:pathLst>
                <a:path w="2737" h="9063" extrusionOk="0">
                  <a:moveTo>
                    <a:pt x="2394" y="0"/>
                  </a:moveTo>
                  <a:cubicBezTo>
                    <a:pt x="2329" y="0"/>
                    <a:pt x="1929" y="545"/>
                    <a:pt x="1612" y="1555"/>
                  </a:cubicBezTo>
                  <a:cubicBezTo>
                    <a:pt x="1247" y="2588"/>
                    <a:pt x="1034" y="4108"/>
                    <a:pt x="1368" y="5780"/>
                  </a:cubicBezTo>
                  <a:cubicBezTo>
                    <a:pt x="1520" y="6570"/>
                    <a:pt x="1824" y="7330"/>
                    <a:pt x="2159" y="7969"/>
                  </a:cubicBezTo>
                  <a:cubicBezTo>
                    <a:pt x="2311" y="8272"/>
                    <a:pt x="2402" y="8576"/>
                    <a:pt x="2280" y="8698"/>
                  </a:cubicBezTo>
                  <a:cubicBezTo>
                    <a:pt x="2215" y="8780"/>
                    <a:pt x="2089" y="8809"/>
                    <a:pt x="1952" y="8809"/>
                  </a:cubicBezTo>
                  <a:cubicBezTo>
                    <a:pt x="1835" y="8809"/>
                    <a:pt x="1710" y="8787"/>
                    <a:pt x="1612" y="8759"/>
                  </a:cubicBezTo>
                  <a:cubicBezTo>
                    <a:pt x="1095" y="8698"/>
                    <a:pt x="700" y="8546"/>
                    <a:pt x="457" y="8394"/>
                  </a:cubicBezTo>
                  <a:cubicBezTo>
                    <a:pt x="153" y="8242"/>
                    <a:pt x="31" y="8151"/>
                    <a:pt x="1" y="8151"/>
                  </a:cubicBezTo>
                  <a:cubicBezTo>
                    <a:pt x="1" y="8212"/>
                    <a:pt x="92" y="8303"/>
                    <a:pt x="335" y="8516"/>
                  </a:cubicBezTo>
                  <a:cubicBezTo>
                    <a:pt x="578" y="8698"/>
                    <a:pt x="1004" y="8911"/>
                    <a:pt x="1520" y="9032"/>
                  </a:cubicBezTo>
                  <a:cubicBezTo>
                    <a:pt x="1672" y="9063"/>
                    <a:pt x="1794" y="9063"/>
                    <a:pt x="1976" y="9063"/>
                  </a:cubicBezTo>
                  <a:cubicBezTo>
                    <a:pt x="2128" y="9063"/>
                    <a:pt x="2371" y="9032"/>
                    <a:pt x="2523" y="8880"/>
                  </a:cubicBezTo>
                  <a:cubicBezTo>
                    <a:pt x="2675" y="8728"/>
                    <a:pt x="2736" y="8455"/>
                    <a:pt x="2706" y="8272"/>
                  </a:cubicBezTo>
                  <a:cubicBezTo>
                    <a:pt x="2675" y="8090"/>
                    <a:pt x="2584" y="7908"/>
                    <a:pt x="2523" y="7756"/>
                  </a:cubicBezTo>
                  <a:cubicBezTo>
                    <a:pt x="2219" y="7148"/>
                    <a:pt x="1916" y="6418"/>
                    <a:pt x="1764" y="5658"/>
                  </a:cubicBezTo>
                  <a:cubicBezTo>
                    <a:pt x="1399" y="4108"/>
                    <a:pt x="1612" y="2619"/>
                    <a:pt x="1855" y="1616"/>
                  </a:cubicBezTo>
                  <a:cubicBezTo>
                    <a:pt x="2128" y="613"/>
                    <a:pt x="2463" y="35"/>
                    <a:pt x="2402" y="5"/>
                  </a:cubicBezTo>
                  <a:cubicBezTo>
                    <a:pt x="2400" y="2"/>
                    <a:pt x="2398" y="0"/>
                    <a:pt x="2394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2303500" y="1223275"/>
              <a:ext cx="76025" cy="46475"/>
            </a:xfrm>
            <a:custGeom>
              <a:avLst/>
              <a:gdLst/>
              <a:ahLst/>
              <a:cxnLst/>
              <a:rect l="l" t="t" r="r" b="b"/>
              <a:pathLst>
                <a:path w="3041" h="1859" extrusionOk="0">
                  <a:moveTo>
                    <a:pt x="2162" y="1"/>
                  </a:moveTo>
                  <a:cubicBezTo>
                    <a:pt x="1876" y="1"/>
                    <a:pt x="1534" y="78"/>
                    <a:pt x="1186" y="231"/>
                  </a:cubicBezTo>
                  <a:cubicBezTo>
                    <a:pt x="456" y="565"/>
                    <a:pt x="1" y="1173"/>
                    <a:pt x="153" y="1538"/>
                  </a:cubicBezTo>
                  <a:cubicBezTo>
                    <a:pt x="251" y="1752"/>
                    <a:pt x="511" y="1859"/>
                    <a:pt x="848" y="1859"/>
                  </a:cubicBezTo>
                  <a:cubicBezTo>
                    <a:pt x="1134" y="1859"/>
                    <a:pt x="1476" y="1782"/>
                    <a:pt x="1824" y="1629"/>
                  </a:cubicBezTo>
                  <a:cubicBezTo>
                    <a:pt x="2584" y="1295"/>
                    <a:pt x="3040" y="717"/>
                    <a:pt x="2858" y="322"/>
                  </a:cubicBezTo>
                  <a:cubicBezTo>
                    <a:pt x="2759" y="108"/>
                    <a:pt x="2500" y="1"/>
                    <a:pt x="2162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2513225" y="1214925"/>
              <a:ext cx="76775" cy="46475"/>
            </a:xfrm>
            <a:custGeom>
              <a:avLst/>
              <a:gdLst/>
              <a:ahLst/>
              <a:cxnLst/>
              <a:rect l="l" t="t" r="r" b="b"/>
              <a:pathLst>
                <a:path w="3071" h="1859" extrusionOk="0">
                  <a:moveTo>
                    <a:pt x="879" y="1"/>
                  </a:moveTo>
                  <a:cubicBezTo>
                    <a:pt x="541" y="1"/>
                    <a:pt x="282" y="108"/>
                    <a:pt x="183" y="322"/>
                  </a:cubicBezTo>
                  <a:cubicBezTo>
                    <a:pt x="1" y="686"/>
                    <a:pt x="487" y="1294"/>
                    <a:pt x="1217" y="1629"/>
                  </a:cubicBezTo>
                  <a:cubicBezTo>
                    <a:pt x="1565" y="1782"/>
                    <a:pt x="1907" y="1858"/>
                    <a:pt x="2193" y="1858"/>
                  </a:cubicBezTo>
                  <a:cubicBezTo>
                    <a:pt x="2530" y="1858"/>
                    <a:pt x="2790" y="1751"/>
                    <a:pt x="2888" y="1537"/>
                  </a:cubicBezTo>
                  <a:cubicBezTo>
                    <a:pt x="3071" y="1142"/>
                    <a:pt x="2584" y="565"/>
                    <a:pt x="1855" y="230"/>
                  </a:cubicBezTo>
                  <a:cubicBezTo>
                    <a:pt x="1507" y="77"/>
                    <a:pt x="1165" y="1"/>
                    <a:pt x="87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2338450" y="1325500"/>
              <a:ext cx="43350" cy="77675"/>
            </a:xfrm>
            <a:custGeom>
              <a:avLst/>
              <a:gdLst/>
              <a:ahLst/>
              <a:cxnLst/>
              <a:rect l="l" t="t" r="r" b="b"/>
              <a:pathLst>
                <a:path w="1734" h="3107" extrusionOk="0">
                  <a:moveTo>
                    <a:pt x="699" y="1"/>
                  </a:moveTo>
                  <a:cubicBezTo>
                    <a:pt x="689" y="1"/>
                    <a:pt x="679" y="1"/>
                    <a:pt x="669" y="2"/>
                  </a:cubicBezTo>
                  <a:cubicBezTo>
                    <a:pt x="274" y="63"/>
                    <a:pt x="1" y="792"/>
                    <a:pt x="122" y="1643"/>
                  </a:cubicBezTo>
                  <a:cubicBezTo>
                    <a:pt x="210" y="2458"/>
                    <a:pt x="604" y="3106"/>
                    <a:pt x="984" y="3106"/>
                  </a:cubicBezTo>
                  <a:cubicBezTo>
                    <a:pt x="1001" y="3106"/>
                    <a:pt x="1017" y="3105"/>
                    <a:pt x="1034" y="3102"/>
                  </a:cubicBezTo>
                  <a:cubicBezTo>
                    <a:pt x="1460" y="3042"/>
                    <a:pt x="1733" y="2312"/>
                    <a:pt x="1612" y="1461"/>
                  </a:cubicBezTo>
                  <a:cubicBezTo>
                    <a:pt x="1523" y="629"/>
                    <a:pt x="1114" y="1"/>
                    <a:pt x="69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523875" y="1305675"/>
              <a:ext cx="42575" cy="77675"/>
            </a:xfrm>
            <a:custGeom>
              <a:avLst/>
              <a:gdLst/>
              <a:ahLst/>
              <a:cxnLst/>
              <a:rect l="l" t="t" r="r" b="b"/>
              <a:pathLst>
                <a:path w="1703" h="3107" extrusionOk="0">
                  <a:moveTo>
                    <a:pt x="723" y="1"/>
                  </a:moveTo>
                  <a:cubicBezTo>
                    <a:pt x="705" y="1"/>
                    <a:pt x="687" y="2"/>
                    <a:pt x="669" y="5"/>
                  </a:cubicBezTo>
                  <a:cubicBezTo>
                    <a:pt x="243" y="66"/>
                    <a:pt x="0" y="795"/>
                    <a:pt x="91" y="1646"/>
                  </a:cubicBezTo>
                  <a:cubicBezTo>
                    <a:pt x="210" y="2478"/>
                    <a:pt x="619" y="3106"/>
                    <a:pt x="1007" y="3106"/>
                  </a:cubicBezTo>
                  <a:cubicBezTo>
                    <a:pt x="1016" y="3106"/>
                    <a:pt x="1025" y="3106"/>
                    <a:pt x="1034" y="3105"/>
                  </a:cubicBezTo>
                  <a:cubicBezTo>
                    <a:pt x="1459" y="3044"/>
                    <a:pt x="1702" y="2315"/>
                    <a:pt x="1611" y="1464"/>
                  </a:cubicBezTo>
                  <a:cubicBezTo>
                    <a:pt x="1524" y="649"/>
                    <a:pt x="1130" y="1"/>
                    <a:pt x="723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2061850" y="1455475"/>
              <a:ext cx="109450" cy="112500"/>
            </a:xfrm>
            <a:custGeom>
              <a:avLst/>
              <a:gdLst/>
              <a:ahLst/>
              <a:cxnLst/>
              <a:rect l="l" t="t" r="r" b="b"/>
              <a:pathLst>
                <a:path w="4378" h="4500" extrusionOk="0">
                  <a:moveTo>
                    <a:pt x="1034" y="1"/>
                  </a:moveTo>
                  <a:cubicBezTo>
                    <a:pt x="335" y="1"/>
                    <a:pt x="1" y="274"/>
                    <a:pt x="31" y="305"/>
                  </a:cubicBezTo>
                  <a:cubicBezTo>
                    <a:pt x="31" y="315"/>
                    <a:pt x="42" y="319"/>
                    <a:pt x="64" y="319"/>
                  </a:cubicBezTo>
                  <a:cubicBezTo>
                    <a:pt x="159" y="319"/>
                    <a:pt x="453" y="240"/>
                    <a:pt x="871" y="240"/>
                  </a:cubicBezTo>
                  <a:cubicBezTo>
                    <a:pt x="923" y="240"/>
                    <a:pt x="978" y="241"/>
                    <a:pt x="1034" y="244"/>
                  </a:cubicBezTo>
                  <a:cubicBezTo>
                    <a:pt x="1338" y="274"/>
                    <a:pt x="1672" y="365"/>
                    <a:pt x="2068" y="548"/>
                  </a:cubicBezTo>
                  <a:cubicBezTo>
                    <a:pt x="2402" y="730"/>
                    <a:pt x="2736" y="1004"/>
                    <a:pt x="3040" y="1368"/>
                  </a:cubicBezTo>
                  <a:cubicBezTo>
                    <a:pt x="3618" y="2098"/>
                    <a:pt x="3891" y="2949"/>
                    <a:pt x="4043" y="3557"/>
                  </a:cubicBezTo>
                  <a:cubicBezTo>
                    <a:pt x="4226" y="4104"/>
                    <a:pt x="4286" y="4499"/>
                    <a:pt x="4347" y="4499"/>
                  </a:cubicBezTo>
                  <a:cubicBezTo>
                    <a:pt x="4378" y="4499"/>
                    <a:pt x="4378" y="4074"/>
                    <a:pt x="4256" y="3466"/>
                  </a:cubicBezTo>
                  <a:cubicBezTo>
                    <a:pt x="4135" y="2858"/>
                    <a:pt x="3922" y="1946"/>
                    <a:pt x="3283" y="1156"/>
                  </a:cubicBezTo>
                  <a:cubicBezTo>
                    <a:pt x="2979" y="761"/>
                    <a:pt x="2554" y="426"/>
                    <a:pt x="2159" y="274"/>
                  </a:cubicBezTo>
                  <a:cubicBezTo>
                    <a:pt x="1764" y="92"/>
                    <a:pt x="1368" y="1"/>
                    <a:pt x="103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2102125" y="1477275"/>
              <a:ext cx="34225" cy="79400"/>
            </a:xfrm>
            <a:custGeom>
              <a:avLst/>
              <a:gdLst/>
              <a:ahLst/>
              <a:cxnLst/>
              <a:rect l="l" t="t" r="r" b="b"/>
              <a:pathLst>
                <a:path w="1369" h="3176" extrusionOk="0">
                  <a:moveTo>
                    <a:pt x="1281" y="0"/>
                  </a:moveTo>
                  <a:cubicBezTo>
                    <a:pt x="1216" y="0"/>
                    <a:pt x="1032" y="54"/>
                    <a:pt x="791" y="223"/>
                  </a:cubicBezTo>
                  <a:cubicBezTo>
                    <a:pt x="487" y="466"/>
                    <a:pt x="153" y="892"/>
                    <a:pt x="61" y="1500"/>
                  </a:cubicBezTo>
                  <a:cubicBezTo>
                    <a:pt x="1" y="2047"/>
                    <a:pt x="213" y="2594"/>
                    <a:pt x="457" y="2867"/>
                  </a:cubicBezTo>
                  <a:cubicBezTo>
                    <a:pt x="675" y="3058"/>
                    <a:pt x="893" y="3176"/>
                    <a:pt x="958" y="3176"/>
                  </a:cubicBezTo>
                  <a:cubicBezTo>
                    <a:pt x="965" y="3176"/>
                    <a:pt x="970" y="3174"/>
                    <a:pt x="973" y="3171"/>
                  </a:cubicBezTo>
                  <a:cubicBezTo>
                    <a:pt x="1004" y="3141"/>
                    <a:pt x="852" y="2989"/>
                    <a:pt x="669" y="2715"/>
                  </a:cubicBezTo>
                  <a:cubicBezTo>
                    <a:pt x="517" y="2442"/>
                    <a:pt x="365" y="1986"/>
                    <a:pt x="396" y="1500"/>
                  </a:cubicBezTo>
                  <a:cubicBezTo>
                    <a:pt x="487" y="1013"/>
                    <a:pt x="700" y="618"/>
                    <a:pt x="943" y="375"/>
                  </a:cubicBezTo>
                  <a:cubicBezTo>
                    <a:pt x="1156" y="162"/>
                    <a:pt x="1368" y="41"/>
                    <a:pt x="1308" y="10"/>
                  </a:cubicBezTo>
                  <a:cubicBezTo>
                    <a:pt x="1308" y="4"/>
                    <a:pt x="1299" y="0"/>
                    <a:pt x="128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2064125" y="1007000"/>
              <a:ext cx="566925" cy="391500"/>
            </a:xfrm>
            <a:custGeom>
              <a:avLst/>
              <a:gdLst/>
              <a:ahLst/>
              <a:cxnLst/>
              <a:rect l="l" t="t" r="r" b="b"/>
              <a:pathLst>
                <a:path w="22677" h="15660" extrusionOk="0">
                  <a:moveTo>
                    <a:pt x="15348" y="0"/>
                  </a:moveTo>
                  <a:cubicBezTo>
                    <a:pt x="13568" y="0"/>
                    <a:pt x="11735" y="384"/>
                    <a:pt x="10092" y="857"/>
                  </a:cubicBezTo>
                  <a:cubicBezTo>
                    <a:pt x="8147" y="1435"/>
                    <a:pt x="6232" y="2104"/>
                    <a:pt x="4347" y="2863"/>
                  </a:cubicBezTo>
                  <a:cubicBezTo>
                    <a:pt x="1916" y="3897"/>
                    <a:pt x="1" y="6693"/>
                    <a:pt x="62" y="9368"/>
                  </a:cubicBezTo>
                  <a:cubicBezTo>
                    <a:pt x="92" y="10402"/>
                    <a:pt x="335" y="11405"/>
                    <a:pt x="639" y="12377"/>
                  </a:cubicBezTo>
                  <a:cubicBezTo>
                    <a:pt x="700" y="12681"/>
                    <a:pt x="1612" y="15660"/>
                    <a:pt x="1764" y="15660"/>
                  </a:cubicBezTo>
                  <a:cubicBezTo>
                    <a:pt x="4347" y="15204"/>
                    <a:pt x="6718" y="12742"/>
                    <a:pt x="7934" y="10554"/>
                  </a:cubicBezTo>
                  <a:cubicBezTo>
                    <a:pt x="9180" y="8304"/>
                    <a:pt x="9667" y="5599"/>
                    <a:pt x="9302" y="3046"/>
                  </a:cubicBezTo>
                  <a:lnTo>
                    <a:pt x="9302" y="3046"/>
                  </a:lnTo>
                  <a:cubicBezTo>
                    <a:pt x="11490" y="4383"/>
                    <a:pt x="13892" y="5447"/>
                    <a:pt x="16445" y="5842"/>
                  </a:cubicBezTo>
                  <a:cubicBezTo>
                    <a:pt x="17071" y="5940"/>
                    <a:pt x="18105" y="6082"/>
                    <a:pt x="19135" y="6082"/>
                  </a:cubicBezTo>
                  <a:cubicBezTo>
                    <a:pt x="20355" y="6082"/>
                    <a:pt x="21571" y="5882"/>
                    <a:pt x="22099" y="5174"/>
                  </a:cubicBezTo>
                  <a:cubicBezTo>
                    <a:pt x="22676" y="4414"/>
                    <a:pt x="22099" y="3350"/>
                    <a:pt x="21521" y="2651"/>
                  </a:cubicBezTo>
                  <a:cubicBezTo>
                    <a:pt x="21369" y="2438"/>
                    <a:pt x="21187" y="2256"/>
                    <a:pt x="21035" y="2104"/>
                  </a:cubicBezTo>
                  <a:cubicBezTo>
                    <a:pt x="19486" y="538"/>
                    <a:pt x="17455" y="0"/>
                    <a:pt x="15348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2149250" y="1673125"/>
              <a:ext cx="425550" cy="128300"/>
            </a:xfrm>
            <a:custGeom>
              <a:avLst/>
              <a:gdLst/>
              <a:ahLst/>
              <a:cxnLst/>
              <a:rect l="l" t="t" r="r" b="b"/>
              <a:pathLst>
                <a:path w="17022" h="5132" extrusionOk="0">
                  <a:moveTo>
                    <a:pt x="781" y="0"/>
                  </a:moveTo>
                  <a:cubicBezTo>
                    <a:pt x="535" y="0"/>
                    <a:pt x="275" y="13"/>
                    <a:pt x="0" y="49"/>
                  </a:cubicBezTo>
                  <a:cubicBezTo>
                    <a:pt x="1490" y="2693"/>
                    <a:pt x="4377" y="4517"/>
                    <a:pt x="7386" y="4973"/>
                  </a:cubicBezTo>
                  <a:cubicBezTo>
                    <a:pt x="8034" y="5081"/>
                    <a:pt x="8687" y="5132"/>
                    <a:pt x="9341" y="5132"/>
                  </a:cubicBezTo>
                  <a:cubicBezTo>
                    <a:pt x="12004" y="5132"/>
                    <a:pt x="14679" y="4284"/>
                    <a:pt x="17022" y="2967"/>
                  </a:cubicBezTo>
                  <a:cubicBezTo>
                    <a:pt x="16201" y="2602"/>
                    <a:pt x="15502" y="2328"/>
                    <a:pt x="14924" y="2176"/>
                  </a:cubicBezTo>
                  <a:cubicBezTo>
                    <a:pt x="13405" y="3119"/>
                    <a:pt x="11703" y="3757"/>
                    <a:pt x="9879" y="3878"/>
                  </a:cubicBezTo>
                  <a:cubicBezTo>
                    <a:pt x="9705" y="3889"/>
                    <a:pt x="9531" y="3894"/>
                    <a:pt x="9357" y="3894"/>
                  </a:cubicBezTo>
                  <a:cubicBezTo>
                    <a:pt x="6425" y="3894"/>
                    <a:pt x="3488" y="2459"/>
                    <a:pt x="1824" y="49"/>
                  </a:cubicBezTo>
                  <a:cubicBezTo>
                    <a:pt x="1510" y="30"/>
                    <a:pt x="1162" y="0"/>
                    <a:pt x="781" y="0"/>
                  </a:cubicBezTo>
                  <a:close/>
                </a:path>
              </a:pathLst>
            </a:custGeom>
            <a:solidFill>
              <a:srgbClr val="D89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2546675" y="1787550"/>
              <a:ext cx="34200" cy="305500"/>
            </a:xfrm>
            <a:custGeom>
              <a:avLst/>
              <a:gdLst/>
              <a:ahLst/>
              <a:cxnLst/>
              <a:rect l="l" t="t" r="r" b="b"/>
              <a:pathLst>
                <a:path w="1368" h="12220" extrusionOk="0">
                  <a:moveTo>
                    <a:pt x="456" y="1"/>
                  </a:moveTo>
                  <a:cubicBezTo>
                    <a:pt x="456" y="1"/>
                    <a:pt x="365" y="153"/>
                    <a:pt x="243" y="426"/>
                  </a:cubicBezTo>
                  <a:cubicBezTo>
                    <a:pt x="183" y="760"/>
                    <a:pt x="91" y="1186"/>
                    <a:pt x="61" y="1763"/>
                  </a:cubicBezTo>
                  <a:cubicBezTo>
                    <a:pt x="0" y="2675"/>
                    <a:pt x="91" y="3891"/>
                    <a:pt x="335" y="5229"/>
                  </a:cubicBezTo>
                  <a:lnTo>
                    <a:pt x="335" y="5381"/>
                  </a:lnTo>
                  <a:cubicBezTo>
                    <a:pt x="365" y="5654"/>
                    <a:pt x="395" y="5897"/>
                    <a:pt x="486" y="6140"/>
                  </a:cubicBezTo>
                  <a:cubicBezTo>
                    <a:pt x="790" y="7812"/>
                    <a:pt x="973" y="9332"/>
                    <a:pt x="912" y="10426"/>
                  </a:cubicBezTo>
                  <a:cubicBezTo>
                    <a:pt x="821" y="11551"/>
                    <a:pt x="547" y="12189"/>
                    <a:pt x="638" y="12220"/>
                  </a:cubicBezTo>
                  <a:cubicBezTo>
                    <a:pt x="638" y="12220"/>
                    <a:pt x="760" y="12068"/>
                    <a:pt x="821" y="11764"/>
                  </a:cubicBezTo>
                  <a:cubicBezTo>
                    <a:pt x="942" y="11460"/>
                    <a:pt x="1064" y="11004"/>
                    <a:pt x="1125" y="10487"/>
                  </a:cubicBezTo>
                  <a:cubicBezTo>
                    <a:pt x="1368" y="9362"/>
                    <a:pt x="1216" y="7812"/>
                    <a:pt x="851" y="6110"/>
                  </a:cubicBezTo>
                  <a:cubicBezTo>
                    <a:pt x="790" y="5685"/>
                    <a:pt x="699" y="5320"/>
                    <a:pt x="638" y="4925"/>
                  </a:cubicBezTo>
                  <a:cubicBezTo>
                    <a:pt x="760" y="4621"/>
                    <a:pt x="912" y="4165"/>
                    <a:pt x="973" y="3678"/>
                  </a:cubicBezTo>
                  <a:cubicBezTo>
                    <a:pt x="1155" y="2675"/>
                    <a:pt x="1125" y="1885"/>
                    <a:pt x="1003" y="1855"/>
                  </a:cubicBezTo>
                  <a:cubicBezTo>
                    <a:pt x="942" y="1855"/>
                    <a:pt x="821" y="2645"/>
                    <a:pt x="638" y="3587"/>
                  </a:cubicBezTo>
                  <a:lnTo>
                    <a:pt x="517" y="4286"/>
                  </a:lnTo>
                  <a:cubicBezTo>
                    <a:pt x="365" y="3314"/>
                    <a:pt x="304" y="2463"/>
                    <a:pt x="304" y="1763"/>
                  </a:cubicBezTo>
                  <a:cubicBezTo>
                    <a:pt x="304" y="669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3155350" y="1522350"/>
              <a:ext cx="239375" cy="233300"/>
            </a:xfrm>
            <a:custGeom>
              <a:avLst/>
              <a:gdLst/>
              <a:ahLst/>
              <a:cxnLst/>
              <a:rect l="l" t="t" r="r" b="b"/>
              <a:pathLst>
                <a:path w="9575" h="9332" extrusionOk="0">
                  <a:moveTo>
                    <a:pt x="213" y="0"/>
                  </a:moveTo>
                  <a:lnTo>
                    <a:pt x="0" y="274"/>
                  </a:lnTo>
                  <a:cubicBezTo>
                    <a:pt x="1246" y="1520"/>
                    <a:pt x="2797" y="3040"/>
                    <a:pt x="4468" y="4681"/>
                  </a:cubicBezTo>
                  <a:cubicBezTo>
                    <a:pt x="6292" y="6414"/>
                    <a:pt x="7964" y="8055"/>
                    <a:pt x="9332" y="9332"/>
                  </a:cubicBezTo>
                  <a:cubicBezTo>
                    <a:pt x="9423" y="9271"/>
                    <a:pt x="9484" y="9150"/>
                    <a:pt x="9575" y="9089"/>
                  </a:cubicBezTo>
                  <a:cubicBezTo>
                    <a:pt x="8237" y="7751"/>
                    <a:pt x="6596" y="6110"/>
                    <a:pt x="4772" y="4377"/>
                  </a:cubicBezTo>
                  <a:cubicBezTo>
                    <a:pt x="3100" y="2736"/>
                    <a:pt x="1550" y="1247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1878725" y="2302000"/>
              <a:ext cx="585150" cy="196800"/>
            </a:xfrm>
            <a:custGeom>
              <a:avLst/>
              <a:gdLst/>
              <a:ahLst/>
              <a:cxnLst/>
              <a:rect l="l" t="t" r="r" b="b"/>
              <a:pathLst>
                <a:path w="23406" h="7872" extrusionOk="0">
                  <a:moveTo>
                    <a:pt x="61" y="0"/>
                  </a:moveTo>
                  <a:lnTo>
                    <a:pt x="61" y="31"/>
                  </a:lnTo>
                  <a:cubicBezTo>
                    <a:pt x="61" y="122"/>
                    <a:pt x="31" y="183"/>
                    <a:pt x="0" y="244"/>
                  </a:cubicBezTo>
                  <a:cubicBezTo>
                    <a:pt x="456" y="639"/>
                    <a:pt x="943" y="1095"/>
                    <a:pt x="1551" y="1611"/>
                  </a:cubicBezTo>
                  <a:cubicBezTo>
                    <a:pt x="3861" y="3496"/>
                    <a:pt x="7569" y="5745"/>
                    <a:pt x="12037" y="6931"/>
                  </a:cubicBezTo>
                  <a:cubicBezTo>
                    <a:pt x="14646" y="7615"/>
                    <a:pt x="17176" y="7872"/>
                    <a:pt x="19428" y="7872"/>
                  </a:cubicBezTo>
                  <a:cubicBezTo>
                    <a:pt x="20876" y="7872"/>
                    <a:pt x="22209" y="7766"/>
                    <a:pt x="23375" y="7599"/>
                  </a:cubicBezTo>
                  <a:cubicBezTo>
                    <a:pt x="23375" y="7478"/>
                    <a:pt x="23375" y="7386"/>
                    <a:pt x="23405" y="7295"/>
                  </a:cubicBezTo>
                  <a:lnTo>
                    <a:pt x="23405" y="7295"/>
                  </a:lnTo>
                  <a:cubicBezTo>
                    <a:pt x="22306" y="7441"/>
                    <a:pt x="21062" y="7533"/>
                    <a:pt x="19715" y="7533"/>
                  </a:cubicBezTo>
                  <a:cubicBezTo>
                    <a:pt x="17413" y="7533"/>
                    <a:pt x="14813" y="7264"/>
                    <a:pt x="12128" y="6535"/>
                  </a:cubicBezTo>
                  <a:cubicBezTo>
                    <a:pt x="7721" y="5350"/>
                    <a:pt x="4073" y="3222"/>
                    <a:pt x="1702" y="1368"/>
                  </a:cubicBezTo>
                  <a:cubicBezTo>
                    <a:pt x="1064" y="882"/>
                    <a:pt x="517" y="426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8" name="Google Shape;2418;p47"/>
            <p:cNvSpPr/>
            <p:nvPr/>
          </p:nvSpPr>
          <p:spPr>
            <a:xfrm>
              <a:off x="1472175" y="2286050"/>
              <a:ext cx="248525" cy="269775"/>
            </a:xfrm>
            <a:custGeom>
              <a:avLst/>
              <a:gdLst/>
              <a:ahLst/>
              <a:cxnLst/>
              <a:rect l="l" t="t" r="r" b="b"/>
              <a:pathLst>
                <a:path w="9941" h="10791" extrusionOk="0">
                  <a:moveTo>
                    <a:pt x="213" y="0"/>
                  </a:moveTo>
                  <a:cubicBezTo>
                    <a:pt x="153" y="91"/>
                    <a:pt x="61" y="182"/>
                    <a:pt x="1" y="304"/>
                  </a:cubicBezTo>
                  <a:cubicBezTo>
                    <a:pt x="31" y="365"/>
                    <a:pt x="31" y="426"/>
                    <a:pt x="61" y="486"/>
                  </a:cubicBezTo>
                  <a:cubicBezTo>
                    <a:pt x="183" y="760"/>
                    <a:pt x="335" y="973"/>
                    <a:pt x="457" y="1277"/>
                  </a:cubicBezTo>
                  <a:cubicBezTo>
                    <a:pt x="700" y="1824"/>
                    <a:pt x="1064" y="2371"/>
                    <a:pt x="1399" y="2948"/>
                  </a:cubicBezTo>
                  <a:cubicBezTo>
                    <a:pt x="2128" y="4103"/>
                    <a:pt x="3040" y="5319"/>
                    <a:pt x="4104" y="6444"/>
                  </a:cubicBezTo>
                  <a:cubicBezTo>
                    <a:pt x="5168" y="7599"/>
                    <a:pt x="6293" y="8541"/>
                    <a:pt x="7387" y="9331"/>
                  </a:cubicBezTo>
                  <a:cubicBezTo>
                    <a:pt x="7964" y="9727"/>
                    <a:pt x="8511" y="10091"/>
                    <a:pt x="9028" y="10365"/>
                  </a:cubicBezTo>
                  <a:cubicBezTo>
                    <a:pt x="9302" y="10517"/>
                    <a:pt x="9545" y="10669"/>
                    <a:pt x="9758" y="10790"/>
                  </a:cubicBezTo>
                  <a:lnTo>
                    <a:pt x="9940" y="10517"/>
                  </a:lnTo>
                  <a:cubicBezTo>
                    <a:pt x="9697" y="10395"/>
                    <a:pt x="9454" y="10243"/>
                    <a:pt x="9180" y="10091"/>
                  </a:cubicBezTo>
                  <a:cubicBezTo>
                    <a:pt x="8694" y="9787"/>
                    <a:pt x="8177" y="9423"/>
                    <a:pt x="7630" y="9028"/>
                  </a:cubicBezTo>
                  <a:cubicBezTo>
                    <a:pt x="6566" y="8237"/>
                    <a:pt x="5472" y="7295"/>
                    <a:pt x="4408" y="6140"/>
                  </a:cubicBezTo>
                  <a:cubicBezTo>
                    <a:pt x="3344" y="5015"/>
                    <a:pt x="2463" y="3860"/>
                    <a:pt x="1733" y="2736"/>
                  </a:cubicBezTo>
                  <a:cubicBezTo>
                    <a:pt x="1399" y="2158"/>
                    <a:pt x="1064" y="1611"/>
                    <a:pt x="791" y="1094"/>
                  </a:cubicBezTo>
                  <a:cubicBezTo>
                    <a:pt x="639" y="821"/>
                    <a:pt x="517" y="608"/>
                    <a:pt x="365" y="334"/>
                  </a:cubicBezTo>
                  <a:cubicBezTo>
                    <a:pt x="335" y="213"/>
                    <a:pt x="274" y="91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9" name="Google Shape;2419;p47"/>
            <p:cNvSpPr/>
            <p:nvPr/>
          </p:nvSpPr>
          <p:spPr>
            <a:xfrm>
              <a:off x="1833125" y="1693325"/>
              <a:ext cx="322225" cy="684675"/>
            </a:xfrm>
            <a:custGeom>
              <a:avLst/>
              <a:gdLst/>
              <a:ahLst/>
              <a:cxnLst/>
              <a:rect l="l" t="t" r="r" b="b"/>
              <a:pathLst>
                <a:path w="12889" h="27387" extrusionOk="0">
                  <a:moveTo>
                    <a:pt x="9575" y="0"/>
                  </a:moveTo>
                  <a:cubicBezTo>
                    <a:pt x="9484" y="31"/>
                    <a:pt x="9423" y="31"/>
                    <a:pt x="9362" y="61"/>
                  </a:cubicBezTo>
                  <a:lnTo>
                    <a:pt x="9423" y="92"/>
                  </a:lnTo>
                  <a:cubicBezTo>
                    <a:pt x="9940" y="456"/>
                    <a:pt x="10487" y="912"/>
                    <a:pt x="10973" y="1520"/>
                  </a:cubicBezTo>
                  <a:cubicBezTo>
                    <a:pt x="11460" y="2128"/>
                    <a:pt x="11916" y="2888"/>
                    <a:pt x="12189" y="3739"/>
                  </a:cubicBezTo>
                  <a:cubicBezTo>
                    <a:pt x="12463" y="4621"/>
                    <a:pt x="12554" y="5624"/>
                    <a:pt x="12463" y="6627"/>
                  </a:cubicBezTo>
                  <a:cubicBezTo>
                    <a:pt x="12250" y="8724"/>
                    <a:pt x="11308" y="10852"/>
                    <a:pt x="10122" y="12979"/>
                  </a:cubicBezTo>
                  <a:cubicBezTo>
                    <a:pt x="9575" y="14043"/>
                    <a:pt x="8907" y="15046"/>
                    <a:pt x="8238" y="15989"/>
                  </a:cubicBezTo>
                  <a:cubicBezTo>
                    <a:pt x="7600" y="16931"/>
                    <a:pt x="6931" y="17812"/>
                    <a:pt x="6292" y="18633"/>
                  </a:cubicBezTo>
                  <a:cubicBezTo>
                    <a:pt x="5016" y="20305"/>
                    <a:pt x="3830" y="21794"/>
                    <a:pt x="2888" y="23101"/>
                  </a:cubicBezTo>
                  <a:cubicBezTo>
                    <a:pt x="1916" y="24378"/>
                    <a:pt x="1216" y="25442"/>
                    <a:pt x="700" y="26201"/>
                  </a:cubicBezTo>
                  <a:cubicBezTo>
                    <a:pt x="487" y="26597"/>
                    <a:pt x="305" y="26901"/>
                    <a:pt x="183" y="27083"/>
                  </a:cubicBezTo>
                  <a:cubicBezTo>
                    <a:pt x="61" y="27265"/>
                    <a:pt x="1" y="27387"/>
                    <a:pt x="31" y="27387"/>
                  </a:cubicBezTo>
                  <a:cubicBezTo>
                    <a:pt x="31" y="27387"/>
                    <a:pt x="92" y="27296"/>
                    <a:pt x="244" y="27113"/>
                  </a:cubicBezTo>
                  <a:cubicBezTo>
                    <a:pt x="457" y="26840"/>
                    <a:pt x="639" y="26597"/>
                    <a:pt x="821" y="26293"/>
                  </a:cubicBezTo>
                  <a:cubicBezTo>
                    <a:pt x="1308" y="25563"/>
                    <a:pt x="2067" y="24499"/>
                    <a:pt x="3071" y="23253"/>
                  </a:cubicBezTo>
                  <a:cubicBezTo>
                    <a:pt x="4134" y="21794"/>
                    <a:pt x="5320" y="20366"/>
                    <a:pt x="6566" y="18755"/>
                  </a:cubicBezTo>
                  <a:cubicBezTo>
                    <a:pt x="7204" y="17934"/>
                    <a:pt x="7903" y="17052"/>
                    <a:pt x="8542" y="16110"/>
                  </a:cubicBezTo>
                  <a:cubicBezTo>
                    <a:pt x="9180" y="15168"/>
                    <a:pt x="9849" y="14165"/>
                    <a:pt x="10426" y="13101"/>
                  </a:cubicBezTo>
                  <a:cubicBezTo>
                    <a:pt x="11642" y="10973"/>
                    <a:pt x="12554" y="8754"/>
                    <a:pt x="12767" y="6627"/>
                  </a:cubicBezTo>
                  <a:cubicBezTo>
                    <a:pt x="12888" y="5563"/>
                    <a:pt x="12706" y="4560"/>
                    <a:pt x="12463" y="3648"/>
                  </a:cubicBezTo>
                  <a:cubicBezTo>
                    <a:pt x="12159" y="2736"/>
                    <a:pt x="11703" y="1976"/>
                    <a:pt x="11156" y="1368"/>
                  </a:cubicBezTo>
                  <a:cubicBezTo>
                    <a:pt x="10669" y="760"/>
                    <a:pt x="10092" y="335"/>
                    <a:pt x="9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3665225" y="2561725"/>
              <a:ext cx="705200" cy="641375"/>
            </a:xfrm>
            <a:custGeom>
              <a:avLst/>
              <a:gdLst/>
              <a:ahLst/>
              <a:cxnLst/>
              <a:rect l="l" t="t" r="r" b="b"/>
              <a:pathLst>
                <a:path w="28208" h="25655" extrusionOk="0">
                  <a:moveTo>
                    <a:pt x="13112" y="1"/>
                  </a:moveTo>
                  <a:cubicBezTo>
                    <a:pt x="12976" y="1"/>
                    <a:pt x="12841" y="3"/>
                    <a:pt x="12706" y="7"/>
                  </a:cubicBezTo>
                  <a:cubicBezTo>
                    <a:pt x="11065" y="67"/>
                    <a:pt x="9059" y="463"/>
                    <a:pt x="7600" y="1283"/>
                  </a:cubicBezTo>
                  <a:cubicBezTo>
                    <a:pt x="5441" y="2469"/>
                    <a:pt x="4195" y="5113"/>
                    <a:pt x="3223" y="7514"/>
                  </a:cubicBezTo>
                  <a:cubicBezTo>
                    <a:pt x="3010" y="8031"/>
                    <a:pt x="2827" y="8578"/>
                    <a:pt x="2615" y="9034"/>
                  </a:cubicBezTo>
                  <a:cubicBezTo>
                    <a:pt x="1824" y="11071"/>
                    <a:pt x="1186" y="13259"/>
                    <a:pt x="791" y="15417"/>
                  </a:cubicBezTo>
                  <a:cubicBezTo>
                    <a:pt x="1" y="19673"/>
                    <a:pt x="2827" y="23046"/>
                    <a:pt x="6627" y="24597"/>
                  </a:cubicBezTo>
                  <a:cubicBezTo>
                    <a:pt x="8288" y="25308"/>
                    <a:pt x="10086" y="25654"/>
                    <a:pt x="11882" y="25654"/>
                  </a:cubicBezTo>
                  <a:cubicBezTo>
                    <a:pt x="12157" y="25654"/>
                    <a:pt x="12432" y="25646"/>
                    <a:pt x="12706" y="25630"/>
                  </a:cubicBezTo>
                  <a:cubicBezTo>
                    <a:pt x="15320" y="25509"/>
                    <a:pt x="17630" y="24901"/>
                    <a:pt x="19849" y="23502"/>
                  </a:cubicBezTo>
                  <a:cubicBezTo>
                    <a:pt x="20682" y="24627"/>
                    <a:pt x="22085" y="25237"/>
                    <a:pt x="23472" y="25237"/>
                  </a:cubicBezTo>
                  <a:cubicBezTo>
                    <a:pt x="24110" y="25237"/>
                    <a:pt x="24746" y="25108"/>
                    <a:pt x="25320" y="24840"/>
                  </a:cubicBezTo>
                  <a:cubicBezTo>
                    <a:pt x="26779" y="24110"/>
                    <a:pt x="28208" y="22347"/>
                    <a:pt x="27813" y="20645"/>
                  </a:cubicBezTo>
                  <a:cubicBezTo>
                    <a:pt x="27661" y="19916"/>
                    <a:pt x="27235" y="19369"/>
                    <a:pt x="26718" y="18852"/>
                  </a:cubicBezTo>
                  <a:cubicBezTo>
                    <a:pt x="26575" y="18709"/>
                    <a:pt x="25139" y="17838"/>
                    <a:pt x="24946" y="17838"/>
                  </a:cubicBezTo>
                  <a:cubicBezTo>
                    <a:pt x="24935" y="17838"/>
                    <a:pt x="24928" y="17841"/>
                    <a:pt x="24926" y="17847"/>
                  </a:cubicBezTo>
                  <a:lnTo>
                    <a:pt x="24926" y="17847"/>
                  </a:lnTo>
                  <a:cubicBezTo>
                    <a:pt x="25260" y="16845"/>
                    <a:pt x="25776" y="16024"/>
                    <a:pt x="25867" y="14992"/>
                  </a:cubicBezTo>
                  <a:cubicBezTo>
                    <a:pt x="25989" y="14080"/>
                    <a:pt x="26080" y="13229"/>
                    <a:pt x="26293" y="12378"/>
                  </a:cubicBezTo>
                  <a:cubicBezTo>
                    <a:pt x="26931" y="9824"/>
                    <a:pt x="26749" y="8061"/>
                    <a:pt x="25229" y="5903"/>
                  </a:cubicBezTo>
                  <a:cubicBezTo>
                    <a:pt x="24348" y="4536"/>
                    <a:pt x="23101" y="3472"/>
                    <a:pt x="21764" y="2590"/>
                  </a:cubicBezTo>
                  <a:cubicBezTo>
                    <a:pt x="19234" y="962"/>
                    <a:pt x="16119" y="1"/>
                    <a:pt x="13112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818725" y="2776175"/>
              <a:ext cx="131475" cy="180100"/>
            </a:xfrm>
            <a:custGeom>
              <a:avLst/>
              <a:gdLst/>
              <a:ahLst/>
              <a:cxnLst/>
              <a:rect l="l" t="t" r="r" b="b"/>
              <a:pathLst>
                <a:path w="5259" h="7204" extrusionOk="0">
                  <a:moveTo>
                    <a:pt x="5229" y="0"/>
                  </a:moveTo>
                  <a:cubicBezTo>
                    <a:pt x="5137" y="0"/>
                    <a:pt x="5077" y="608"/>
                    <a:pt x="4681" y="1490"/>
                  </a:cubicBezTo>
                  <a:cubicBezTo>
                    <a:pt x="4317" y="2341"/>
                    <a:pt x="3618" y="3526"/>
                    <a:pt x="2554" y="4529"/>
                  </a:cubicBezTo>
                  <a:cubicBezTo>
                    <a:pt x="2037" y="5015"/>
                    <a:pt x="1460" y="5380"/>
                    <a:pt x="882" y="5684"/>
                  </a:cubicBezTo>
                  <a:cubicBezTo>
                    <a:pt x="730" y="5775"/>
                    <a:pt x="639" y="5836"/>
                    <a:pt x="456" y="5897"/>
                  </a:cubicBezTo>
                  <a:cubicBezTo>
                    <a:pt x="365" y="5958"/>
                    <a:pt x="122" y="5988"/>
                    <a:pt x="61" y="6262"/>
                  </a:cubicBezTo>
                  <a:cubicBezTo>
                    <a:pt x="1" y="6383"/>
                    <a:pt x="61" y="6535"/>
                    <a:pt x="92" y="6596"/>
                  </a:cubicBezTo>
                  <a:cubicBezTo>
                    <a:pt x="122" y="6687"/>
                    <a:pt x="213" y="6748"/>
                    <a:pt x="274" y="6809"/>
                  </a:cubicBezTo>
                  <a:cubicBezTo>
                    <a:pt x="396" y="6900"/>
                    <a:pt x="548" y="6961"/>
                    <a:pt x="669" y="6991"/>
                  </a:cubicBezTo>
                  <a:cubicBezTo>
                    <a:pt x="1156" y="7174"/>
                    <a:pt x="1581" y="7204"/>
                    <a:pt x="1824" y="7204"/>
                  </a:cubicBezTo>
                  <a:cubicBezTo>
                    <a:pt x="2067" y="7204"/>
                    <a:pt x="2219" y="7143"/>
                    <a:pt x="2189" y="7143"/>
                  </a:cubicBezTo>
                  <a:cubicBezTo>
                    <a:pt x="2189" y="7082"/>
                    <a:pt x="2037" y="7082"/>
                    <a:pt x="1764" y="7052"/>
                  </a:cubicBezTo>
                  <a:cubicBezTo>
                    <a:pt x="1490" y="7022"/>
                    <a:pt x="1125" y="6961"/>
                    <a:pt x="700" y="6748"/>
                  </a:cubicBezTo>
                  <a:cubicBezTo>
                    <a:pt x="578" y="6718"/>
                    <a:pt x="456" y="6657"/>
                    <a:pt x="396" y="6566"/>
                  </a:cubicBezTo>
                  <a:cubicBezTo>
                    <a:pt x="305" y="6505"/>
                    <a:pt x="274" y="6414"/>
                    <a:pt x="305" y="6383"/>
                  </a:cubicBezTo>
                  <a:cubicBezTo>
                    <a:pt x="305" y="6322"/>
                    <a:pt x="426" y="6262"/>
                    <a:pt x="578" y="6231"/>
                  </a:cubicBezTo>
                  <a:cubicBezTo>
                    <a:pt x="730" y="6140"/>
                    <a:pt x="882" y="6079"/>
                    <a:pt x="1034" y="6049"/>
                  </a:cubicBezTo>
                  <a:cubicBezTo>
                    <a:pt x="1642" y="5745"/>
                    <a:pt x="2250" y="5350"/>
                    <a:pt x="2827" y="4833"/>
                  </a:cubicBezTo>
                  <a:cubicBezTo>
                    <a:pt x="3952" y="3800"/>
                    <a:pt x="4651" y="2553"/>
                    <a:pt x="4955" y="1581"/>
                  </a:cubicBezTo>
                  <a:cubicBezTo>
                    <a:pt x="5259" y="638"/>
                    <a:pt x="5259" y="0"/>
                    <a:pt x="522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792902" y="2823067"/>
              <a:ext cx="20613" cy="70378"/>
            </a:xfrm>
            <a:custGeom>
              <a:avLst/>
              <a:gdLst/>
              <a:ahLst/>
              <a:cxnLst/>
              <a:rect l="l" t="t" r="r" b="b"/>
              <a:pathLst>
                <a:path w="2159" h="2814" extrusionOk="0">
                  <a:moveTo>
                    <a:pt x="1450" y="1"/>
                  </a:moveTo>
                  <a:cubicBezTo>
                    <a:pt x="1049" y="1"/>
                    <a:pt x="565" y="451"/>
                    <a:pt x="304" y="1103"/>
                  </a:cubicBezTo>
                  <a:cubicBezTo>
                    <a:pt x="0" y="1863"/>
                    <a:pt x="91" y="2623"/>
                    <a:pt x="547" y="2775"/>
                  </a:cubicBezTo>
                  <a:cubicBezTo>
                    <a:pt x="608" y="2801"/>
                    <a:pt x="671" y="2813"/>
                    <a:pt x="737" y="2813"/>
                  </a:cubicBezTo>
                  <a:cubicBezTo>
                    <a:pt x="1132" y="2813"/>
                    <a:pt x="1594" y="2363"/>
                    <a:pt x="1854" y="1711"/>
                  </a:cubicBezTo>
                  <a:cubicBezTo>
                    <a:pt x="2158" y="951"/>
                    <a:pt x="2067" y="191"/>
                    <a:pt x="1641" y="39"/>
                  </a:cubicBezTo>
                  <a:cubicBezTo>
                    <a:pt x="1581" y="13"/>
                    <a:pt x="1517" y="1"/>
                    <a:pt x="1450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3973755" y="2897565"/>
              <a:ext cx="28137" cy="70304"/>
            </a:xfrm>
            <a:custGeom>
              <a:avLst/>
              <a:gdLst/>
              <a:ahLst/>
              <a:cxnLst/>
              <a:rect l="l" t="t" r="r" b="b"/>
              <a:pathLst>
                <a:path w="2159" h="2813" extrusionOk="0">
                  <a:moveTo>
                    <a:pt x="1422" y="0"/>
                  </a:moveTo>
                  <a:cubicBezTo>
                    <a:pt x="1027" y="0"/>
                    <a:pt x="565" y="451"/>
                    <a:pt x="304" y="1103"/>
                  </a:cubicBezTo>
                  <a:cubicBezTo>
                    <a:pt x="0" y="1863"/>
                    <a:pt x="91" y="2622"/>
                    <a:pt x="517" y="2774"/>
                  </a:cubicBezTo>
                  <a:cubicBezTo>
                    <a:pt x="578" y="2800"/>
                    <a:pt x="642" y="2813"/>
                    <a:pt x="708" y="2813"/>
                  </a:cubicBezTo>
                  <a:cubicBezTo>
                    <a:pt x="1109" y="2813"/>
                    <a:pt x="1594" y="2362"/>
                    <a:pt x="1854" y="1711"/>
                  </a:cubicBezTo>
                  <a:cubicBezTo>
                    <a:pt x="2158" y="951"/>
                    <a:pt x="2067" y="191"/>
                    <a:pt x="1611" y="39"/>
                  </a:cubicBezTo>
                  <a:cubicBezTo>
                    <a:pt x="1551" y="13"/>
                    <a:pt x="1487" y="0"/>
                    <a:pt x="142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3839250" y="2703225"/>
              <a:ext cx="85125" cy="43325"/>
            </a:xfrm>
            <a:custGeom>
              <a:avLst/>
              <a:gdLst/>
              <a:ahLst/>
              <a:cxnLst/>
              <a:rect l="l" t="t" r="r" b="b"/>
              <a:pathLst>
                <a:path w="3405" h="1733" extrusionOk="0">
                  <a:moveTo>
                    <a:pt x="1702" y="0"/>
                  </a:moveTo>
                  <a:cubicBezTo>
                    <a:pt x="760" y="0"/>
                    <a:pt x="0" y="365"/>
                    <a:pt x="0" y="851"/>
                  </a:cubicBezTo>
                  <a:cubicBezTo>
                    <a:pt x="0" y="1338"/>
                    <a:pt x="760" y="1733"/>
                    <a:pt x="1702" y="1733"/>
                  </a:cubicBezTo>
                  <a:cubicBezTo>
                    <a:pt x="2645" y="1733"/>
                    <a:pt x="3405" y="1338"/>
                    <a:pt x="3405" y="851"/>
                  </a:cubicBezTo>
                  <a:cubicBezTo>
                    <a:pt x="3405" y="365"/>
                    <a:pt x="2645" y="0"/>
                    <a:pt x="170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3998050" y="2750575"/>
              <a:ext cx="76025" cy="69300"/>
            </a:xfrm>
            <a:custGeom>
              <a:avLst/>
              <a:gdLst/>
              <a:ahLst/>
              <a:cxnLst/>
              <a:rect l="l" t="t" r="r" b="b"/>
              <a:pathLst>
                <a:path w="3041" h="2772" extrusionOk="0">
                  <a:moveTo>
                    <a:pt x="759" y="1"/>
                  </a:moveTo>
                  <a:cubicBezTo>
                    <a:pt x="598" y="1"/>
                    <a:pt x="462" y="47"/>
                    <a:pt x="366" y="143"/>
                  </a:cubicBezTo>
                  <a:cubicBezTo>
                    <a:pt x="1" y="477"/>
                    <a:pt x="244" y="1298"/>
                    <a:pt x="882" y="1997"/>
                  </a:cubicBezTo>
                  <a:cubicBezTo>
                    <a:pt x="1365" y="2479"/>
                    <a:pt x="1911" y="2772"/>
                    <a:pt x="2314" y="2772"/>
                  </a:cubicBezTo>
                  <a:cubicBezTo>
                    <a:pt x="2470" y="2772"/>
                    <a:pt x="2605" y="2728"/>
                    <a:pt x="2706" y="2635"/>
                  </a:cubicBezTo>
                  <a:cubicBezTo>
                    <a:pt x="3041" y="2301"/>
                    <a:pt x="2828" y="1480"/>
                    <a:pt x="2159" y="781"/>
                  </a:cubicBezTo>
                  <a:cubicBezTo>
                    <a:pt x="1704" y="283"/>
                    <a:pt x="1157" y="1"/>
                    <a:pt x="75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6" name="Google Shape;2426;p47"/>
            <p:cNvSpPr/>
            <p:nvPr/>
          </p:nvSpPr>
          <p:spPr>
            <a:xfrm rot="10800000" flipH="1">
              <a:off x="3800383" y="2985879"/>
              <a:ext cx="98825" cy="42725"/>
            </a:xfrm>
            <a:custGeom>
              <a:avLst/>
              <a:gdLst/>
              <a:ahLst/>
              <a:cxnLst/>
              <a:rect l="l" t="t" r="r" b="b"/>
              <a:pathLst>
                <a:path w="3953" h="1709" extrusionOk="0">
                  <a:moveTo>
                    <a:pt x="31" y="1"/>
                  </a:moveTo>
                  <a:cubicBezTo>
                    <a:pt x="1" y="1"/>
                    <a:pt x="1" y="335"/>
                    <a:pt x="244" y="761"/>
                  </a:cubicBezTo>
                  <a:cubicBezTo>
                    <a:pt x="518" y="1186"/>
                    <a:pt x="1095" y="1642"/>
                    <a:pt x="1885" y="1703"/>
                  </a:cubicBezTo>
                  <a:cubicBezTo>
                    <a:pt x="1937" y="1707"/>
                    <a:pt x="1987" y="1709"/>
                    <a:pt x="2037" y="1709"/>
                  </a:cubicBezTo>
                  <a:cubicBezTo>
                    <a:pt x="2760" y="1709"/>
                    <a:pt x="3360" y="1311"/>
                    <a:pt x="3588" y="913"/>
                  </a:cubicBezTo>
                  <a:cubicBezTo>
                    <a:pt x="3952" y="518"/>
                    <a:pt x="3952" y="153"/>
                    <a:pt x="3892" y="153"/>
                  </a:cubicBezTo>
                  <a:cubicBezTo>
                    <a:pt x="3888" y="151"/>
                    <a:pt x="3885" y="151"/>
                    <a:pt x="3882" y="151"/>
                  </a:cubicBezTo>
                  <a:cubicBezTo>
                    <a:pt x="3818" y="151"/>
                    <a:pt x="3694" y="412"/>
                    <a:pt x="3405" y="700"/>
                  </a:cubicBezTo>
                  <a:cubicBezTo>
                    <a:pt x="3128" y="977"/>
                    <a:pt x="2622" y="1255"/>
                    <a:pt x="2074" y="1255"/>
                  </a:cubicBezTo>
                  <a:cubicBezTo>
                    <a:pt x="2022" y="1255"/>
                    <a:pt x="1969" y="1252"/>
                    <a:pt x="1916" y="1247"/>
                  </a:cubicBezTo>
                  <a:cubicBezTo>
                    <a:pt x="1278" y="1217"/>
                    <a:pt x="791" y="882"/>
                    <a:pt x="487" y="578"/>
                  </a:cubicBezTo>
                  <a:cubicBezTo>
                    <a:pt x="183" y="274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4193350" y="3052200"/>
              <a:ext cx="129975" cy="105450"/>
            </a:xfrm>
            <a:custGeom>
              <a:avLst/>
              <a:gdLst/>
              <a:ahLst/>
              <a:cxnLst/>
              <a:rect l="l" t="t" r="r" b="b"/>
              <a:pathLst>
                <a:path w="5199" h="4218" extrusionOk="0">
                  <a:moveTo>
                    <a:pt x="3730" y="1"/>
                  </a:moveTo>
                  <a:cubicBezTo>
                    <a:pt x="3490" y="1"/>
                    <a:pt x="3225" y="41"/>
                    <a:pt x="2949" y="114"/>
                  </a:cubicBezTo>
                  <a:cubicBezTo>
                    <a:pt x="2493" y="236"/>
                    <a:pt x="2037" y="509"/>
                    <a:pt x="1672" y="874"/>
                  </a:cubicBezTo>
                  <a:cubicBezTo>
                    <a:pt x="882" y="1604"/>
                    <a:pt x="487" y="2516"/>
                    <a:pt x="305" y="3154"/>
                  </a:cubicBezTo>
                  <a:cubicBezTo>
                    <a:pt x="92" y="3823"/>
                    <a:pt x="1" y="4218"/>
                    <a:pt x="31" y="4218"/>
                  </a:cubicBezTo>
                  <a:cubicBezTo>
                    <a:pt x="92" y="4218"/>
                    <a:pt x="244" y="3853"/>
                    <a:pt x="487" y="3245"/>
                  </a:cubicBezTo>
                  <a:cubicBezTo>
                    <a:pt x="761" y="2637"/>
                    <a:pt x="1156" y="1786"/>
                    <a:pt x="1916" y="1148"/>
                  </a:cubicBezTo>
                  <a:cubicBezTo>
                    <a:pt x="2250" y="813"/>
                    <a:pt x="2675" y="570"/>
                    <a:pt x="3040" y="418"/>
                  </a:cubicBezTo>
                  <a:cubicBezTo>
                    <a:pt x="3435" y="266"/>
                    <a:pt x="3800" y="266"/>
                    <a:pt x="4134" y="266"/>
                  </a:cubicBezTo>
                  <a:cubicBezTo>
                    <a:pt x="4735" y="324"/>
                    <a:pt x="5094" y="543"/>
                    <a:pt x="5159" y="543"/>
                  </a:cubicBezTo>
                  <a:cubicBezTo>
                    <a:pt x="5163" y="543"/>
                    <a:pt x="5166" y="542"/>
                    <a:pt x="5168" y="540"/>
                  </a:cubicBezTo>
                  <a:cubicBezTo>
                    <a:pt x="5198" y="509"/>
                    <a:pt x="4864" y="175"/>
                    <a:pt x="4165" y="54"/>
                  </a:cubicBezTo>
                  <a:cubicBezTo>
                    <a:pt x="4033" y="18"/>
                    <a:pt x="3887" y="1"/>
                    <a:pt x="3730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4241225" y="3068725"/>
              <a:ext cx="31950" cy="84550"/>
            </a:xfrm>
            <a:custGeom>
              <a:avLst/>
              <a:gdLst/>
              <a:ahLst/>
              <a:cxnLst/>
              <a:rect l="l" t="t" r="r" b="b"/>
              <a:pathLst>
                <a:path w="1278" h="3382" extrusionOk="0">
                  <a:moveTo>
                    <a:pt x="183" y="0"/>
                  </a:moveTo>
                  <a:cubicBezTo>
                    <a:pt x="153" y="31"/>
                    <a:pt x="335" y="183"/>
                    <a:pt x="517" y="456"/>
                  </a:cubicBezTo>
                  <a:cubicBezTo>
                    <a:pt x="700" y="700"/>
                    <a:pt x="912" y="1156"/>
                    <a:pt x="912" y="1703"/>
                  </a:cubicBezTo>
                  <a:cubicBezTo>
                    <a:pt x="852" y="2219"/>
                    <a:pt x="639" y="2645"/>
                    <a:pt x="457" y="2918"/>
                  </a:cubicBezTo>
                  <a:cubicBezTo>
                    <a:pt x="183" y="3222"/>
                    <a:pt x="1" y="3344"/>
                    <a:pt x="31" y="3374"/>
                  </a:cubicBezTo>
                  <a:cubicBezTo>
                    <a:pt x="31" y="3379"/>
                    <a:pt x="38" y="3382"/>
                    <a:pt x="50" y="3382"/>
                  </a:cubicBezTo>
                  <a:cubicBezTo>
                    <a:pt x="116" y="3382"/>
                    <a:pt x="352" y="3306"/>
                    <a:pt x="608" y="3101"/>
                  </a:cubicBezTo>
                  <a:cubicBezTo>
                    <a:pt x="912" y="2858"/>
                    <a:pt x="1216" y="2341"/>
                    <a:pt x="1247" y="1733"/>
                  </a:cubicBezTo>
                  <a:cubicBezTo>
                    <a:pt x="1277" y="1125"/>
                    <a:pt x="973" y="608"/>
                    <a:pt x="700" y="335"/>
                  </a:cubicBezTo>
                  <a:cubicBezTo>
                    <a:pt x="457" y="31"/>
                    <a:pt x="213" y="0"/>
                    <a:pt x="183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9" name="Google Shape;2429;p47"/>
            <p:cNvSpPr/>
            <p:nvPr/>
          </p:nvSpPr>
          <p:spPr>
            <a:xfrm>
              <a:off x="3783000" y="2542125"/>
              <a:ext cx="577550" cy="474825"/>
            </a:xfrm>
            <a:custGeom>
              <a:avLst/>
              <a:gdLst/>
              <a:ahLst/>
              <a:cxnLst/>
              <a:rect l="l" t="t" r="r" b="b"/>
              <a:pathLst>
                <a:path w="23102" h="18993" extrusionOk="0">
                  <a:moveTo>
                    <a:pt x="7667" y="1"/>
                  </a:moveTo>
                  <a:cubicBezTo>
                    <a:pt x="4520" y="1"/>
                    <a:pt x="1473" y="1007"/>
                    <a:pt x="1" y="4165"/>
                  </a:cubicBezTo>
                  <a:cubicBezTo>
                    <a:pt x="1794" y="5593"/>
                    <a:pt x="4317" y="6383"/>
                    <a:pt x="6597" y="6535"/>
                  </a:cubicBezTo>
                  <a:cubicBezTo>
                    <a:pt x="6943" y="6563"/>
                    <a:pt x="7290" y="6577"/>
                    <a:pt x="7636" y="6577"/>
                  </a:cubicBezTo>
                  <a:cubicBezTo>
                    <a:pt x="9935" y="6577"/>
                    <a:pt x="12214" y="5969"/>
                    <a:pt x="14196" y="4833"/>
                  </a:cubicBezTo>
                  <a:lnTo>
                    <a:pt x="14196" y="4833"/>
                  </a:lnTo>
                  <a:cubicBezTo>
                    <a:pt x="13436" y="7690"/>
                    <a:pt x="13527" y="10791"/>
                    <a:pt x="14469" y="13587"/>
                  </a:cubicBezTo>
                  <a:cubicBezTo>
                    <a:pt x="14956" y="15107"/>
                    <a:pt x="15837" y="16566"/>
                    <a:pt x="17083" y="17599"/>
                  </a:cubicBezTo>
                  <a:cubicBezTo>
                    <a:pt x="17855" y="18233"/>
                    <a:pt x="19077" y="18992"/>
                    <a:pt x="20114" y="18992"/>
                  </a:cubicBezTo>
                  <a:cubicBezTo>
                    <a:pt x="20220" y="18992"/>
                    <a:pt x="20325" y="18984"/>
                    <a:pt x="20427" y="18967"/>
                  </a:cubicBezTo>
                  <a:cubicBezTo>
                    <a:pt x="20548" y="18937"/>
                    <a:pt x="20670" y="18785"/>
                    <a:pt x="20792" y="18511"/>
                  </a:cubicBezTo>
                  <a:cubicBezTo>
                    <a:pt x="21126" y="17751"/>
                    <a:pt x="21612" y="16232"/>
                    <a:pt x="21734" y="15928"/>
                  </a:cubicBezTo>
                  <a:cubicBezTo>
                    <a:pt x="22737" y="13739"/>
                    <a:pt x="23102" y="11551"/>
                    <a:pt x="22251" y="9271"/>
                  </a:cubicBezTo>
                  <a:cubicBezTo>
                    <a:pt x="21916" y="8420"/>
                    <a:pt x="21491" y="7569"/>
                    <a:pt x="20944" y="6809"/>
                  </a:cubicBezTo>
                  <a:cubicBezTo>
                    <a:pt x="19485" y="4803"/>
                    <a:pt x="17478" y="3739"/>
                    <a:pt x="15564" y="2219"/>
                  </a:cubicBezTo>
                  <a:cubicBezTo>
                    <a:pt x="14013" y="912"/>
                    <a:pt x="12281" y="517"/>
                    <a:pt x="10305" y="213"/>
                  </a:cubicBezTo>
                  <a:cubicBezTo>
                    <a:pt x="9440" y="80"/>
                    <a:pt x="8549" y="1"/>
                    <a:pt x="766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0" name="Google Shape;2430;p47"/>
            <p:cNvSpPr/>
            <p:nvPr/>
          </p:nvSpPr>
          <p:spPr>
            <a:xfrm>
              <a:off x="3677375" y="3221450"/>
              <a:ext cx="561600" cy="170075"/>
            </a:xfrm>
            <a:custGeom>
              <a:avLst/>
              <a:gdLst/>
              <a:ahLst/>
              <a:cxnLst/>
              <a:rect l="l" t="t" r="r" b="b"/>
              <a:pathLst>
                <a:path w="22464" h="6803" extrusionOk="0">
                  <a:moveTo>
                    <a:pt x="19971" y="761"/>
                  </a:moveTo>
                  <a:lnTo>
                    <a:pt x="19606" y="791"/>
                  </a:lnTo>
                  <a:lnTo>
                    <a:pt x="19606" y="791"/>
                  </a:lnTo>
                  <a:lnTo>
                    <a:pt x="19964" y="768"/>
                  </a:lnTo>
                  <a:lnTo>
                    <a:pt x="19964" y="768"/>
                  </a:lnTo>
                  <a:cubicBezTo>
                    <a:pt x="19966" y="766"/>
                    <a:pt x="19969" y="763"/>
                    <a:pt x="19971" y="761"/>
                  </a:cubicBezTo>
                  <a:close/>
                  <a:moveTo>
                    <a:pt x="1551" y="1"/>
                  </a:moveTo>
                  <a:cubicBezTo>
                    <a:pt x="1095" y="1"/>
                    <a:pt x="578" y="31"/>
                    <a:pt x="1" y="62"/>
                  </a:cubicBezTo>
                  <a:cubicBezTo>
                    <a:pt x="1034" y="2858"/>
                    <a:pt x="3466" y="5168"/>
                    <a:pt x="6262" y="6141"/>
                  </a:cubicBezTo>
                  <a:cubicBezTo>
                    <a:pt x="7549" y="6594"/>
                    <a:pt x="8887" y="6803"/>
                    <a:pt x="10228" y="6803"/>
                  </a:cubicBezTo>
                  <a:cubicBezTo>
                    <a:pt x="12751" y="6803"/>
                    <a:pt x="15286" y="6065"/>
                    <a:pt x="17509" y="4834"/>
                  </a:cubicBezTo>
                  <a:cubicBezTo>
                    <a:pt x="19424" y="3770"/>
                    <a:pt x="21096" y="2311"/>
                    <a:pt x="22463" y="609"/>
                  </a:cubicBezTo>
                  <a:cubicBezTo>
                    <a:pt x="22311" y="609"/>
                    <a:pt x="22129" y="609"/>
                    <a:pt x="21977" y="639"/>
                  </a:cubicBezTo>
                  <a:lnTo>
                    <a:pt x="19964" y="768"/>
                  </a:lnTo>
                  <a:lnTo>
                    <a:pt x="19964" y="768"/>
                  </a:lnTo>
                  <a:cubicBezTo>
                    <a:pt x="17526" y="3407"/>
                    <a:pt x="13930" y="4937"/>
                    <a:pt x="10350" y="4937"/>
                  </a:cubicBezTo>
                  <a:cubicBezTo>
                    <a:pt x="9153" y="4937"/>
                    <a:pt x="7959" y="4766"/>
                    <a:pt x="6810" y="4408"/>
                  </a:cubicBezTo>
                  <a:cubicBezTo>
                    <a:pt x="4560" y="3709"/>
                    <a:pt x="2433" y="2068"/>
                    <a:pt x="155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1" name="Google Shape;2431;p47"/>
            <p:cNvSpPr/>
            <p:nvPr/>
          </p:nvSpPr>
          <p:spPr>
            <a:xfrm>
              <a:off x="3601400" y="3338450"/>
              <a:ext cx="62325" cy="318450"/>
            </a:xfrm>
            <a:custGeom>
              <a:avLst/>
              <a:gdLst/>
              <a:ahLst/>
              <a:cxnLst/>
              <a:rect l="l" t="t" r="r" b="b"/>
              <a:pathLst>
                <a:path w="2493" h="12738" extrusionOk="0">
                  <a:moveTo>
                    <a:pt x="95" y="1"/>
                  </a:moveTo>
                  <a:cubicBezTo>
                    <a:pt x="94" y="1"/>
                    <a:pt x="93" y="1"/>
                    <a:pt x="92" y="2"/>
                  </a:cubicBezTo>
                  <a:cubicBezTo>
                    <a:pt x="31" y="2"/>
                    <a:pt x="0" y="731"/>
                    <a:pt x="92" y="1886"/>
                  </a:cubicBezTo>
                  <a:cubicBezTo>
                    <a:pt x="152" y="3072"/>
                    <a:pt x="304" y="4713"/>
                    <a:pt x="639" y="6446"/>
                  </a:cubicBezTo>
                  <a:cubicBezTo>
                    <a:pt x="973" y="8239"/>
                    <a:pt x="1368" y="9789"/>
                    <a:pt x="1733" y="10944"/>
                  </a:cubicBezTo>
                  <a:cubicBezTo>
                    <a:pt x="2098" y="12039"/>
                    <a:pt x="2371" y="12738"/>
                    <a:pt x="2402" y="12738"/>
                  </a:cubicBezTo>
                  <a:cubicBezTo>
                    <a:pt x="2493" y="12738"/>
                    <a:pt x="2280" y="12008"/>
                    <a:pt x="2037" y="10853"/>
                  </a:cubicBezTo>
                  <a:cubicBezTo>
                    <a:pt x="1763" y="9728"/>
                    <a:pt x="1399" y="8118"/>
                    <a:pt x="1064" y="6385"/>
                  </a:cubicBezTo>
                  <a:cubicBezTo>
                    <a:pt x="760" y="4622"/>
                    <a:pt x="548" y="3041"/>
                    <a:pt x="396" y="1856"/>
                  </a:cubicBezTo>
                  <a:cubicBezTo>
                    <a:pt x="247" y="695"/>
                    <a:pt x="15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2" name="Google Shape;2432;p47"/>
            <p:cNvSpPr/>
            <p:nvPr/>
          </p:nvSpPr>
          <p:spPr>
            <a:xfrm>
              <a:off x="3566450" y="3365025"/>
              <a:ext cx="66875" cy="149150"/>
            </a:xfrm>
            <a:custGeom>
              <a:avLst/>
              <a:gdLst/>
              <a:ahLst/>
              <a:cxnLst/>
              <a:rect l="l" t="t" r="r" b="b"/>
              <a:pathLst>
                <a:path w="2675" h="5966" extrusionOk="0">
                  <a:moveTo>
                    <a:pt x="97" y="1"/>
                  </a:moveTo>
                  <a:cubicBezTo>
                    <a:pt x="95" y="1"/>
                    <a:pt x="93" y="2"/>
                    <a:pt x="91" y="3"/>
                  </a:cubicBezTo>
                  <a:cubicBezTo>
                    <a:pt x="0" y="3"/>
                    <a:pt x="91" y="1523"/>
                    <a:pt x="790" y="3225"/>
                  </a:cubicBezTo>
                  <a:cubicBezTo>
                    <a:pt x="1464" y="4835"/>
                    <a:pt x="2447" y="5965"/>
                    <a:pt x="2573" y="5965"/>
                  </a:cubicBezTo>
                  <a:cubicBezTo>
                    <a:pt x="2578" y="5965"/>
                    <a:pt x="2582" y="5964"/>
                    <a:pt x="2584" y="5960"/>
                  </a:cubicBezTo>
                  <a:cubicBezTo>
                    <a:pt x="2675" y="5899"/>
                    <a:pt x="1794" y="4714"/>
                    <a:pt x="1094" y="3073"/>
                  </a:cubicBezTo>
                  <a:cubicBezTo>
                    <a:pt x="439" y="1464"/>
                    <a:pt x="192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3" name="Google Shape;2433;p47"/>
            <p:cNvSpPr/>
            <p:nvPr/>
          </p:nvSpPr>
          <p:spPr>
            <a:xfrm>
              <a:off x="2985125" y="2976775"/>
              <a:ext cx="322975" cy="34225"/>
            </a:xfrm>
            <a:custGeom>
              <a:avLst/>
              <a:gdLst/>
              <a:ahLst/>
              <a:cxnLst/>
              <a:rect l="l" t="t" r="r" b="b"/>
              <a:pathLst>
                <a:path w="12919" h="1369" extrusionOk="0">
                  <a:moveTo>
                    <a:pt x="12919" y="1"/>
                  </a:moveTo>
                  <a:cubicBezTo>
                    <a:pt x="11794" y="92"/>
                    <a:pt x="10609" y="183"/>
                    <a:pt x="9423" y="305"/>
                  </a:cubicBezTo>
                  <a:cubicBezTo>
                    <a:pt x="5958" y="578"/>
                    <a:pt x="2736" y="852"/>
                    <a:pt x="0" y="1064"/>
                  </a:cubicBezTo>
                  <a:lnTo>
                    <a:pt x="0" y="1368"/>
                  </a:lnTo>
                  <a:cubicBezTo>
                    <a:pt x="2736" y="1156"/>
                    <a:pt x="5958" y="943"/>
                    <a:pt x="9423" y="639"/>
                  </a:cubicBezTo>
                  <a:cubicBezTo>
                    <a:pt x="10609" y="517"/>
                    <a:pt x="11794" y="457"/>
                    <a:pt x="12919" y="335"/>
                  </a:cubicBezTo>
                  <a:lnTo>
                    <a:pt x="12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4" name="Google Shape;2434;p47"/>
            <p:cNvSpPr/>
            <p:nvPr/>
          </p:nvSpPr>
          <p:spPr>
            <a:xfrm>
              <a:off x="4159150" y="3249575"/>
              <a:ext cx="201400" cy="777400"/>
            </a:xfrm>
            <a:custGeom>
              <a:avLst/>
              <a:gdLst/>
              <a:ahLst/>
              <a:cxnLst/>
              <a:rect l="l" t="t" r="r" b="b"/>
              <a:pathLst>
                <a:path w="8056" h="31096" extrusionOk="0">
                  <a:moveTo>
                    <a:pt x="4043" y="1"/>
                  </a:moveTo>
                  <a:cubicBezTo>
                    <a:pt x="4043" y="1"/>
                    <a:pt x="3922" y="61"/>
                    <a:pt x="3740" y="153"/>
                  </a:cubicBezTo>
                  <a:cubicBezTo>
                    <a:pt x="3527" y="274"/>
                    <a:pt x="3223" y="426"/>
                    <a:pt x="2888" y="700"/>
                  </a:cubicBezTo>
                  <a:cubicBezTo>
                    <a:pt x="2220" y="1216"/>
                    <a:pt x="1338" y="2189"/>
                    <a:pt x="761" y="3618"/>
                  </a:cubicBezTo>
                  <a:cubicBezTo>
                    <a:pt x="457" y="4347"/>
                    <a:pt x="244" y="5137"/>
                    <a:pt x="122" y="6049"/>
                  </a:cubicBezTo>
                  <a:cubicBezTo>
                    <a:pt x="1" y="6961"/>
                    <a:pt x="31" y="7964"/>
                    <a:pt x="153" y="8937"/>
                  </a:cubicBezTo>
                  <a:cubicBezTo>
                    <a:pt x="305" y="9970"/>
                    <a:pt x="578" y="11004"/>
                    <a:pt x="882" y="12068"/>
                  </a:cubicBezTo>
                  <a:cubicBezTo>
                    <a:pt x="1186" y="13132"/>
                    <a:pt x="1490" y="14226"/>
                    <a:pt x="1825" y="15320"/>
                  </a:cubicBezTo>
                  <a:cubicBezTo>
                    <a:pt x="3223" y="19758"/>
                    <a:pt x="4834" y="23679"/>
                    <a:pt x="6050" y="26506"/>
                  </a:cubicBezTo>
                  <a:cubicBezTo>
                    <a:pt x="6657" y="27904"/>
                    <a:pt x="7144" y="29028"/>
                    <a:pt x="7539" y="29788"/>
                  </a:cubicBezTo>
                  <a:cubicBezTo>
                    <a:pt x="7608" y="29938"/>
                    <a:pt x="7673" y="30074"/>
                    <a:pt x="7730" y="30196"/>
                  </a:cubicBezTo>
                  <a:lnTo>
                    <a:pt x="7730" y="30196"/>
                  </a:lnTo>
                  <a:cubicBezTo>
                    <a:pt x="7681" y="30080"/>
                    <a:pt x="7627" y="29965"/>
                    <a:pt x="7569" y="29849"/>
                  </a:cubicBezTo>
                  <a:cubicBezTo>
                    <a:pt x="7144" y="28846"/>
                    <a:pt x="6688" y="27721"/>
                    <a:pt x="6202" y="26506"/>
                  </a:cubicBezTo>
                  <a:cubicBezTo>
                    <a:pt x="5047" y="23648"/>
                    <a:pt x="3496" y="19727"/>
                    <a:pt x="2098" y="15290"/>
                  </a:cubicBezTo>
                  <a:cubicBezTo>
                    <a:pt x="1764" y="14195"/>
                    <a:pt x="1399" y="13101"/>
                    <a:pt x="1125" y="12037"/>
                  </a:cubicBezTo>
                  <a:cubicBezTo>
                    <a:pt x="822" y="10943"/>
                    <a:pt x="578" y="9940"/>
                    <a:pt x="426" y="8937"/>
                  </a:cubicBezTo>
                  <a:cubicBezTo>
                    <a:pt x="274" y="7964"/>
                    <a:pt x="244" y="6992"/>
                    <a:pt x="335" y="6141"/>
                  </a:cubicBezTo>
                  <a:cubicBezTo>
                    <a:pt x="426" y="5259"/>
                    <a:pt x="639" y="4469"/>
                    <a:pt x="943" y="3739"/>
                  </a:cubicBezTo>
                  <a:cubicBezTo>
                    <a:pt x="1490" y="2341"/>
                    <a:pt x="2311" y="1399"/>
                    <a:pt x="2980" y="821"/>
                  </a:cubicBezTo>
                  <a:cubicBezTo>
                    <a:pt x="3618" y="244"/>
                    <a:pt x="4043" y="61"/>
                    <a:pt x="4043" y="1"/>
                  </a:cubicBezTo>
                  <a:close/>
                  <a:moveTo>
                    <a:pt x="7730" y="30196"/>
                  </a:moveTo>
                  <a:cubicBezTo>
                    <a:pt x="7809" y="30384"/>
                    <a:pt x="7878" y="30573"/>
                    <a:pt x="7934" y="30761"/>
                  </a:cubicBezTo>
                  <a:lnTo>
                    <a:pt x="7979" y="30884"/>
                  </a:lnTo>
                  <a:lnTo>
                    <a:pt x="7979" y="30884"/>
                  </a:lnTo>
                  <a:cubicBezTo>
                    <a:pt x="7966" y="30826"/>
                    <a:pt x="7951" y="30755"/>
                    <a:pt x="7934" y="30670"/>
                  </a:cubicBezTo>
                  <a:cubicBezTo>
                    <a:pt x="7896" y="30556"/>
                    <a:pt x="7823" y="30396"/>
                    <a:pt x="7730" y="30196"/>
                  </a:cubicBezTo>
                  <a:close/>
                  <a:moveTo>
                    <a:pt x="7979" y="30884"/>
                  </a:moveTo>
                  <a:cubicBezTo>
                    <a:pt x="8012" y="31032"/>
                    <a:pt x="8034" y="31095"/>
                    <a:pt x="8056" y="31095"/>
                  </a:cubicBezTo>
                  <a:lnTo>
                    <a:pt x="7979" y="30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5" name="Google Shape;2435;p47"/>
            <p:cNvSpPr/>
            <p:nvPr/>
          </p:nvSpPr>
          <p:spPr>
            <a:xfrm>
              <a:off x="4488950" y="4205525"/>
              <a:ext cx="319175" cy="136800"/>
            </a:xfrm>
            <a:custGeom>
              <a:avLst/>
              <a:gdLst/>
              <a:ahLst/>
              <a:cxnLst/>
              <a:rect l="l" t="t" r="r" b="b"/>
              <a:pathLst>
                <a:path w="12767" h="5472" extrusionOk="0">
                  <a:moveTo>
                    <a:pt x="12645" y="0"/>
                  </a:moveTo>
                  <a:cubicBezTo>
                    <a:pt x="10943" y="760"/>
                    <a:pt x="8998" y="1611"/>
                    <a:pt x="6900" y="2462"/>
                  </a:cubicBezTo>
                  <a:cubicBezTo>
                    <a:pt x="4378" y="3526"/>
                    <a:pt x="1976" y="4499"/>
                    <a:pt x="1" y="5259"/>
                  </a:cubicBezTo>
                  <a:lnTo>
                    <a:pt x="122" y="5471"/>
                  </a:lnTo>
                  <a:cubicBezTo>
                    <a:pt x="2128" y="4742"/>
                    <a:pt x="4530" y="3800"/>
                    <a:pt x="7052" y="2766"/>
                  </a:cubicBezTo>
                  <a:cubicBezTo>
                    <a:pt x="9150" y="1915"/>
                    <a:pt x="11095" y="1064"/>
                    <a:pt x="12767" y="274"/>
                  </a:cubicBezTo>
                  <a:cubicBezTo>
                    <a:pt x="12736" y="183"/>
                    <a:pt x="12676" y="91"/>
                    <a:pt x="12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6" name="Google Shape;2436;p47"/>
            <p:cNvSpPr/>
            <p:nvPr/>
          </p:nvSpPr>
          <p:spPr>
            <a:xfrm>
              <a:off x="4833950" y="1814900"/>
              <a:ext cx="122350" cy="88900"/>
            </a:xfrm>
            <a:custGeom>
              <a:avLst/>
              <a:gdLst/>
              <a:ahLst/>
              <a:cxnLst/>
              <a:rect l="l" t="t" r="r" b="b"/>
              <a:pathLst>
                <a:path w="4894" h="3556" extrusionOk="0">
                  <a:moveTo>
                    <a:pt x="4499" y="1"/>
                  </a:moveTo>
                  <a:cubicBezTo>
                    <a:pt x="3307" y="1103"/>
                    <a:pt x="1678" y="1825"/>
                    <a:pt x="97" y="1825"/>
                  </a:cubicBezTo>
                  <a:cubicBezTo>
                    <a:pt x="65" y="1825"/>
                    <a:pt x="33" y="1825"/>
                    <a:pt x="0" y="1825"/>
                  </a:cubicBezTo>
                  <a:lnTo>
                    <a:pt x="0" y="1825"/>
                  </a:lnTo>
                  <a:cubicBezTo>
                    <a:pt x="408" y="2884"/>
                    <a:pt x="1326" y="3555"/>
                    <a:pt x="2319" y="3555"/>
                  </a:cubicBezTo>
                  <a:cubicBezTo>
                    <a:pt x="2437" y="3555"/>
                    <a:pt x="2556" y="3546"/>
                    <a:pt x="2675" y="3527"/>
                  </a:cubicBezTo>
                  <a:cubicBezTo>
                    <a:pt x="4012" y="3314"/>
                    <a:pt x="4894" y="1946"/>
                    <a:pt x="4620" y="457"/>
                  </a:cubicBezTo>
                  <a:lnTo>
                    <a:pt x="4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7" name="Google Shape;2437;p47"/>
            <p:cNvSpPr/>
            <p:nvPr/>
          </p:nvSpPr>
          <p:spPr>
            <a:xfrm>
              <a:off x="5207050" y="1709725"/>
              <a:ext cx="58525" cy="126475"/>
            </a:xfrm>
            <a:custGeom>
              <a:avLst/>
              <a:gdLst/>
              <a:ahLst/>
              <a:cxnLst/>
              <a:rect l="l" t="t" r="r" b="b"/>
              <a:pathLst>
                <a:path w="2341" h="5059" extrusionOk="0">
                  <a:moveTo>
                    <a:pt x="2250" y="0"/>
                  </a:moveTo>
                  <a:cubicBezTo>
                    <a:pt x="2127" y="0"/>
                    <a:pt x="1822" y="56"/>
                    <a:pt x="1429" y="287"/>
                  </a:cubicBezTo>
                  <a:cubicBezTo>
                    <a:pt x="943" y="591"/>
                    <a:pt x="456" y="1229"/>
                    <a:pt x="213" y="2080"/>
                  </a:cubicBezTo>
                  <a:cubicBezTo>
                    <a:pt x="1" y="2901"/>
                    <a:pt x="61" y="3661"/>
                    <a:pt x="152" y="4208"/>
                  </a:cubicBezTo>
                  <a:cubicBezTo>
                    <a:pt x="213" y="4725"/>
                    <a:pt x="304" y="5059"/>
                    <a:pt x="335" y="5059"/>
                  </a:cubicBezTo>
                  <a:cubicBezTo>
                    <a:pt x="365" y="5059"/>
                    <a:pt x="365" y="4725"/>
                    <a:pt x="365" y="4208"/>
                  </a:cubicBezTo>
                  <a:cubicBezTo>
                    <a:pt x="365" y="3661"/>
                    <a:pt x="335" y="2931"/>
                    <a:pt x="517" y="2141"/>
                  </a:cubicBezTo>
                  <a:cubicBezTo>
                    <a:pt x="730" y="1381"/>
                    <a:pt x="1186" y="773"/>
                    <a:pt x="1551" y="469"/>
                  </a:cubicBezTo>
                  <a:cubicBezTo>
                    <a:pt x="2007" y="135"/>
                    <a:pt x="2341" y="74"/>
                    <a:pt x="2311" y="13"/>
                  </a:cubicBezTo>
                  <a:cubicBezTo>
                    <a:pt x="2311" y="6"/>
                    <a:pt x="2290" y="0"/>
                    <a:pt x="2250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8" name="Google Shape;2438;p47"/>
            <p:cNvSpPr/>
            <p:nvPr/>
          </p:nvSpPr>
          <p:spPr>
            <a:xfrm>
              <a:off x="5226050" y="1743275"/>
              <a:ext cx="31175" cy="63300"/>
            </a:xfrm>
            <a:custGeom>
              <a:avLst/>
              <a:gdLst/>
              <a:ahLst/>
              <a:cxnLst/>
              <a:rect l="l" t="t" r="r" b="b"/>
              <a:pathLst>
                <a:path w="1247" h="2532" extrusionOk="0">
                  <a:moveTo>
                    <a:pt x="56" y="1"/>
                  </a:moveTo>
                  <a:cubicBezTo>
                    <a:pt x="44" y="1"/>
                    <a:pt x="36" y="4"/>
                    <a:pt x="31" y="9"/>
                  </a:cubicBezTo>
                  <a:cubicBezTo>
                    <a:pt x="0" y="69"/>
                    <a:pt x="487" y="465"/>
                    <a:pt x="760" y="1133"/>
                  </a:cubicBezTo>
                  <a:cubicBezTo>
                    <a:pt x="1003" y="1863"/>
                    <a:pt x="882" y="2471"/>
                    <a:pt x="973" y="2531"/>
                  </a:cubicBezTo>
                  <a:cubicBezTo>
                    <a:pt x="1034" y="2531"/>
                    <a:pt x="1125" y="2410"/>
                    <a:pt x="1186" y="2136"/>
                  </a:cubicBezTo>
                  <a:cubicBezTo>
                    <a:pt x="1247" y="1863"/>
                    <a:pt x="1216" y="1498"/>
                    <a:pt x="1064" y="1072"/>
                  </a:cubicBezTo>
                  <a:cubicBezTo>
                    <a:pt x="912" y="677"/>
                    <a:pt x="639" y="373"/>
                    <a:pt x="456" y="191"/>
                  </a:cubicBezTo>
                  <a:cubicBezTo>
                    <a:pt x="254" y="64"/>
                    <a:pt x="114" y="1"/>
                    <a:pt x="56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9" name="Google Shape;2439;p47"/>
            <p:cNvSpPr/>
            <p:nvPr/>
          </p:nvSpPr>
          <p:spPr>
            <a:xfrm>
              <a:off x="4805825" y="1626450"/>
              <a:ext cx="86650" cy="199700"/>
            </a:xfrm>
            <a:custGeom>
              <a:avLst/>
              <a:gdLst/>
              <a:ahLst/>
              <a:cxnLst/>
              <a:rect l="l" t="t" r="r" b="b"/>
              <a:pathLst>
                <a:path w="3466" h="7988" extrusionOk="0">
                  <a:moveTo>
                    <a:pt x="1824" y="1"/>
                  </a:moveTo>
                  <a:lnTo>
                    <a:pt x="1824" y="1"/>
                  </a:lnTo>
                  <a:cubicBezTo>
                    <a:pt x="1794" y="1"/>
                    <a:pt x="1733" y="609"/>
                    <a:pt x="1581" y="1612"/>
                  </a:cubicBezTo>
                  <a:cubicBezTo>
                    <a:pt x="1429" y="2584"/>
                    <a:pt x="1156" y="3952"/>
                    <a:pt x="700" y="5411"/>
                  </a:cubicBezTo>
                  <a:cubicBezTo>
                    <a:pt x="578" y="5776"/>
                    <a:pt x="457" y="6110"/>
                    <a:pt x="365" y="6475"/>
                  </a:cubicBezTo>
                  <a:cubicBezTo>
                    <a:pt x="274" y="6627"/>
                    <a:pt x="244" y="6809"/>
                    <a:pt x="153" y="6961"/>
                  </a:cubicBezTo>
                  <a:cubicBezTo>
                    <a:pt x="122" y="7113"/>
                    <a:pt x="1" y="7296"/>
                    <a:pt x="61" y="7539"/>
                  </a:cubicBezTo>
                  <a:cubicBezTo>
                    <a:pt x="92" y="7660"/>
                    <a:pt x="122" y="7752"/>
                    <a:pt x="244" y="7843"/>
                  </a:cubicBezTo>
                  <a:cubicBezTo>
                    <a:pt x="305" y="7904"/>
                    <a:pt x="426" y="7964"/>
                    <a:pt x="517" y="7964"/>
                  </a:cubicBezTo>
                  <a:cubicBezTo>
                    <a:pt x="608" y="7980"/>
                    <a:pt x="692" y="7987"/>
                    <a:pt x="772" y="7987"/>
                  </a:cubicBezTo>
                  <a:cubicBezTo>
                    <a:pt x="852" y="7987"/>
                    <a:pt x="928" y="7980"/>
                    <a:pt x="1004" y="7964"/>
                  </a:cubicBezTo>
                  <a:cubicBezTo>
                    <a:pt x="1308" y="7904"/>
                    <a:pt x="1581" y="7873"/>
                    <a:pt x="1824" y="7843"/>
                  </a:cubicBezTo>
                  <a:cubicBezTo>
                    <a:pt x="2888" y="7691"/>
                    <a:pt x="3466" y="7356"/>
                    <a:pt x="3435" y="7296"/>
                  </a:cubicBezTo>
                  <a:cubicBezTo>
                    <a:pt x="3432" y="7294"/>
                    <a:pt x="3427" y="7293"/>
                    <a:pt x="3420" y="7293"/>
                  </a:cubicBezTo>
                  <a:cubicBezTo>
                    <a:pt x="3310" y="7293"/>
                    <a:pt x="2769" y="7517"/>
                    <a:pt x="1824" y="7660"/>
                  </a:cubicBezTo>
                  <a:cubicBezTo>
                    <a:pt x="1612" y="7691"/>
                    <a:pt x="1308" y="7721"/>
                    <a:pt x="1034" y="7721"/>
                  </a:cubicBezTo>
                  <a:cubicBezTo>
                    <a:pt x="990" y="7726"/>
                    <a:pt x="944" y="7729"/>
                    <a:pt x="898" y="7729"/>
                  </a:cubicBezTo>
                  <a:cubicBezTo>
                    <a:pt x="660" y="7729"/>
                    <a:pt x="421" y="7661"/>
                    <a:pt x="396" y="7508"/>
                  </a:cubicBezTo>
                  <a:cubicBezTo>
                    <a:pt x="396" y="7387"/>
                    <a:pt x="426" y="7235"/>
                    <a:pt x="517" y="7083"/>
                  </a:cubicBezTo>
                  <a:cubicBezTo>
                    <a:pt x="578" y="6931"/>
                    <a:pt x="608" y="6748"/>
                    <a:pt x="700" y="6597"/>
                  </a:cubicBezTo>
                  <a:cubicBezTo>
                    <a:pt x="821" y="6232"/>
                    <a:pt x="912" y="5897"/>
                    <a:pt x="1034" y="5502"/>
                  </a:cubicBezTo>
                  <a:cubicBezTo>
                    <a:pt x="1490" y="4043"/>
                    <a:pt x="1733" y="2645"/>
                    <a:pt x="1794" y="1642"/>
                  </a:cubicBezTo>
                  <a:cubicBezTo>
                    <a:pt x="1916" y="609"/>
                    <a:pt x="1855" y="1"/>
                    <a:pt x="182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0" name="Google Shape;2440;p47"/>
            <p:cNvSpPr/>
            <p:nvPr/>
          </p:nvSpPr>
          <p:spPr>
            <a:xfrm>
              <a:off x="4754925" y="1704725"/>
              <a:ext cx="41800" cy="73725"/>
            </a:xfrm>
            <a:custGeom>
              <a:avLst/>
              <a:gdLst/>
              <a:ahLst/>
              <a:cxnLst/>
              <a:rect l="l" t="t" r="r" b="b"/>
              <a:pathLst>
                <a:path w="1672" h="2949" extrusionOk="0">
                  <a:moveTo>
                    <a:pt x="821" y="0"/>
                  </a:moveTo>
                  <a:cubicBezTo>
                    <a:pt x="365" y="0"/>
                    <a:pt x="0" y="669"/>
                    <a:pt x="0" y="1490"/>
                  </a:cubicBezTo>
                  <a:cubicBezTo>
                    <a:pt x="0" y="2280"/>
                    <a:pt x="365" y="2949"/>
                    <a:pt x="821" y="2949"/>
                  </a:cubicBezTo>
                  <a:cubicBezTo>
                    <a:pt x="1277" y="2949"/>
                    <a:pt x="1672" y="2280"/>
                    <a:pt x="1672" y="1490"/>
                  </a:cubicBezTo>
                  <a:cubicBezTo>
                    <a:pt x="1672" y="669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1" name="Google Shape;2441;p47"/>
            <p:cNvSpPr/>
            <p:nvPr/>
          </p:nvSpPr>
          <p:spPr>
            <a:xfrm>
              <a:off x="4922100" y="1700925"/>
              <a:ext cx="41800" cy="73725"/>
            </a:xfrm>
            <a:custGeom>
              <a:avLst/>
              <a:gdLst/>
              <a:ahLst/>
              <a:cxnLst/>
              <a:rect l="l" t="t" r="r" b="b"/>
              <a:pathLst>
                <a:path w="1672" h="2949" extrusionOk="0">
                  <a:moveTo>
                    <a:pt x="821" y="0"/>
                  </a:moveTo>
                  <a:cubicBezTo>
                    <a:pt x="365" y="0"/>
                    <a:pt x="0" y="669"/>
                    <a:pt x="0" y="1459"/>
                  </a:cubicBezTo>
                  <a:cubicBezTo>
                    <a:pt x="0" y="2280"/>
                    <a:pt x="365" y="2949"/>
                    <a:pt x="821" y="2949"/>
                  </a:cubicBezTo>
                  <a:cubicBezTo>
                    <a:pt x="1277" y="2949"/>
                    <a:pt x="1672" y="2280"/>
                    <a:pt x="1672" y="1459"/>
                  </a:cubicBezTo>
                  <a:cubicBezTo>
                    <a:pt x="1672" y="669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2" name="Google Shape;2442;p47"/>
            <p:cNvSpPr/>
            <p:nvPr/>
          </p:nvSpPr>
          <p:spPr>
            <a:xfrm>
              <a:off x="4729075" y="1576125"/>
              <a:ext cx="87425" cy="49775"/>
            </a:xfrm>
            <a:custGeom>
              <a:avLst/>
              <a:gdLst/>
              <a:ahLst/>
              <a:cxnLst/>
              <a:rect l="l" t="t" r="r" b="b"/>
              <a:pathLst>
                <a:path w="3497" h="1991" extrusionOk="0">
                  <a:moveTo>
                    <a:pt x="2299" y="1"/>
                  </a:moveTo>
                  <a:cubicBezTo>
                    <a:pt x="2049" y="1"/>
                    <a:pt x="1773" y="41"/>
                    <a:pt x="1490" y="129"/>
                  </a:cubicBezTo>
                  <a:cubicBezTo>
                    <a:pt x="609" y="403"/>
                    <a:pt x="1" y="1011"/>
                    <a:pt x="153" y="1497"/>
                  </a:cubicBezTo>
                  <a:cubicBezTo>
                    <a:pt x="256" y="1807"/>
                    <a:pt x="668" y="1990"/>
                    <a:pt x="1198" y="1990"/>
                  </a:cubicBezTo>
                  <a:cubicBezTo>
                    <a:pt x="1448" y="1990"/>
                    <a:pt x="1724" y="1949"/>
                    <a:pt x="2007" y="1862"/>
                  </a:cubicBezTo>
                  <a:cubicBezTo>
                    <a:pt x="2888" y="1588"/>
                    <a:pt x="3496" y="980"/>
                    <a:pt x="3344" y="494"/>
                  </a:cubicBezTo>
                  <a:cubicBezTo>
                    <a:pt x="3241" y="184"/>
                    <a:pt x="2829" y="1"/>
                    <a:pt x="229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3" name="Google Shape;2443;p47"/>
            <p:cNvSpPr/>
            <p:nvPr/>
          </p:nvSpPr>
          <p:spPr>
            <a:xfrm>
              <a:off x="4901575" y="1575725"/>
              <a:ext cx="86650" cy="50150"/>
            </a:xfrm>
            <a:custGeom>
              <a:avLst/>
              <a:gdLst/>
              <a:ahLst/>
              <a:cxnLst/>
              <a:rect l="l" t="t" r="r" b="b"/>
              <a:pathLst>
                <a:path w="3466" h="2006" extrusionOk="0">
                  <a:moveTo>
                    <a:pt x="1203" y="1"/>
                  </a:moveTo>
                  <a:cubicBezTo>
                    <a:pt x="658" y="1"/>
                    <a:pt x="226" y="177"/>
                    <a:pt x="122" y="510"/>
                  </a:cubicBezTo>
                  <a:cubicBezTo>
                    <a:pt x="0" y="996"/>
                    <a:pt x="578" y="1604"/>
                    <a:pt x="1459" y="1878"/>
                  </a:cubicBezTo>
                  <a:cubicBezTo>
                    <a:pt x="1739" y="1964"/>
                    <a:pt x="2015" y="2005"/>
                    <a:pt x="2267" y="2005"/>
                  </a:cubicBezTo>
                  <a:cubicBezTo>
                    <a:pt x="2810" y="2005"/>
                    <a:pt x="3240" y="1815"/>
                    <a:pt x="3344" y="1483"/>
                  </a:cubicBezTo>
                  <a:cubicBezTo>
                    <a:pt x="3466" y="996"/>
                    <a:pt x="2888" y="388"/>
                    <a:pt x="2007" y="115"/>
                  </a:cubicBezTo>
                  <a:cubicBezTo>
                    <a:pt x="1729" y="38"/>
                    <a:pt x="1454" y="1"/>
                    <a:pt x="1203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4" name="Google Shape;2444;p47"/>
            <p:cNvSpPr/>
            <p:nvPr/>
          </p:nvSpPr>
          <p:spPr>
            <a:xfrm>
              <a:off x="4644075" y="1412650"/>
              <a:ext cx="602525" cy="279075"/>
            </a:xfrm>
            <a:custGeom>
              <a:avLst/>
              <a:gdLst/>
              <a:ahLst/>
              <a:cxnLst/>
              <a:rect l="l" t="t" r="r" b="b"/>
              <a:pathLst>
                <a:path w="24101" h="11163" extrusionOk="0">
                  <a:moveTo>
                    <a:pt x="10937" y="1"/>
                  </a:moveTo>
                  <a:cubicBezTo>
                    <a:pt x="9926" y="1"/>
                    <a:pt x="8912" y="46"/>
                    <a:pt x="7899" y="163"/>
                  </a:cubicBezTo>
                  <a:cubicBezTo>
                    <a:pt x="4495" y="589"/>
                    <a:pt x="1668" y="2595"/>
                    <a:pt x="513" y="5908"/>
                  </a:cubicBezTo>
                  <a:cubicBezTo>
                    <a:pt x="0" y="7400"/>
                    <a:pt x="504" y="7907"/>
                    <a:pt x="1402" y="7907"/>
                  </a:cubicBezTo>
                  <a:cubicBezTo>
                    <a:pt x="2902" y="7907"/>
                    <a:pt x="5501" y="6497"/>
                    <a:pt x="6319" y="5908"/>
                  </a:cubicBezTo>
                  <a:cubicBezTo>
                    <a:pt x="7960" y="4723"/>
                    <a:pt x="9328" y="3203"/>
                    <a:pt x="10392" y="1501"/>
                  </a:cubicBezTo>
                  <a:cubicBezTo>
                    <a:pt x="10939" y="3720"/>
                    <a:pt x="12003" y="5817"/>
                    <a:pt x="13553" y="7489"/>
                  </a:cubicBezTo>
                  <a:cubicBezTo>
                    <a:pt x="15559" y="9647"/>
                    <a:pt x="18416" y="11076"/>
                    <a:pt x="21364" y="11136"/>
                  </a:cubicBezTo>
                  <a:cubicBezTo>
                    <a:pt x="21514" y="11154"/>
                    <a:pt x="21658" y="11163"/>
                    <a:pt x="21796" y="11163"/>
                  </a:cubicBezTo>
                  <a:cubicBezTo>
                    <a:pt x="22358" y="11163"/>
                    <a:pt x="22822" y="11022"/>
                    <a:pt x="23188" y="10802"/>
                  </a:cubicBezTo>
                  <a:cubicBezTo>
                    <a:pt x="23766" y="10437"/>
                    <a:pt x="24100" y="9768"/>
                    <a:pt x="24070" y="8735"/>
                  </a:cubicBezTo>
                  <a:cubicBezTo>
                    <a:pt x="24039" y="7762"/>
                    <a:pt x="23614" y="6820"/>
                    <a:pt x="23188" y="5908"/>
                  </a:cubicBezTo>
                  <a:cubicBezTo>
                    <a:pt x="22368" y="4024"/>
                    <a:pt x="21364" y="2078"/>
                    <a:pt x="19602" y="1075"/>
                  </a:cubicBezTo>
                  <a:cubicBezTo>
                    <a:pt x="18416" y="437"/>
                    <a:pt x="17048" y="315"/>
                    <a:pt x="15711" y="224"/>
                  </a:cubicBezTo>
                  <a:cubicBezTo>
                    <a:pt x="14129" y="113"/>
                    <a:pt x="12535" y="1"/>
                    <a:pt x="1093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5" name="Google Shape;2445;p47"/>
            <p:cNvSpPr/>
            <p:nvPr/>
          </p:nvSpPr>
          <p:spPr>
            <a:xfrm>
              <a:off x="4894725" y="2046675"/>
              <a:ext cx="296400" cy="136475"/>
            </a:xfrm>
            <a:custGeom>
              <a:avLst/>
              <a:gdLst/>
              <a:ahLst/>
              <a:cxnLst/>
              <a:rect l="l" t="t" r="r" b="b"/>
              <a:pathLst>
                <a:path w="11856" h="5459" extrusionOk="0">
                  <a:moveTo>
                    <a:pt x="11855" y="0"/>
                  </a:moveTo>
                  <a:lnTo>
                    <a:pt x="11855" y="0"/>
                  </a:lnTo>
                  <a:cubicBezTo>
                    <a:pt x="11338" y="31"/>
                    <a:pt x="10852" y="152"/>
                    <a:pt x="10335" y="274"/>
                  </a:cubicBezTo>
                  <a:cubicBezTo>
                    <a:pt x="9667" y="1794"/>
                    <a:pt x="8451" y="3040"/>
                    <a:pt x="6901" y="3617"/>
                  </a:cubicBezTo>
                  <a:cubicBezTo>
                    <a:pt x="6378" y="3803"/>
                    <a:pt x="5824" y="3890"/>
                    <a:pt x="5267" y="3890"/>
                  </a:cubicBezTo>
                  <a:cubicBezTo>
                    <a:pt x="3814" y="3890"/>
                    <a:pt x="2332" y="3299"/>
                    <a:pt x="1277" y="2310"/>
                  </a:cubicBezTo>
                  <a:cubicBezTo>
                    <a:pt x="1164" y="2379"/>
                    <a:pt x="1032" y="2413"/>
                    <a:pt x="897" y="2413"/>
                  </a:cubicBezTo>
                  <a:cubicBezTo>
                    <a:pt x="852" y="2413"/>
                    <a:pt x="806" y="2409"/>
                    <a:pt x="761" y="2402"/>
                  </a:cubicBezTo>
                  <a:lnTo>
                    <a:pt x="1" y="2402"/>
                  </a:lnTo>
                  <a:cubicBezTo>
                    <a:pt x="913" y="3861"/>
                    <a:pt x="2372" y="4985"/>
                    <a:pt x="4104" y="5320"/>
                  </a:cubicBezTo>
                  <a:cubicBezTo>
                    <a:pt x="4541" y="5413"/>
                    <a:pt x="4983" y="5458"/>
                    <a:pt x="5423" y="5458"/>
                  </a:cubicBezTo>
                  <a:cubicBezTo>
                    <a:pt x="7279" y="5458"/>
                    <a:pt x="9089" y="4653"/>
                    <a:pt x="10244" y="3253"/>
                  </a:cubicBezTo>
                  <a:cubicBezTo>
                    <a:pt x="11035" y="2341"/>
                    <a:pt x="11551" y="1186"/>
                    <a:pt x="11855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6" name="Google Shape;2446;p47"/>
            <p:cNvSpPr/>
            <p:nvPr/>
          </p:nvSpPr>
          <p:spPr>
            <a:xfrm>
              <a:off x="4572550" y="1596050"/>
              <a:ext cx="787725" cy="257625"/>
            </a:xfrm>
            <a:custGeom>
              <a:avLst/>
              <a:gdLst/>
              <a:ahLst/>
              <a:cxnLst/>
              <a:rect l="l" t="t" r="r" b="b"/>
              <a:pathLst>
                <a:path w="31509" h="10305" extrusionOk="0">
                  <a:moveTo>
                    <a:pt x="5076" y="730"/>
                  </a:moveTo>
                  <a:cubicBezTo>
                    <a:pt x="7265" y="730"/>
                    <a:pt x="9028" y="2281"/>
                    <a:pt x="9423" y="4347"/>
                  </a:cubicBezTo>
                  <a:cubicBezTo>
                    <a:pt x="9423" y="4408"/>
                    <a:pt x="9423" y="4469"/>
                    <a:pt x="9453" y="4499"/>
                  </a:cubicBezTo>
                  <a:cubicBezTo>
                    <a:pt x="9484" y="4712"/>
                    <a:pt x="9484" y="4925"/>
                    <a:pt x="9484" y="5138"/>
                  </a:cubicBezTo>
                  <a:cubicBezTo>
                    <a:pt x="9484" y="7569"/>
                    <a:pt x="7508" y="9545"/>
                    <a:pt x="5076" y="9545"/>
                  </a:cubicBezTo>
                  <a:cubicBezTo>
                    <a:pt x="2645" y="9545"/>
                    <a:pt x="669" y="7569"/>
                    <a:pt x="669" y="5138"/>
                  </a:cubicBezTo>
                  <a:cubicBezTo>
                    <a:pt x="669" y="2706"/>
                    <a:pt x="2645" y="730"/>
                    <a:pt x="5076" y="730"/>
                  </a:cubicBezTo>
                  <a:close/>
                  <a:moveTo>
                    <a:pt x="16839" y="730"/>
                  </a:moveTo>
                  <a:cubicBezTo>
                    <a:pt x="19271" y="730"/>
                    <a:pt x="21247" y="2706"/>
                    <a:pt x="21247" y="5138"/>
                  </a:cubicBezTo>
                  <a:cubicBezTo>
                    <a:pt x="21247" y="7569"/>
                    <a:pt x="19271" y="9545"/>
                    <a:pt x="16839" y="9545"/>
                  </a:cubicBezTo>
                  <a:cubicBezTo>
                    <a:pt x="14408" y="9545"/>
                    <a:pt x="12432" y="7569"/>
                    <a:pt x="12432" y="5138"/>
                  </a:cubicBezTo>
                  <a:cubicBezTo>
                    <a:pt x="12432" y="2706"/>
                    <a:pt x="14408" y="730"/>
                    <a:pt x="16839" y="730"/>
                  </a:cubicBezTo>
                  <a:close/>
                  <a:moveTo>
                    <a:pt x="16839" y="1"/>
                  </a:moveTo>
                  <a:cubicBezTo>
                    <a:pt x="14499" y="1"/>
                    <a:pt x="12584" y="1521"/>
                    <a:pt x="11915" y="3648"/>
                  </a:cubicBezTo>
                  <a:cubicBezTo>
                    <a:pt x="11642" y="3451"/>
                    <a:pt x="11315" y="3352"/>
                    <a:pt x="10984" y="3352"/>
                  </a:cubicBezTo>
                  <a:cubicBezTo>
                    <a:pt x="10654" y="3352"/>
                    <a:pt x="10319" y="3451"/>
                    <a:pt x="10031" y="3648"/>
                  </a:cubicBezTo>
                  <a:cubicBezTo>
                    <a:pt x="9392" y="1581"/>
                    <a:pt x="7417" y="62"/>
                    <a:pt x="5137" y="62"/>
                  </a:cubicBezTo>
                  <a:cubicBezTo>
                    <a:pt x="2280" y="62"/>
                    <a:pt x="0" y="2372"/>
                    <a:pt x="0" y="5168"/>
                  </a:cubicBezTo>
                  <a:cubicBezTo>
                    <a:pt x="0" y="8025"/>
                    <a:pt x="2310" y="10305"/>
                    <a:pt x="5137" y="10305"/>
                  </a:cubicBezTo>
                  <a:cubicBezTo>
                    <a:pt x="7933" y="10305"/>
                    <a:pt x="10243" y="7995"/>
                    <a:pt x="10243" y="5168"/>
                  </a:cubicBezTo>
                  <a:cubicBezTo>
                    <a:pt x="10243" y="4955"/>
                    <a:pt x="10213" y="4712"/>
                    <a:pt x="10213" y="4499"/>
                  </a:cubicBezTo>
                  <a:cubicBezTo>
                    <a:pt x="10411" y="4226"/>
                    <a:pt x="10684" y="4089"/>
                    <a:pt x="10962" y="4089"/>
                  </a:cubicBezTo>
                  <a:cubicBezTo>
                    <a:pt x="11239" y="4089"/>
                    <a:pt x="11520" y="4226"/>
                    <a:pt x="11733" y="4499"/>
                  </a:cubicBezTo>
                  <a:lnTo>
                    <a:pt x="11763" y="4499"/>
                  </a:lnTo>
                  <a:cubicBezTo>
                    <a:pt x="11733" y="4712"/>
                    <a:pt x="11733" y="4955"/>
                    <a:pt x="11733" y="5168"/>
                  </a:cubicBezTo>
                  <a:cubicBezTo>
                    <a:pt x="11733" y="8025"/>
                    <a:pt x="14043" y="10305"/>
                    <a:pt x="16870" y="10305"/>
                  </a:cubicBezTo>
                  <a:cubicBezTo>
                    <a:pt x="19727" y="10305"/>
                    <a:pt x="22007" y="7995"/>
                    <a:pt x="22007" y="5168"/>
                  </a:cubicBezTo>
                  <a:cubicBezTo>
                    <a:pt x="22007" y="4499"/>
                    <a:pt x="21855" y="3800"/>
                    <a:pt x="21611" y="3192"/>
                  </a:cubicBezTo>
                  <a:cubicBezTo>
                    <a:pt x="23101" y="3132"/>
                    <a:pt x="24590" y="3010"/>
                    <a:pt x="26019" y="2919"/>
                  </a:cubicBezTo>
                  <a:cubicBezTo>
                    <a:pt x="26588" y="2896"/>
                    <a:pt x="27369" y="2793"/>
                    <a:pt x="28135" y="2793"/>
                  </a:cubicBezTo>
                  <a:cubicBezTo>
                    <a:pt x="29374" y="2793"/>
                    <a:pt x="30573" y="3063"/>
                    <a:pt x="30761" y="4378"/>
                  </a:cubicBezTo>
                  <a:cubicBezTo>
                    <a:pt x="30797" y="4562"/>
                    <a:pt x="30928" y="4642"/>
                    <a:pt x="31069" y="4642"/>
                  </a:cubicBezTo>
                  <a:cubicBezTo>
                    <a:pt x="31278" y="4642"/>
                    <a:pt x="31508" y="4467"/>
                    <a:pt x="31490" y="4195"/>
                  </a:cubicBezTo>
                  <a:cubicBezTo>
                    <a:pt x="31186" y="2493"/>
                    <a:pt x="29514" y="2068"/>
                    <a:pt x="28086" y="2068"/>
                  </a:cubicBezTo>
                  <a:cubicBezTo>
                    <a:pt x="25806" y="2098"/>
                    <a:pt x="23466" y="2341"/>
                    <a:pt x="21186" y="2493"/>
                  </a:cubicBezTo>
                  <a:cubicBezTo>
                    <a:pt x="20274" y="1004"/>
                    <a:pt x="18663" y="1"/>
                    <a:pt x="1683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7" name="Google Shape;2447;p47"/>
            <p:cNvSpPr/>
            <p:nvPr/>
          </p:nvSpPr>
          <p:spPr>
            <a:xfrm>
              <a:off x="5193375" y="2050375"/>
              <a:ext cx="699125" cy="836000"/>
            </a:xfrm>
            <a:custGeom>
              <a:avLst/>
              <a:gdLst/>
              <a:ahLst/>
              <a:cxnLst/>
              <a:rect l="l" t="t" r="r" b="b"/>
              <a:pathLst>
                <a:path w="27965" h="33440" extrusionOk="0">
                  <a:moveTo>
                    <a:pt x="3212" y="1"/>
                  </a:moveTo>
                  <a:cubicBezTo>
                    <a:pt x="1494" y="1"/>
                    <a:pt x="718" y="1157"/>
                    <a:pt x="396" y="2406"/>
                  </a:cubicBezTo>
                  <a:cubicBezTo>
                    <a:pt x="0" y="3925"/>
                    <a:pt x="365" y="5597"/>
                    <a:pt x="1277" y="6874"/>
                  </a:cubicBezTo>
                  <a:cubicBezTo>
                    <a:pt x="7599" y="15962"/>
                    <a:pt x="17782" y="33409"/>
                    <a:pt x="17782" y="33440"/>
                  </a:cubicBezTo>
                  <a:lnTo>
                    <a:pt x="27964" y="26205"/>
                  </a:lnTo>
                  <a:cubicBezTo>
                    <a:pt x="25472" y="18667"/>
                    <a:pt x="14104" y="4837"/>
                    <a:pt x="6627" y="1038"/>
                  </a:cubicBezTo>
                  <a:cubicBezTo>
                    <a:pt x="5202" y="300"/>
                    <a:pt x="4085" y="1"/>
                    <a:pt x="321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8" name="Google Shape;2448;p47"/>
            <p:cNvSpPr/>
            <p:nvPr/>
          </p:nvSpPr>
          <p:spPr>
            <a:xfrm>
              <a:off x="4811900" y="2225250"/>
              <a:ext cx="137575" cy="350425"/>
            </a:xfrm>
            <a:custGeom>
              <a:avLst/>
              <a:gdLst/>
              <a:ahLst/>
              <a:cxnLst/>
              <a:rect l="l" t="t" r="r" b="b"/>
              <a:pathLst>
                <a:path w="5503" h="14017" extrusionOk="0">
                  <a:moveTo>
                    <a:pt x="183" y="0"/>
                  </a:moveTo>
                  <a:cubicBezTo>
                    <a:pt x="153" y="0"/>
                    <a:pt x="92" y="213"/>
                    <a:pt x="62" y="608"/>
                  </a:cubicBezTo>
                  <a:cubicBezTo>
                    <a:pt x="31" y="791"/>
                    <a:pt x="31" y="1003"/>
                    <a:pt x="31" y="1338"/>
                  </a:cubicBezTo>
                  <a:cubicBezTo>
                    <a:pt x="31" y="1581"/>
                    <a:pt x="1" y="1946"/>
                    <a:pt x="31" y="2280"/>
                  </a:cubicBezTo>
                  <a:cubicBezTo>
                    <a:pt x="31" y="2614"/>
                    <a:pt x="62" y="3010"/>
                    <a:pt x="92" y="3405"/>
                  </a:cubicBezTo>
                  <a:cubicBezTo>
                    <a:pt x="153" y="3830"/>
                    <a:pt x="214" y="4256"/>
                    <a:pt x="305" y="4712"/>
                  </a:cubicBezTo>
                  <a:cubicBezTo>
                    <a:pt x="487" y="5624"/>
                    <a:pt x="761" y="6596"/>
                    <a:pt x="1095" y="7630"/>
                  </a:cubicBezTo>
                  <a:cubicBezTo>
                    <a:pt x="1460" y="8602"/>
                    <a:pt x="1916" y="9575"/>
                    <a:pt x="2432" y="10365"/>
                  </a:cubicBezTo>
                  <a:cubicBezTo>
                    <a:pt x="2676" y="10730"/>
                    <a:pt x="2919" y="11125"/>
                    <a:pt x="3131" y="11460"/>
                  </a:cubicBezTo>
                  <a:cubicBezTo>
                    <a:pt x="3375" y="11824"/>
                    <a:pt x="3648" y="12098"/>
                    <a:pt x="3831" y="12371"/>
                  </a:cubicBezTo>
                  <a:cubicBezTo>
                    <a:pt x="4043" y="12645"/>
                    <a:pt x="4287" y="12888"/>
                    <a:pt x="4469" y="13101"/>
                  </a:cubicBezTo>
                  <a:cubicBezTo>
                    <a:pt x="4651" y="13283"/>
                    <a:pt x="4803" y="13496"/>
                    <a:pt x="4955" y="13587"/>
                  </a:cubicBezTo>
                  <a:cubicBezTo>
                    <a:pt x="5262" y="13866"/>
                    <a:pt x="5440" y="14017"/>
                    <a:pt x="5468" y="14017"/>
                  </a:cubicBezTo>
                  <a:cubicBezTo>
                    <a:pt x="5471" y="14017"/>
                    <a:pt x="5472" y="14015"/>
                    <a:pt x="5472" y="14013"/>
                  </a:cubicBezTo>
                  <a:cubicBezTo>
                    <a:pt x="5502" y="13982"/>
                    <a:pt x="4894" y="13344"/>
                    <a:pt x="4104" y="12219"/>
                  </a:cubicBezTo>
                  <a:cubicBezTo>
                    <a:pt x="3891" y="11976"/>
                    <a:pt x="3679" y="11672"/>
                    <a:pt x="3466" y="11308"/>
                  </a:cubicBezTo>
                  <a:cubicBezTo>
                    <a:pt x="3223" y="10973"/>
                    <a:pt x="3010" y="10608"/>
                    <a:pt x="2767" y="10213"/>
                  </a:cubicBezTo>
                  <a:cubicBezTo>
                    <a:pt x="2311" y="9423"/>
                    <a:pt x="1885" y="8511"/>
                    <a:pt x="1521" y="7508"/>
                  </a:cubicBezTo>
                  <a:cubicBezTo>
                    <a:pt x="1125" y="6535"/>
                    <a:pt x="852" y="5593"/>
                    <a:pt x="669" y="4681"/>
                  </a:cubicBezTo>
                  <a:cubicBezTo>
                    <a:pt x="609" y="4225"/>
                    <a:pt x="487" y="3800"/>
                    <a:pt x="457" y="3374"/>
                  </a:cubicBezTo>
                  <a:cubicBezTo>
                    <a:pt x="365" y="2949"/>
                    <a:pt x="335" y="2614"/>
                    <a:pt x="335" y="2250"/>
                  </a:cubicBezTo>
                  <a:cubicBezTo>
                    <a:pt x="214" y="882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9" name="Google Shape;2449;p47"/>
            <p:cNvSpPr/>
            <p:nvPr/>
          </p:nvSpPr>
          <p:spPr>
            <a:xfrm>
              <a:off x="4774675" y="2257150"/>
              <a:ext cx="53975" cy="104250"/>
            </a:xfrm>
            <a:custGeom>
              <a:avLst/>
              <a:gdLst/>
              <a:ahLst/>
              <a:cxnLst/>
              <a:rect l="l" t="t" r="r" b="b"/>
              <a:pathLst>
                <a:path w="2159" h="4170" extrusionOk="0">
                  <a:moveTo>
                    <a:pt x="92" y="1"/>
                  </a:moveTo>
                  <a:cubicBezTo>
                    <a:pt x="31" y="1"/>
                    <a:pt x="0" y="275"/>
                    <a:pt x="31" y="730"/>
                  </a:cubicBezTo>
                  <a:cubicBezTo>
                    <a:pt x="92" y="1156"/>
                    <a:pt x="244" y="1764"/>
                    <a:pt x="547" y="2372"/>
                  </a:cubicBezTo>
                  <a:cubicBezTo>
                    <a:pt x="851" y="2980"/>
                    <a:pt x="1216" y="3436"/>
                    <a:pt x="1520" y="3740"/>
                  </a:cubicBezTo>
                  <a:cubicBezTo>
                    <a:pt x="1767" y="4041"/>
                    <a:pt x="2014" y="4170"/>
                    <a:pt x="2082" y="4170"/>
                  </a:cubicBezTo>
                  <a:cubicBezTo>
                    <a:pt x="2089" y="4170"/>
                    <a:pt x="2095" y="4168"/>
                    <a:pt x="2098" y="4165"/>
                  </a:cubicBezTo>
                  <a:cubicBezTo>
                    <a:pt x="2158" y="4074"/>
                    <a:pt x="1459" y="3314"/>
                    <a:pt x="912" y="2189"/>
                  </a:cubicBezTo>
                  <a:cubicBezTo>
                    <a:pt x="335" y="1034"/>
                    <a:pt x="244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0" name="Google Shape;2450;p47"/>
            <p:cNvSpPr/>
            <p:nvPr/>
          </p:nvSpPr>
          <p:spPr>
            <a:xfrm>
              <a:off x="5606000" y="2640150"/>
              <a:ext cx="262950" cy="198350"/>
            </a:xfrm>
            <a:custGeom>
              <a:avLst/>
              <a:gdLst/>
              <a:ahLst/>
              <a:cxnLst/>
              <a:rect l="l" t="t" r="r" b="b"/>
              <a:pathLst>
                <a:path w="10518" h="7934" extrusionOk="0">
                  <a:moveTo>
                    <a:pt x="10335" y="0"/>
                  </a:moveTo>
                  <a:cubicBezTo>
                    <a:pt x="9119" y="1003"/>
                    <a:pt x="7751" y="2006"/>
                    <a:pt x="6292" y="3131"/>
                  </a:cubicBezTo>
                  <a:cubicBezTo>
                    <a:pt x="3982" y="4864"/>
                    <a:pt x="1763" y="6414"/>
                    <a:pt x="0" y="7690"/>
                  </a:cubicBezTo>
                  <a:cubicBezTo>
                    <a:pt x="61" y="7751"/>
                    <a:pt x="152" y="7842"/>
                    <a:pt x="183" y="7934"/>
                  </a:cubicBezTo>
                  <a:cubicBezTo>
                    <a:pt x="2006" y="6718"/>
                    <a:pt x="4225" y="5168"/>
                    <a:pt x="6566" y="3435"/>
                  </a:cubicBezTo>
                  <a:cubicBezTo>
                    <a:pt x="7964" y="2371"/>
                    <a:pt x="9332" y="1307"/>
                    <a:pt x="10517" y="335"/>
                  </a:cubicBezTo>
                  <a:cubicBezTo>
                    <a:pt x="10487" y="244"/>
                    <a:pt x="10396" y="122"/>
                    <a:pt x="10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1" name="Google Shape;2451;p47"/>
            <p:cNvSpPr/>
            <p:nvPr/>
          </p:nvSpPr>
          <p:spPr>
            <a:xfrm>
              <a:off x="4109775" y="2093775"/>
              <a:ext cx="278125" cy="185450"/>
            </a:xfrm>
            <a:custGeom>
              <a:avLst/>
              <a:gdLst/>
              <a:ahLst/>
              <a:cxnLst/>
              <a:rect l="l" t="t" r="r" b="b"/>
              <a:pathLst>
                <a:path w="11125" h="7418" extrusionOk="0">
                  <a:moveTo>
                    <a:pt x="10912" y="1"/>
                  </a:moveTo>
                  <a:cubicBezTo>
                    <a:pt x="9514" y="822"/>
                    <a:pt x="8055" y="1642"/>
                    <a:pt x="6505" y="2645"/>
                  </a:cubicBezTo>
                  <a:cubicBezTo>
                    <a:pt x="4043" y="4196"/>
                    <a:pt x="1824" y="5746"/>
                    <a:pt x="0" y="7114"/>
                  </a:cubicBezTo>
                  <a:cubicBezTo>
                    <a:pt x="31" y="7235"/>
                    <a:pt x="122" y="7357"/>
                    <a:pt x="152" y="7417"/>
                  </a:cubicBezTo>
                  <a:cubicBezTo>
                    <a:pt x="2006" y="6080"/>
                    <a:pt x="4256" y="4530"/>
                    <a:pt x="6718" y="2980"/>
                  </a:cubicBezTo>
                  <a:cubicBezTo>
                    <a:pt x="8237" y="2037"/>
                    <a:pt x="9727" y="1126"/>
                    <a:pt x="11125" y="305"/>
                  </a:cubicBezTo>
                  <a:lnTo>
                    <a:pt x="10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2" name="Google Shape;2452;p47"/>
            <p:cNvSpPr/>
            <p:nvPr/>
          </p:nvSpPr>
          <p:spPr>
            <a:xfrm>
              <a:off x="5207800" y="2055025"/>
              <a:ext cx="361750" cy="718125"/>
            </a:xfrm>
            <a:custGeom>
              <a:avLst/>
              <a:gdLst/>
              <a:ahLst/>
              <a:cxnLst/>
              <a:rect l="l" t="t" r="r" b="b"/>
              <a:pathLst>
                <a:path w="14470" h="2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2250" y="1"/>
                    <a:pt x="2129" y="92"/>
                    <a:pt x="1977" y="244"/>
                  </a:cubicBezTo>
                  <a:cubicBezTo>
                    <a:pt x="1855" y="305"/>
                    <a:pt x="1794" y="426"/>
                    <a:pt x="1673" y="548"/>
                  </a:cubicBezTo>
                  <a:lnTo>
                    <a:pt x="1338" y="1004"/>
                  </a:lnTo>
                  <a:cubicBezTo>
                    <a:pt x="1065" y="1338"/>
                    <a:pt x="791" y="1794"/>
                    <a:pt x="578" y="2372"/>
                  </a:cubicBezTo>
                  <a:cubicBezTo>
                    <a:pt x="335" y="2919"/>
                    <a:pt x="153" y="3618"/>
                    <a:pt x="122" y="4378"/>
                  </a:cubicBezTo>
                  <a:cubicBezTo>
                    <a:pt x="1" y="5928"/>
                    <a:pt x="457" y="7782"/>
                    <a:pt x="1430" y="9545"/>
                  </a:cubicBezTo>
                  <a:cubicBezTo>
                    <a:pt x="1673" y="10001"/>
                    <a:pt x="1977" y="10426"/>
                    <a:pt x="2281" y="10822"/>
                  </a:cubicBezTo>
                  <a:cubicBezTo>
                    <a:pt x="2585" y="11278"/>
                    <a:pt x="2888" y="11703"/>
                    <a:pt x="3192" y="12159"/>
                  </a:cubicBezTo>
                  <a:cubicBezTo>
                    <a:pt x="3800" y="13071"/>
                    <a:pt x="4469" y="13983"/>
                    <a:pt x="5138" y="14895"/>
                  </a:cubicBezTo>
                  <a:cubicBezTo>
                    <a:pt x="6506" y="16749"/>
                    <a:pt x="7782" y="18542"/>
                    <a:pt x="8937" y="20183"/>
                  </a:cubicBezTo>
                  <a:cubicBezTo>
                    <a:pt x="10062" y="21825"/>
                    <a:pt x="11095" y="23284"/>
                    <a:pt x="11886" y="24591"/>
                  </a:cubicBezTo>
                  <a:cubicBezTo>
                    <a:pt x="12311" y="25229"/>
                    <a:pt x="12646" y="25807"/>
                    <a:pt x="12949" y="26323"/>
                  </a:cubicBezTo>
                  <a:cubicBezTo>
                    <a:pt x="13223" y="26779"/>
                    <a:pt x="13497" y="27235"/>
                    <a:pt x="13709" y="27661"/>
                  </a:cubicBezTo>
                  <a:cubicBezTo>
                    <a:pt x="14165" y="28360"/>
                    <a:pt x="14439" y="28725"/>
                    <a:pt x="14439" y="28725"/>
                  </a:cubicBezTo>
                  <a:cubicBezTo>
                    <a:pt x="14469" y="28725"/>
                    <a:pt x="14287" y="28269"/>
                    <a:pt x="13922" y="27509"/>
                  </a:cubicBezTo>
                  <a:cubicBezTo>
                    <a:pt x="13709" y="27144"/>
                    <a:pt x="13497" y="26688"/>
                    <a:pt x="13193" y="26141"/>
                  </a:cubicBezTo>
                  <a:cubicBezTo>
                    <a:pt x="12889" y="25624"/>
                    <a:pt x="12585" y="25016"/>
                    <a:pt x="12159" y="24348"/>
                  </a:cubicBezTo>
                  <a:cubicBezTo>
                    <a:pt x="11399" y="23071"/>
                    <a:pt x="10427" y="21551"/>
                    <a:pt x="9272" y="19879"/>
                  </a:cubicBezTo>
                  <a:cubicBezTo>
                    <a:pt x="8147" y="18238"/>
                    <a:pt x="6840" y="16445"/>
                    <a:pt x="5472" y="14591"/>
                  </a:cubicBezTo>
                  <a:cubicBezTo>
                    <a:pt x="4803" y="13648"/>
                    <a:pt x="4135" y="12737"/>
                    <a:pt x="3527" y="11855"/>
                  </a:cubicBezTo>
                  <a:cubicBezTo>
                    <a:pt x="3223" y="11399"/>
                    <a:pt x="2919" y="10974"/>
                    <a:pt x="2615" y="10518"/>
                  </a:cubicBezTo>
                  <a:cubicBezTo>
                    <a:pt x="2311" y="10123"/>
                    <a:pt x="2007" y="9697"/>
                    <a:pt x="1794" y="9271"/>
                  </a:cubicBezTo>
                  <a:cubicBezTo>
                    <a:pt x="791" y="7569"/>
                    <a:pt x="335" y="5776"/>
                    <a:pt x="426" y="4287"/>
                  </a:cubicBezTo>
                  <a:cubicBezTo>
                    <a:pt x="457" y="3587"/>
                    <a:pt x="609" y="2888"/>
                    <a:pt x="791" y="2372"/>
                  </a:cubicBezTo>
                  <a:cubicBezTo>
                    <a:pt x="1034" y="1825"/>
                    <a:pt x="1247" y="1369"/>
                    <a:pt x="1490" y="1034"/>
                  </a:cubicBezTo>
                  <a:cubicBezTo>
                    <a:pt x="1581" y="882"/>
                    <a:pt x="1703" y="730"/>
                    <a:pt x="1794" y="578"/>
                  </a:cubicBezTo>
                  <a:cubicBezTo>
                    <a:pt x="1855" y="457"/>
                    <a:pt x="1977" y="396"/>
                    <a:pt x="2037" y="274"/>
                  </a:cubicBezTo>
                  <a:cubicBezTo>
                    <a:pt x="2189" y="122"/>
                    <a:pt x="2281" y="1"/>
                    <a:pt x="2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3" name="Google Shape;2453;p47"/>
            <p:cNvSpPr/>
            <p:nvPr/>
          </p:nvSpPr>
          <p:spPr>
            <a:xfrm>
              <a:off x="4184250" y="1886325"/>
              <a:ext cx="41800" cy="228775"/>
            </a:xfrm>
            <a:custGeom>
              <a:avLst/>
              <a:gdLst/>
              <a:ahLst/>
              <a:cxnLst/>
              <a:rect l="l" t="t" r="r" b="b"/>
              <a:pathLst>
                <a:path w="1672" h="9151" extrusionOk="0">
                  <a:moveTo>
                    <a:pt x="1307" y="1"/>
                  </a:moveTo>
                  <a:cubicBezTo>
                    <a:pt x="1307" y="1"/>
                    <a:pt x="1246" y="92"/>
                    <a:pt x="1216" y="366"/>
                  </a:cubicBezTo>
                  <a:cubicBezTo>
                    <a:pt x="1216" y="609"/>
                    <a:pt x="1155" y="974"/>
                    <a:pt x="1277" y="1399"/>
                  </a:cubicBezTo>
                  <a:cubicBezTo>
                    <a:pt x="1398" y="1794"/>
                    <a:pt x="1520" y="2311"/>
                    <a:pt x="1520" y="2889"/>
                  </a:cubicBezTo>
                  <a:cubicBezTo>
                    <a:pt x="1520" y="3436"/>
                    <a:pt x="1398" y="4044"/>
                    <a:pt x="1155" y="4621"/>
                  </a:cubicBezTo>
                  <a:cubicBezTo>
                    <a:pt x="912" y="5229"/>
                    <a:pt x="608" y="5776"/>
                    <a:pt x="395" y="6293"/>
                  </a:cubicBezTo>
                  <a:cubicBezTo>
                    <a:pt x="182" y="6840"/>
                    <a:pt x="30" y="7326"/>
                    <a:pt x="30" y="7782"/>
                  </a:cubicBezTo>
                  <a:cubicBezTo>
                    <a:pt x="1" y="8225"/>
                    <a:pt x="57" y="8553"/>
                    <a:pt x="144" y="8795"/>
                  </a:cubicBezTo>
                  <a:lnTo>
                    <a:pt x="144" y="8795"/>
                  </a:lnTo>
                  <a:cubicBezTo>
                    <a:pt x="101" y="8555"/>
                    <a:pt x="60" y="8205"/>
                    <a:pt x="91" y="7782"/>
                  </a:cubicBezTo>
                  <a:cubicBezTo>
                    <a:pt x="152" y="7357"/>
                    <a:pt x="304" y="6870"/>
                    <a:pt x="517" y="6384"/>
                  </a:cubicBezTo>
                  <a:cubicBezTo>
                    <a:pt x="760" y="5837"/>
                    <a:pt x="1064" y="5320"/>
                    <a:pt x="1307" y="4712"/>
                  </a:cubicBezTo>
                  <a:cubicBezTo>
                    <a:pt x="1580" y="4104"/>
                    <a:pt x="1672" y="3436"/>
                    <a:pt x="1672" y="2828"/>
                  </a:cubicBezTo>
                  <a:cubicBezTo>
                    <a:pt x="1672" y="2281"/>
                    <a:pt x="1459" y="1734"/>
                    <a:pt x="1398" y="1369"/>
                  </a:cubicBezTo>
                  <a:cubicBezTo>
                    <a:pt x="1277" y="943"/>
                    <a:pt x="1277" y="609"/>
                    <a:pt x="1277" y="366"/>
                  </a:cubicBezTo>
                  <a:cubicBezTo>
                    <a:pt x="1277" y="153"/>
                    <a:pt x="1307" y="31"/>
                    <a:pt x="1307" y="1"/>
                  </a:cubicBezTo>
                  <a:close/>
                  <a:moveTo>
                    <a:pt x="144" y="8795"/>
                  </a:moveTo>
                  <a:lnTo>
                    <a:pt x="144" y="8795"/>
                  </a:lnTo>
                  <a:cubicBezTo>
                    <a:pt x="147" y="8809"/>
                    <a:pt x="149" y="8823"/>
                    <a:pt x="152" y="8837"/>
                  </a:cubicBezTo>
                  <a:lnTo>
                    <a:pt x="152" y="8837"/>
                  </a:lnTo>
                  <a:cubicBezTo>
                    <a:pt x="152" y="8830"/>
                    <a:pt x="152" y="8823"/>
                    <a:pt x="152" y="8816"/>
                  </a:cubicBezTo>
                  <a:cubicBezTo>
                    <a:pt x="149" y="8809"/>
                    <a:pt x="147" y="8802"/>
                    <a:pt x="144" y="8795"/>
                  </a:cubicBezTo>
                  <a:close/>
                  <a:moveTo>
                    <a:pt x="152" y="8837"/>
                  </a:moveTo>
                  <a:cubicBezTo>
                    <a:pt x="154" y="9010"/>
                    <a:pt x="183" y="9150"/>
                    <a:pt x="213" y="9150"/>
                  </a:cubicBezTo>
                  <a:cubicBezTo>
                    <a:pt x="226" y="9150"/>
                    <a:pt x="190" y="9037"/>
                    <a:pt x="152" y="8837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4" name="Google Shape;2454;p47"/>
            <p:cNvSpPr/>
            <p:nvPr/>
          </p:nvSpPr>
          <p:spPr>
            <a:xfrm>
              <a:off x="4121925" y="1982025"/>
              <a:ext cx="74500" cy="78425"/>
            </a:xfrm>
            <a:custGeom>
              <a:avLst/>
              <a:gdLst/>
              <a:ahLst/>
              <a:cxnLst/>
              <a:rect l="l" t="t" r="r" b="b"/>
              <a:pathLst>
                <a:path w="2980" h="3137" extrusionOk="0">
                  <a:moveTo>
                    <a:pt x="2972" y="1"/>
                  </a:moveTo>
                  <a:cubicBezTo>
                    <a:pt x="2880" y="1"/>
                    <a:pt x="1906" y="293"/>
                    <a:pt x="1125" y="1219"/>
                  </a:cubicBezTo>
                  <a:cubicBezTo>
                    <a:pt x="244" y="2130"/>
                    <a:pt x="0" y="3134"/>
                    <a:pt x="61" y="3134"/>
                  </a:cubicBezTo>
                  <a:cubicBezTo>
                    <a:pt x="63" y="3135"/>
                    <a:pt x="65" y="3136"/>
                    <a:pt x="67" y="3136"/>
                  </a:cubicBezTo>
                  <a:cubicBezTo>
                    <a:pt x="141" y="3136"/>
                    <a:pt x="451" y="2196"/>
                    <a:pt x="1277" y="1371"/>
                  </a:cubicBezTo>
                  <a:cubicBezTo>
                    <a:pt x="2067" y="459"/>
                    <a:pt x="2979" y="64"/>
                    <a:pt x="2979" y="3"/>
                  </a:cubicBezTo>
                  <a:cubicBezTo>
                    <a:pt x="2979" y="1"/>
                    <a:pt x="2977" y="1"/>
                    <a:pt x="2972" y="1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55" name="Google Shape;2455;p47"/>
          <p:cNvSpPr txBox="1">
            <a:spLocks noGrp="1"/>
          </p:cNvSpPr>
          <p:nvPr>
            <p:ph type="subTitle" idx="1"/>
          </p:nvPr>
        </p:nvSpPr>
        <p:spPr>
          <a:xfrm>
            <a:off x="519170" y="1855175"/>
            <a:ext cx="4538426" cy="23564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Miêu tả là phần kiến thức em đã được làm quen ở tiểu học.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Em hãy trả lời các câu hỏi phía sau để gợi nhớ kiến thức về văn miêu tả của mình nhé.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67" name="Google Shape;2467;p47"/>
          <p:cNvGrpSpPr/>
          <p:nvPr/>
        </p:nvGrpSpPr>
        <p:grpSpPr>
          <a:xfrm rot="-1252412">
            <a:off x="573789" y="748875"/>
            <a:ext cx="617740" cy="420365"/>
            <a:chOff x="3492675" y="2373759"/>
            <a:chExt cx="943441" cy="642001"/>
          </a:xfrm>
        </p:grpSpPr>
        <p:sp>
          <p:nvSpPr>
            <p:cNvPr id="2468" name="Google Shape;2468;p47"/>
            <p:cNvSpPr/>
            <p:nvPr/>
          </p:nvSpPr>
          <p:spPr>
            <a:xfrm>
              <a:off x="3492675" y="2373759"/>
              <a:ext cx="943440" cy="642001"/>
            </a:xfrm>
            <a:custGeom>
              <a:avLst/>
              <a:gdLst/>
              <a:ahLst/>
              <a:cxnLst/>
              <a:rect l="l" t="t" r="r" b="b"/>
              <a:pathLst>
                <a:path w="15458" h="10519" extrusionOk="0">
                  <a:moveTo>
                    <a:pt x="6448" y="1"/>
                  </a:moveTo>
                  <a:cubicBezTo>
                    <a:pt x="5834" y="1"/>
                    <a:pt x="5213" y="33"/>
                    <a:pt x="4576" y="82"/>
                  </a:cubicBezTo>
                  <a:cubicBezTo>
                    <a:pt x="2304" y="242"/>
                    <a:pt x="1088" y="1533"/>
                    <a:pt x="661" y="3719"/>
                  </a:cubicBezTo>
                  <a:cubicBezTo>
                    <a:pt x="373" y="5224"/>
                    <a:pt x="0" y="7634"/>
                    <a:pt x="1227" y="8797"/>
                  </a:cubicBezTo>
                  <a:cubicBezTo>
                    <a:pt x="2790" y="10296"/>
                    <a:pt x="5436" y="10519"/>
                    <a:pt x="7649" y="10519"/>
                  </a:cubicBezTo>
                  <a:cubicBezTo>
                    <a:pt x="8035" y="10519"/>
                    <a:pt x="8407" y="10512"/>
                    <a:pt x="8758" y="10504"/>
                  </a:cubicBezTo>
                  <a:cubicBezTo>
                    <a:pt x="10081" y="10483"/>
                    <a:pt x="11084" y="9811"/>
                    <a:pt x="11745" y="8840"/>
                  </a:cubicBezTo>
                  <a:cubicBezTo>
                    <a:pt x="12172" y="9075"/>
                    <a:pt x="12652" y="9224"/>
                    <a:pt x="13142" y="9224"/>
                  </a:cubicBezTo>
                  <a:cubicBezTo>
                    <a:pt x="14049" y="9224"/>
                    <a:pt x="14935" y="8755"/>
                    <a:pt x="15457" y="8029"/>
                  </a:cubicBezTo>
                  <a:lnTo>
                    <a:pt x="15457" y="8029"/>
                  </a:lnTo>
                  <a:cubicBezTo>
                    <a:pt x="15067" y="8172"/>
                    <a:pt x="14651" y="8257"/>
                    <a:pt x="14241" y="8257"/>
                  </a:cubicBezTo>
                  <a:cubicBezTo>
                    <a:pt x="13946" y="8257"/>
                    <a:pt x="13654" y="8213"/>
                    <a:pt x="13377" y="8114"/>
                  </a:cubicBezTo>
                  <a:cubicBezTo>
                    <a:pt x="13004" y="7997"/>
                    <a:pt x="12673" y="7773"/>
                    <a:pt x="12406" y="7496"/>
                  </a:cubicBezTo>
                  <a:cubicBezTo>
                    <a:pt x="12705" y="6589"/>
                    <a:pt x="12812" y="5576"/>
                    <a:pt x="12726" y="4584"/>
                  </a:cubicBezTo>
                  <a:cubicBezTo>
                    <a:pt x="12545" y="2695"/>
                    <a:pt x="11606" y="946"/>
                    <a:pt x="9878" y="455"/>
                  </a:cubicBezTo>
                  <a:cubicBezTo>
                    <a:pt x="8718" y="115"/>
                    <a:pt x="7595" y="1"/>
                    <a:pt x="644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69" name="Google Shape;2469;p47"/>
            <p:cNvSpPr/>
            <p:nvPr/>
          </p:nvSpPr>
          <p:spPr>
            <a:xfrm>
              <a:off x="3697075" y="2473609"/>
              <a:ext cx="345810" cy="461284"/>
            </a:xfrm>
            <a:custGeom>
              <a:avLst/>
              <a:gdLst/>
              <a:ahLst/>
              <a:cxnLst/>
              <a:rect l="l" t="t" r="r" b="b"/>
              <a:pathLst>
                <a:path w="5666" h="7558" extrusionOk="0">
                  <a:moveTo>
                    <a:pt x="4380" y="2560"/>
                  </a:moveTo>
                  <a:cubicBezTo>
                    <a:pt x="4710" y="2560"/>
                    <a:pt x="5022" y="2618"/>
                    <a:pt x="5245" y="2784"/>
                  </a:cubicBezTo>
                  <a:lnTo>
                    <a:pt x="5245" y="2784"/>
                  </a:lnTo>
                  <a:cubicBezTo>
                    <a:pt x="4891" y="3172"/>
                    <a:pt x="4289" y="3247"/>
                    <a:pt x="3748" y="3247"/>
                  </a:cubicBezTo>
                  <a:cubicBezTo>
                    <a:pt x="3602" y="3247"/>
                    <a:pt x="3460" y="3242"/>
                    <a:pt x="3329" y="3236"/>
                  </a:cubicBezTo>
                  <a:cubicBezTo>
                    <a:pt x="2972" y="3225"/>
                    <a:pt x="2620" y="3164"/>
                    <a:pt x="2279" y="3061"/>
                  </a:cubicBezTo>
                  <a:lnTo>
                    <a:pt x="2279" y="3061"/>
                  </a:lnTo>
                  <a:cubicBezTo>
                    <a:pt x="2533" y="2944"/>
                    <a:pt x="2798" y="2851"/>
                    <a:pt x="3062" y="2777"/>
                  </a:cubicBezTo>
                  <a:cubicBezTo>
                    <a:pt x="3406" y="2678"/>
                    <a:pt x="3912" y="2560"/>
                    <a:pt x="4380" y="2560"/>
                  </a:cubicBezTo>
                  <a:close/>
                  <a:moveTo>
                    <a:pt x="3906" y="5437"/>
                  </a:moveTo>
                  <a:cubicBezTo>
                    <a:pt x="4033" y="5437"/>
                    <a:pt x="4156" y="5468"/>
                    <a:pt x="4261" y="5537"/>
                  </a:cubicBezTo>
                  <a:lnTo>
                    <a:pt x="4261" y="5537"/>
                  </a:lnTo>
                  <a:cubicBezTo>
                    <a:pt x="3960" y="5912"/>
                    <a:pt x="3513" y="6021"/>
                    <a:pt x="3049" y="6021"/>
                  </a:cubicBezTo>
                  <a:cubicBezTo>
                    <a:pt x="3025" y="6021"/>
                    <a:pt x="3000" y="6020"/>
                    <a:pt x="2976" y="6020"/>
                  </a:cubicBezTo>
                  <a:lnTo>
                    <a:pt x="2976" y="6020"/>
                  </a:lnTo>
                  <a:cubicBezTo>
                    <a:pt x="3125" y="5695"/>
                    <a:pt x="3536" y="5437"/>
                    <a:pt x="3906" y="5437"/>
                  </a:cubicBezTo>
                  <a:close/>
                  <a:moveTo>
                    <a:pt x="3736" y="1"/>
                  </a:moveTo>
                  <a:cubicBezTo>
                    <a:pt x="2739" y="1"/>
                    <a:pt x="1767" y="270"/>
                    <a:pt x="929" y="846"/>
                  </a:cubicBezTo>
                  <a:cubicBezTo>
                    <a:pt x="310" y="1273"/>
                    <a:pt x="1" y="2041"/>
                    <a:pt x="609" y="2606"/>
                  </a:cubicBezTo>
                  <a:cubicBezTo>
                    <a:pt x="836" y="2816"/>
                    <a:pt x="1108" y="2986"/>
                    <a:pt x="1403" y="3121"/>
                  </a:cubicBezTo>
                  <a:lnTo>
                    <a:pt x="1403" y="3121"/>
                  </a:lnTo>
                  <a:cubicBezTo>
                    <a:pt x="950" y="3435"/>
                    <a:pt x="568" y="3837"/>
                    <a:pt x="417" y="4313"/>
                  </a:cubicBezTo>
                  <a:cubicBezTo>
                    <a:pt x="65" y="5390"/>
                    <a:pt x="971" y="6030"/>
                    <a:pt x="1921" y="6233"/>
                  </a:cubicBezTo>
                  <a:cubicBezTo>
                    <a:pt x="2122" y="6274"/>
                    <a:pt x="2333" y="6310"/>
                    <a:pt x="2547" y="6332"/>
                  </a:cubicBezTo>
                  <a:lnTo>
                    <a:pt x="2547" y="6332"/>
                  </a:lnTo>
                  <a:cubicBezTo>
                    <a:pt x="2549" y="6579"/>
                    <a:pt x="2641" y="6832"/>
                    <a:pt x="2817" y="7001"/>
                  </a:cubicBezTo>
                  <a:cubicBezTo>
                    <a:pt x="3222" y="7417"/>
                    <a:pt x="3745" y="7492"/>
                    <a:pt x="4310" y="7556"/>
                  </a:cubicBezTo>
                  <a:cubicBezTo>
                    <a:pt x="4320" y="7557"/>
                    <a:pt x="4329" y="7558"/>
                    <a:pt x="4338" y="7558"/>
                  </a:cubicBezTo>
                  <a:cubicBezTo>
                    <a:pt x="4534" y="7558"/>
                    <a:pt x="4525" y="7235"/>
                    <a:pt x="4310" y="7215"/>
                  </a:cubicBezTo>
                  <a:cubicBezTo>
                    <a:pt x="3776" y="7155"/>
                    <a:pt x="2911" y="7022"/>
                    <a:pt x="2908" y="6356"/>
                  </a:cubicBezTo>
                  <a:lnTo>
                    <a:pt x="2908" y="6356"/>
                  </a:lnTo>
                  <a:cubicBezTo>
                    <a:pt x="2936" y="6356"/>
                    <a:pt x="2963" y="6357"/>
                    <a:pt x="2990" y="6357"/>
                  </a:cubicBezTo>
                  <a:cubicBezTo>
                    <a:pt x="3640" y="6357"/>
                    <a:pt x="4264" y="6179"/>
                    <a:pt x="4641" y="5582"/>
                  </a:cubicBezTo>
                  <a:cubicBezTo>
                    <a:pt x="4684" y="5518"/>
                    <a:pt x="4662" y="5433"/>
                    <a:pt x="4609" y="5369"/>
                  </a:cubicBezTo>
                  <a:cubicBezTo>
                    <a:pt x="4415" y="5155"/>
                    <a:pt x="4179" y="5066"/>
                    <a:pt x="3936" y="5066"/>
                  </a:cubicBezTo>
                  <a:cubicBezTo>
                    <a:pt x="3430" y="5066"/>
                    <a:pt x="2895" y="5452"/>
                    <a:pt x="2657" y="5892"/>
                  </a:cubicBezTo>
                  <a:cubicBezTo>
                    <a:pt x="2638" y="5924"/>
                    <a:pt x="2622" y="5958"/>
                    <a:pt x="2608" y="5993"/>
                  </a:cubicBezTo>
                  <a:lnTo>
                    <a:pt x="2608" y="5993"/>
                  </a:lnTo>
                  <a:cubicBezTo>
                    <a:pt x="2406" y="5970"/>
                    <a:pt x="2209" y="5935"/>
                    <a:pt x="2027" y="5902"/>
                  </a:cubicBezTo>
                  <a:cubicBezTo>
                    <a:pt x="1611" y="5838"/>
                    <a:pt x="1238" y="5689"/>
                    <a:pt x="929" y="5401"/>
                  </a:cubicBezTo>
                  <a:cubicBezTo>
                    <a:pt x="374" y="4868"/>
                    <a:pt x="854" y="4164"/>
                    <a:pt x="1270" y="3748"/>
                  </a:cubicBezTo>
                  <a:cubicBezTo>
                    <a:pt x="1444" y="3574"/>
                    <a:pt x="1638" y="3424"/>
                    <a:pt x="1845" y="3295"/>
                  </a:cubicBezTo>
                  <a:lnTo>
                    <a:pt x="1845" y="3295"/>
                  </a:lnTo>
                  <a:cubicBezTo>
                    <a:pt x="2334" y="3458"/>
                    <a:pt x="2853" y="3544"/>
                    <a:pt x="3318" y="3577"/>
                  </a:cubicBezTo>
                  <a:cubicBezTo>
                    <a:pt x="3433" y="3585"/>
                    <a:pt x="3554" y="3589"/>
                    <a:pt x="3677" y="3589"/>
                  </a:cubicBezTo>
                  <a:cubicBezTo>
                    <a:pt x="4398" y="3589"/>
                    <a:pt x="5212" y="3432"/>
                    <a:pt x="5622" y="2830"/>
                  </a:cubicBezTo>
                  <a:cubicBezTo>
                    <a:pt x="5665" y="2766"/>
                    <a:pt x="5654" y="2670"/>
                    <a:pt x="5601" y="2617"/>
                  </a:cubicBezTo>
                  <a:cubicBezTo>
                    <a:pt x="5306" y="2297"/>
                    <a:pt x="4866" y="2191"/>
                    <a:pt x="4397" y="2191"/>
                  </a:cubicBezTo>
                  <a:cubicBezTo>
                    <a:pt x="3833" y="2191"/>
                    <a:pt x="3228" y="2345"/>
                    <a:pt x="2785" y="2468"/>
                  </a:cubicBezTo>
                  <a:cubicBezTo>
                    <a:pt x="2475" y="2558"/>
                    <a:pt x="2125" y="2698"/>
                    <a:pt x="1789" y="2883"/>
                  </a:cubicBezTo>
                  <a:lnTo>
                    <a:pt x="1789" y="2883"/>
                  </a:lnTo>
                  <a:cubicBezTo>
                    <a:pt x="1620" y="2811"/>
                    <a:pt x="1453" y="2729"/>
                    <a:pt x="1291" y="2638"/>
                  </a:cubicBezTo>
                  <a:cubicBezTo>
                    <a:pt x="1185" y="2574"/>
                    <a:pt x="1078" y="2521"/>
                    <a:pt x="971" y="2436"/>
                  </a:cubicBezTo>
                  <a:cubicBezTo>
                    <a:pt x="427" y="2094"/>
                    <a:pt x="587" y="1710"/>
                    <a:pt x="897" y="1347"/>
                  </a:cubicBezTo>
                  <a:cubicBezTo>
                    <a:pt x="1121" y="1081"/>
                    <a:pt x="1451" y="931"/>
                    <a:pt x="1761" y="771"/>
                  </a:cubicBezTo>
                  <a:cubicBezTo>
                    <a:pt x="2393" y="455"/>
                    <a:pt x="3103" y="344"/>
                    <a:pt x="3816" y="344"/>
                  </a:cubicBezTo>
                  <a:cubicBezTo>
                    <a:pt x="3849" y="344"/>
                    <a:pt x="3882" y="344"/>
                    <a:pt x="3916" y="345"/>
                  </a:cubicBezTo>
                  <a:cubicBezTo>
                    <a:pt x="3922" y="345"/>
                    <a:pt x="3928" y="346"/>
                    <a:pt x="3934" y="346"/>
                  </a:cubicBezTo>
                  <a:cubicBezTo>
                    <a:pt x="4129" y="346"/>
                    <a:pt x="4122" y="14"/>
                    <a:pt x="3905" y="3"/>
                  </a:cubicBezTo>
                  <a:cubicBezTo>
                    <a:pt x="3849" y="2"/>
                    <a:pt x="3792" y="1"/>
                    <a:pt x="3736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70" name="Google Shape;2470;p47"/>
            <p:cNvSpPr/>
            <p:nvPr/>
          </p:nvSpPr>
          <p:spPr>
            <a:xfrm>
              <a:off x="3521299" y="2441872"/>
              <a:ext cx="914816" cy="573217"/>
            </a:xfrm>
            <a:custGeom>
              <a:avLst/>
              <a:gdLst/>
              <a:ahLst/>
              <a:cxnLst/>
              <a:rect l="l" t="t" r="r" b="b"/>
              <a:pathLst>
                <a:path w="14989" h="9392" extrusionOk="0">
                  <a:moveTo>
                    <a:pt x="10657" y="1"/>
                  </a:moveTo>
                  <a:cubicBezTo>
                    <a:pt x="9591" y="758"/>
                    <a:pt x="9089" y="2081"/>
                    <a:pt x="8342" y="3158"/>
                  </a:cubicBezTo>
                  <a:cubicBezTo>
                    <a:pt x="7148" y="4918"/>
                    <a:pt x="5174" y="6124"/>
                    <a:pt x="3062" y="6390"/>
                  </a:cubicBezTo>
                  <a:cubicBezTo>
                    <a:pt x="2755" y="6429"/>
                    <a:pt x="2445" y="6448"/>
                    <a:pt x="2135" y="6448"/>
                  </a:cubicBezTo>
                  <a:cubicBezTo>
                    <a:pt x="1411" y="6448"/>
                    <a:pt x="687" y="6343"/>
                    <a:pt x="0" y="6134"/>
                  </a:cubicBezTo>
                  <a:lnTo>
                    <a:pt x="0" y="6134"/>
                  </a:lnTo>
                  <a:cubicBezTo>
                    <a:pt x="107" y="6732"/>
                    <a:pt x="342" y="7265"/>
                    <a:pt x="758" y="7671"/>
                  </a:cubicBezTo>
                  <a:cubicBezTo>
                    <a:pt x="2321" y="9170"/>
                    <a:pt x="4967" y="9392"/>
                    <a:pt x="7180" y="9392"/>
                  </a:cubicBezTo>
                  <a:cubicBezTo>
                    <a:pt x="7566" y="9392"/>
                    <a:pt x="7938" y="9385"/>
                    <a:pt x="8289" y="9377"/>
                  </a:cubicBezTo>
                  <a:cubicBezTo>
                    <a:pt x="9612" y="9345"/>
                    <a:pt x="10615" y="8684"/>
                    <a:pt x="11276" y="7713"/>
                  </a:cubicBezTo>
                  <a:cubicBezTo>
                    <a:pt x="11703" y="7948"/>
                    <a:pt x="12183" y="8097"/>
                    <a:pt x="12673" y="8097"/>
                  </a:cubicBezTo>
                  <a:cubicBezTo>
                    <a:pt x="13580" y="8097"/>
                    <a:pt x="14466" y="7628"/>
                    <a:pt x="14988" y="6892"/>
                  </a:cubicBezTo>
                  <a:lnTo>
                    <a:pt x="14988" y="6892"/>
                  </a:lnTo>
                  <a:cubicBezTo>
                    <a:pt x="14593" y="7049"/>
                    <a:pt x="14171" y="7139"/>
                    <a:pt x="13757" y="7139"/>
                  </a:cubicBezTo>
                  <a:cubicBezTo>
                    <a:pt x="13467" y="7139"/>
                    <a:pt x="13180" y="7095"/>
                    <a:pt x="12908" y="6998"/>
                  </a:cubicBezTo>
                  <a:cubicBezTo>
                    <a:pt x="12535" y="6881"/>
                    <a:pt x="12204" y="6657"/>
                    <a:pt x="11937" y="6380"/>
                  </a:cubicBezTo>
                  <a:cubicBezTo>
                    <a:pt x="12236" y="5473"/>
                    <a:pt x="12343" y="4460"/>
                    <a:pt x="12257" y="3468"/>
                  </a:cubicBezTo>
                  <a:cubicBezTo>
                    <a:pt x="12119" y="2091"/>
                    <a:pt x="11585" y="801"/>
                    <a:pt x="10657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1" grpId="0"/>
      <p:bldP spid="24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8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Em hãy</a:t>
            </a:r>
            <a:r>
              <a:rPr kumimoji="0" lang="vi-VN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 lựa chọn 1 câu hỏi và trả lời bằng cách lựa chọn đáp án đúng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grpSp>
        <p:nvGrpSpPr>
          <p:cNvPr id="2026" name="Google Shape;2026;p28"/>
          <p:cNvGrpSpPr/>
          <p:nvPr/>
        </p:nvGrpSpPr>
        <p:grpSpPr>
          <a:xfrm>
            <a:off x="599644" y="2124281"/>
            <a:ext cx="1047052" cy="972798"/>
            <a:chOff x="650224" y="2121782"/>
            <a:chExt cx="1169149" cy="1161856"/>
          </a:xfrm>
        </p:grpSpPr>
        <p:sp>
          <p:nvSpPr>
            <p:cNvPr id="2027" name="Google Shape;2027;p28"/>
            <p:cNvSpPr/>
            <p:nvPr/>
          </p:nvSpPr>
          <p:spPr>
            <a:xfrm>
              <a:off x="650224" y="2143195"/>
              <a:ext cx="1140681" cy="1140442"/>
            </a:xfrm>
            <a:custGeom>
              <a:avLst/>
              <a:gdLst/>
              <a:ahLst/>
              <a:cxnLst/>
              <a:rect l="l" t="t" r="r" b="b"/>
              <a:pathLst>
                <a:path w="4368" h="4367" extrusionOk="0">
                  <a:moveTo>
                    <a:pt x="2184" y="772"/>
                  </a:moveTo>
                  <a:cubicBezTo>
                    <a:pt x="2965" y="772"/>
                    <a:pt x="3596" y="1403"/>
                    <a:pt x="3596" y="2184"/>
                  </a:cubicBezTo>
                  <a:cubicBezTo>
                    <a:pt x="3596" y="2963"/>
                    <a:pt x="2965" y="3596"/>
                    <a:pt x="2184" y="3596"/>
                  </a:cubicBezTo>
                  <a:cubicBezTo>
                    <a:pt x="1405" y="3596"/>
                    <a:pt x="772" y="2963"/>
                    <a:pt x="772" y="2184"/>
                  </a:cubicBezTo>
                  <a:cubicBezTo>
                    <a:pt x="772" y="1403"/>
                    <a:pt x="1405" y="772"/>
                    <a:pt x="2184" y="772"/>
                  </a:cubicBezTo>
                  <a:close/>
                  <a:moveTo>
                    <a:pt x="2184" y="0"/>
                  </a:moveTo>
                  <a:cubicBezTo>
                    <a:pt x="978" y="0"/>
                    <a:pt x="1" y="977"/>
                    <a:pt x="1" y="2184"/>
                  </a:cubicBezTo>
                  <a:cubicBezTo>
                    <a:pt x="1" y="3389"/>
                    <a:pt x="978" y="4366"/>
                    <a:pt x="2184" y="4366"/>
                  </a:cubicBezTo>
                  <a:cubicBezTo>
                    <a:pt x="3391" y="4366"/>
                    <a:pt x="4368" y="3389"/>
                    <a:pt x="4368" y="2184"/>
                  </a:cubicBezTo>
                  <a:cubicBezTo>
                    <a:pt x="4368" y="978"/>
                    <a:pt x="3391" y="0"/>
                    <a:pt x="218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1219262" y="2121782"/>
              <a:ext cx="600111" cy="1057657"/>
            </a:xfrm>
            <a:custGeom>
              <a:avLst/>
              <a:gdLst/>
              <a:ahLst/>
              <a:cxnLst/>
              <a:rect l="l" t="t" r="r" b="b"/>
              <a:pathLst>
                <a:path w="2298" h="4050" extrusionOk="0">
                  <a:moveTo>
                    <a:pt x="0" y="0"/>
                  </a:moveTo>
                  <a:lnTo>
                    <a:pt x="0" y="927"/>
                  </a:lnTo>
                  <a:lnTo>
                    <a:pt x="40" y="922"/>
                  </a:lnTo>
                  <a:cubicBezTo>
                    <a:pt x="777" y="922"/>
                    <a:pt x="1372" y="1520"/>
                    <a:pt x="1372" y="2256"/>
                  </a:cubicBezTo>
                  <a:cubicBezTo>
                    <a:pt x="1372" y="2716"/>
                    <a:pt x="1140" y="3121"/>
                    <a:pt x="786" y="3361"/>
                  </a:cubicBezTo>
                  <a:lnTo>
                    <a:pt x="1362" y="4049"/>
                  </a:lnTo>
                  <a:cubicBezTo>
                    <a:pt x="1928" y="3635"/>
                    <a:pt x="2297" y="2954"/>
                    <a:pt x="2297" y="2200"/>
                  </a:cubicBezTo>
                  <a:cubicBezTo>
                    <a:pt x="2297" y="946"/>
                    <a:pt x="125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2029" name="Google Shape;2029;p28"/>
          <p:cNvGrpSpPr/>
          <p:nvPr/>
        </p:nvGrpSpPr>
        <p:grpSpPr>
          <a:xfrm>
            <a:off x="2209624" y="2099266"/>
            <a:ext cx="1106921" cy="1034897"/>
            <a:chOff x="2134840" y="2084699"/>
            <a:chExt cx="1235999" cy="1236023"/>
          </a:xfrm>
        </p:grpSpPr>
        <p:sp>
          <p:nvSpPr>
            <p:cNvPr id="2030" name="Google Shape;2030;p28"/>
            <p:cNvSpPr/>
            <p:nvPr/>
          </p:nvSpPr>
          <p:spPr>
            <a:xfrm>
              <a:off x="2160694" y="2110291"/>
              <a:ext cx="1185337" cy="1185360"/>
            </a:xfrm>
            <a:custGeom>
              <a:avLst/>
              <a:gdLst/>
              <a:ahLst/>
              <a:cxnLst/>
              <a:rect l="l" t="t" r="r" b="b"/>
              <a:pathLst>
                <a:path w="4539" h="4539" extrusionOk="0">
                  <a:moveTo>
                    <a:pt x="2269" y="803"/>
                  </a:moveTo>
                  <a:cubicBezTo>
                    <a:pt x="3080" y="803"/>
                    <a:pt x="3737" y="1461"/>
                    <a:pt x="3737" y="2270"/>
                  </a:cubicBezTo>
                  <a:cubicBezTo>
                    <a:pt x="3737" y="3079"/>
                    <a:pt x="3080" y="3737"/>
                    <a:pt x="2269" y="3737"/>
                  </a:cubicBezTo>
                  <a:cubicBezTo>
                    <a:pt x="1459" y="3737"/>
                    <a:pt x="803" y="3079"/>
                    <a:pt x="803" y="2270"/>
                  </a:cubicBezTo>
                  <a:cubicBezTo>
                    <a:pt x="803" y="1458"/>
                    <a:pt x="1460" y="803"/>
                    <a:pt x="2269" y="803"/>
                  </a:cubicBezTo>
                  <a:close/>
                  <a:moveTo>
                    <a:pt x="2269" y="0"/>
                  </a:moveTo>
                  <a:cubicBezTo>
                    <a:pt x="1016" y="0"/>
                    <a:pt x="1" y="1016"/>
                    <a:pt x="1" y="2270"/>
                  </a:cubicBezTo>
                  <a:cubicBezTo>
                    <a:pt x="1" y="3523"/>
                    <a:pt x="1016" y="4538"/>
                    <a:pt x="2269" y="4538"/>
                  </a:cubicBezTo>
                  <a:cubicBezTo>
                    <a:pt x="3523" y="4538"/>
                    <a:pt x="4539" y="3523"/>
                    <a:pt x="4539" y="2270"/>
                  </a:cubicBezTo>
                  <a:cubicBezTo>
                    <a:pt x="4539" y="1016"/>
                    <a:pt x="3522" y="0"/>
                    <a:pt x="226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2134840" y="2084699"/>
              <a:ext cx="1235999" cy="1236023"/>
            </a:xfrm>
            <a:custGeom>
              <a:avLst/>
              <a:gdLst/>
              <a:ahLst/>
              <a:cxnLst/>
              <a:rect l="l" t="t" r="r" b="b"/>
              <a:pathLst>
                <a:path w="4733" h="4733" extrusionOk="0">
                  <a:moveTo>
                    <a:pt x="2367" y="0"/>
                  </a:moveTo>
                  <a:lnTo>
                    <a:pt x="2367" y="184"/>
                  </a:lnTo>
                  <a:lnTo>
                    <a:pt x="2367" y="956"/>
                  </a:lnTo>
                  <a:cubicBezTo>
                    <a:pt x="3147" y="956"/>
                    <a:pt x="3779" y="1587"/>
                    <a:pt x="3779" y="2368"/>
                  </a:cubicBezTo>
                  <a:cubicBezTo>
                    <a:pt x="3779" y="3148"/>
                    <a:pt x="3147" y="3780"/>
                    <a:pt x="2367" y="3780"/>
                  </a:cubicBezTo>
                  <a:cubicBezTo>
                    <a:pt x="1587" y="3780"/>
                    <a:pt x="955" y="3148"/>
                    <a:pt x="955" y="2368"/>
                  </a:cubicBezTo>
                  <a:cubicBezTo>
                    <a:pt x="955" y="2235"/>
                    <a:pt x="973" y="2106"/>
                    <a:pt x="1007" y="1984"/>
                  </a:cubicBezTo>
                  <a:lnTo>
                    <a:pt x="294" y="1682"/>
                  </a:lnTo>
                  <a:lnTo>
                    <a:pt x="120" y="1623"/>
                  </a:lnTo>
                  <a:cubicBezTo>
                    <a:pt x="44" y="1857"/>
                    <a:pt x="1" y="2107"/>
                    <a:pt x="1" y="2367"/>
                  </a:cubicBezTo>
                  <a:cubicBezTo>
                    <a:pt x="1" y="3673"/>
                    <a:pt x="1060" y="4732"/>
                    <a:pt x="2367" y="4732"/>
                  </a:cubicBezTo>
                  <a:cubicBezTo>
                    <a:pt x="3675" y="4732"/>
                    <a:pt x="4733" y="3673"/>
                    <a:pt x="4733" y="2367"/>
                  </a:cubicBezTo>
                  <a:cubicBezTo>
                    <a:pt x="4733" y="1059"/>
                    <a:pt x="3675" y="0"/>
                    <a:pt x="2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2032" name="Google Shape;2032;p28"/>
          <p:cNvGrpSpPr/>
          <p:nvPr/>
        </p:nvGrpSpPr>
        <p:grpSpPr>
          <a:xfrm>
            <a:off x="3886455" y="2100173"/>
            <a:ext cx="1153929" cy="1018060"/>
            <a:chOff x="3679781" y="2088878"/>
            <a:chExt cx="1288489" cy="1215914"/>
          </a:xfrm>
        </p:grpSpPr>
        <p:sp>
          <p:nvSpPr>
            <p:cNvPr id="2033" name="Google Shape;2033;p28"/>
            <p:cNvSpPr/>
            <p:nvPr/>
          </p:nvSpPr>
          <p:spPr>
            <a:xfrm>
              <a:off x="3679781" y="2120215"/>
              <a:ext cx="1184554" cy="1184576"/>
            </a:xfrm>
            <a:custGeom>
              <a:avLst/>
              <a:gdLst/>
              <a:ahLst/>
              <a:cxnLst/>
              <a:rect l="l" t="t" r="r" b="b"/>
              <a:pathLst>
                <a:path w="4536" h="4536" extrusionOk="0">
                  <a:moveTo>
                    <a:pt x="2268" y="800"/>
                  </a:moveTo>
                  <a:cubicBezTo>
                    <a:pt x="3077" y="800"/>
                    <a:pt x="3735" y="1456"/>
                    <a:pt x="3735" y="2268"/>
                  </a:cubicBezTo>
                  <a:cubicBezTo>
                    <a:pt x="3735" y="3078"/>
                    <a:pt x="3080" y="3735"/>
                    <a:pt x="2268" y="3735"/>
                  </a:cubicBezTo>
                  <a:cubicBezTo>
                    <a:pt x="1459" y="3735"/>
                    <a:pt x="801" y="3078"/>
                    <a:pt x="801" y="2268"/>
                  </a:cubicBezTo>
                  <a:cubicBezTo>
                    <a:pt x="801" y="1458"/>
                    <a:pt x="1457" y="800"/>
                    <a:pt x="2268" y="800"/>
                  </a:cubicBezTo>
                  <a:close/>
                  <a:moveTo>
                    <a:pt x="2268" y="0"/>
                  </a:moveTo>
                  <a:cubicBezTo>
                    <a:pt x="1016" y="0"/>
                    <a:pt x="1" y="1015"/>
                    <a:pt x="1" y="2268"/>
                  </a:cubicBezTo>
                  <a:cubicBezTo>
                    <a:pt x="1" y="3520"/>
                    <a:pt x="1016" y="4535"/>
                    <a:pt x="2268" y="4535"/>
                  </a:cubicBezTo>
                  <a:cubicBezTo>
                    <a:pt x="3521" y="4535"/>
                    <a:pt x="4536" y="3520"/>
                    <a:pt x="4536" y="2268"/>
                  </a:cubicBezTo>
                  <a:cubicBezTo>
                    <a:pt x="4536" y="1015"/>
                    <a:pt x="3522" y="0"/>
                    <a:pt x="22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3688398" y="2088878"/>
              <a:ext cx="1279872" cy="1050084"/>
            </a:xfrm>
            <a:custGeom>
              <a:avLst/>
              <a:gdLst/>
              <a:ahLst/>
              <a:cxnLst/>
              <a:rect l="l" t="t" r="r" b="b"/>
              <a:pathLst>
                <a:path w="4901" h="4021" extrusionOk="0">
                  <a:moveTo>
                    <a:pt x="2255" y="1"/>
                  </a:moveTo>
                  <a:cubicBezTo>
                    <a:pt x="1234" y="1"/>
                    <a:pt x="299" y="659"/>
                    <a:pt x="0" y="1691"/>
                  </a:cubicBezTo>
                  <a:lnTo>
                    <a:pt x="71" y="1712"/>
                  </a:lnTo>
                  <a:lnTo>
                    <a:pt x="849" y="1937"/>
                  </a:lnTo>
                  <a:lnTo>
                    <a:pt x="931" y="1949"/>
                  </a:lnTo>
                  <a:cubicBezTo>
                    <a:pt x="1108" y="1336"/>
                    <a:pt x="1668" y="937"/>
                    <a:pt x="2276" y="937"/>
                  </a:cubicBezTo>
                  <a:cubicBezTo>
                    <a:pt x="2404" y="937"/>
                    <a:pt x="2535" y="954"/>
                    <a:pt x="2665" y="992"/>
                  </a:cubicBezTo>
                  <a:cubicBezTo>
                    <a:pt x="3408" y="1207"/>
                    <a:pt x="3836" y="1984"/>
                    <a:pt x="3622" y="2726"/>
                  </a:cubicBezTo>
                  <a:cubicBezTo>
                    <a:pt x="3553" y="2968"/>
                    <a:pt x="3422" y="3178"/>
                    <a:pt x="3253" y="3341"/>
                  </a:cubicBezTo>
                  <a:lnTo>
                    <a:pt x="3305" y="3412"/>
                  </a:lnTo>
                  <a:lnTo>
                    <a:pt x="3959" y="4021"/>
                  </a:lnTo>
                  <a:cubicBezTo>
                    <a:pt x="4223" y="3750"/>
                    <a:pt x="4426" y="3413"/>
                    <a:pt x="4538" y="3024"/>
                  </a:cubicBezTo>
                  <a:cubicBezTo>
                    <a:pt x="4901" y="1770"/>
                    <a:pt x="4178" y="459"/>
                    <a:pt x="2924" y="96"/>
                  </a:cubicBezTo>
                  <a:cubicBezTo>
                    <a:pt x="2701" y="31"/>
                    <a:pt x="2476" y="1"/>
                    <a:pt x="2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2035" name="Google Shape;2035;p28"/>
          <p:cNvGrpSpPr/>
          <p:nvPr/>
        </p:nvGrpSpPr>
        <p:grpSpPr>
          <a:xfrm>
            <a:off x="5615776" y="2122518"/>
            <a:ext cx="1095930" cy="977172"/>
            <a:chOff x="5193645" y="2119170"/>
            <a:chExt cx="1223726" cy="1167079"/>
          </a:xfrm>
        </p:grpSpPr>
        <p:sp>
          <p:nvSpPr>
            <p:cNvPr id="2036" name="Google Shape;2036;p28"/>
            <p:cNvSpPr/>
            <p:nvPr/>
          </p:nvSpPr>
          <p:spPr>
            <a:xfrm>
              <a:off x="5215320" y="2145807"/>
              <a:ext cx="1202050" cy="1140442"/>
            </a:xfrm>
            <a:custGeom>
              <a:avLst/>
              <a:gdLst/>
              <a:ahLst/>
              <a:cxnLst/>
              <a:rect l="l" t="t" r="r" b="b"/>
              <a:pathLst>
                <a:path w="4603" h="4367" extrusionOk="0">
                  <a:moveTo>
                    <a:pt x="2303" y="771"/>
                  </a:moveTo>
                  <a:cubicBezTo>
                    <a:pt x="3015" y="771"/>
                    <a:pt x="3627" y="1307"/>
                    <a:pt x="3705" y="2031"/>
                  </a:cubicBezTo>
                  <a:cubicBezTo>
                    <a:pt x="3790" y="2805"/>
                    <a:pt x="3229" y="3502"/>
                    <a:pt x="2455" y="3587"/>
                  </a:cubicBezTo>
                  <a:cubicBezTo>
                    <a:pt x="2403" y="3592"/>
                    <a:pt x="2352" y="3595"/>
                    <a:pt x="2301" y="3595"/>
                  </a:cubicBezTo>
                  <a:cubicBezTo>
                    <a:pt x="1589" y="3595"/>
                    <a:pt x="977" y="3059"/>
                    <a:pt x="898" y="2335"/>
                  </a:cubicBezTo>
                  <a:cubicBezTo>
                    <a:pt x="813" y="1561"/>
                    <a:pt x="1374" y="863"/>
                    <a:pt x="2149" y="779"/>
                  </a:cubicBezTo>
                  <a:cubicBezTo>
                    <a:pt x="2200" y="774"/>
                    <a:pt x="2252" y="771"/>
                    <a:pt x="2303" y="771"/>
                  </a:cubicBezTo>
                  <a:close/>
                  <a:moveTo>
                    <a:pt x="2303" y="0"/>
                  </a:moveTo>
                  <a:cubicBezTo>
                    <a:pt x="2225" y="0"/>
                    <a:pt x="2146" y="4"/>
                    <a:pt x="2067" y="13"/>
                  </a:cubicBezTo>
                  <a:cubicBezTo>
                    <a:pt x="868" y="144"/>
                    <a:pt x="1" y="1220"/>
                    <a:pt x="132" y="2419"/>
                  </a:cubicBezTo>
                  <a:cubicBezTo>
                    <a:pt x="253" y="3538"/>
                    <a:pt x="1201" y="4367"/>
                    <a:pt x="2301" y="4367"/>
                  </a:cubicBezTo>
                  <a:cubicBezTo>
                    <a:pt x="2379" y="4367"/>
                    <a:pt x="2458" y="4363"/>
                    <a:pt x="2537" y="4354"/>
                  </a:cubicBezTo>
                  <a:cubicBezTo>
                    <a:pt x="3736" y="4223"/>
                    <a:pt x="4602" y="3147"/>
                    <a:pt x="4472" y="1949"/>
                  </a:cubicBezTo>
                  <a:cubicBezTo>
                    <a:pt x="4351" y="829"/>
                    <a:pt x="3404" y="0"/>
                    <a:pt x="230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5193645" y="2119170"/>
              <a:ext cx="1048236" cy="662015"/>
            </a:xfrm>
            <a:custGeom>
              <a:avLst/>
              <a:gdLst/>
              <a:ahLst/>
              <a:cxnLst/>
              <a:rect l="l" t="t" r="r" b="b"/>
              <a:pathLst>
                <a:path w="4014" h="2535" extrusionOk="0">
                  <a:moveTo>
                    <a:pt x="2323" y="1"/>
                  </a:moveTo>
                  <a:cubicBezTo>
                    <a:pt x="2241" y="1"/>
                    <a:pt x="2158" y="5"/>
                    <a:pt x="2074" y="15"/>
                  </a:cubicBezTo>
                  <a:cubicBezTo>
                    <a:pt x="828" y="150"/>
                    <a:pt x="0" y="1286"/>
                    <a:pt x="135" y="2535"/>
                  </a:cubicBezTo>
                  <a:lnTo>
                    <a:pt x="1056" y="2435"/>
                  </a:lnTo>
                  <a:lnTo>
                    <a:pt x="1048" y="2395"/>
                  </a:lnTo>
                  <a:cubicBezTo>
                    <a:pt x="968" y="1664"/>
                    <a:pt x="1496" y="1007"/>
                    <a:pt x="2228" y="927"/>
                  </a:cubicBezTo>
                  <a:cubicBezTo>
                    <a:pt x="2277" y="922"/>
                    <a:pt x="2326" y="919"/>
                    <a:pt x="2374" y="919"/>
                  </a:cubicBezTo>
                  <a:cubicBezTo>
                    <a:pt x="2775" y="919"/>
                    <a:pt x="3142" y="1100"/>
                    <a:pt x="3389" y="1392"/>
                  </a:cubicBezTo>
                  <a:lnTo>
                    <a:pt x="4013" y="744"/>
                  </a:lnTo>
                  <a:cubicBezTo>
                    <a:pt x="3594" y="284"/>
                    <a:pt x="2981" y="1"/>
                    <a:pt x="2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2048" name="Google Shape;2048;p28"/>
          <p:cNvGrpSpPr/>
          <p:nvPr/>
        </p:nvGrpSpPr>
        <p:grpSpPr>
          <a:xfrm>
            <a:off x="7280334" y="2112579"/>
            <a:ext cx="1106921" cy="1034897"/>
            <a:chOff x="7330915" y="2098012"/>
            <a:chExt cx="1235999" cy="1236023"/>
          </a:xfrm>
        </p:grpSpPr>
        <p:sp>
          <p:nvSpPr>
            <p:cNvPr id="2049" name="Google Shape;2049;p28"/>
            <p:cNvSpPr/>
            <p:nvPr/>
          </p:nvSpPr>
          <p:spPr>
            <a:xfrm>
              <a:off x="7356769" y="2123604"/>
              <a:ext cx="1185337" cy="1185360"/>
            </a:xfrm>
            <a:custGeom>
              <a:avLst/>
              <a:gdLst/>
              <a:ahLst/>
              <a:cxnLst/>
              <a:rect l="l" t="t" r="r" b="b"/>
              <a:pathLst>
                <a:path w="4539" h="4539" extrusionOk="0">
                  <a:moveTo>
                    <a:pt x="2269" y="803"/>
                  </a:moveTo>
                  <a:cubicBezTo>
                    <a:pt x="3080" y="803"/>
                    <a:pt x="3737" y="1461"/>
                    <a:pt x="3737" y="2270"/>
                  </a:cubicBezTo>
                  <a:cubicBezTo>
                    <a:pt x="3737" y="3079"/>
                    <a:pt x="3080" y="3737"/>
                    <a:pt x="2269" y="3737"/>
                  </a:cubicBezTo>
                  <a:cubicBezTo>
                    <a:pt x="1459" y="3737"/>
                    <a:pt x="803" y="3079"/>
                    <a:pt x="803" y="2270"/>
                  </a:cubicBezTo>
                  <a:cubicBezTo>
                    <a:pt x="803" y="1458"/>
                    <a:pt x="1460" y="803"/>
                    <a:pt x="2269" y="803"/>
                  </a:cubicBezTo>
                  <a:close/>
                  <a:moveTo>
                    <a:pt x="2269" y="0"/>
                  </a:moveTo>
                  <a:cubicBezTo>
                    <a:pt x="1016" y="0"/>
                    <a:pt x="1" y="1016"/>
                    <a:pt x="1" y="2270"/>
                  </a:cubicBezTo>
                  <a:cubicBezTo>
                    <a:pt x="1" y="3523"/>
                    <a:pt x="1016" y="4538"/>
                    <a:pt x="2269" y="4538"/>
                  </a:cubicBezTo>
                  <a:cubicBezTo>
                    <a:pt x="3523" y="4538"/>
                    <a:pt x="4539" y="3523"/>
                    <a:pt x="4539" y="2270"/>
                  </a:cubicBezTo>
                  <a:cubicBezTo>
                    <a:pt x="4539" y="1016"/>
                    <a:pt x="3522" y="0"/>
                    <a:pt x="226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7330915" y="2098012"/>
              <a:ext cx="1235999" cy="1236023"/>
            </a:xfrm>
            <a:custGeom>
              <a:avLst/>
              <a:gdLst/>
              <a:ahLst/>
              <a:cxnLst/>
              <a:rect l="l" t="t" r="r" b="b"/>
              <a:pathLst>
                <a:path w="4733" h="4733" extrusionOk="0">
                  <a:moveTo>
                    <a:pt x="2367" y="0"/>
                  </a:moveTo>
                  <a:lnTo>
                    <a:pt x="2367" y="184"/>
                  </a:lnTo>
                  <a:lnTo>
                    <a:pt x="2367" y="956"/>
                  </a:lnTo>
                  <a:cubicBezTo>
                    <a:pt x="3147" y="956"/>
                    <a:pt x="3779" y="1587"/>
                    <a:pt x="3779" y="2368"/>
                  </a:cubicBezTo>
                  <a:cubicBezTo>
                    <a:pt x="3779" y="3148"/>
                    <a:pt x="3147" y="3780"/>
                    <a:pt x="2367" y="3780"/>
                  </a:cubicBezTo>
                  <a:cubicBezTo>
                    <a:pt x="1587" y="3780"/>
                    <a:pt x="955" y="3148"/>
                    <a:pt x="955" y="2368"/>
                  </a:cubicBezTo>
                  <a:cubicBezTo>
                    <a:pt x="955" y="2235"/>
                    <a:pt x="973" y="2106"/>
                    <a:pt x="1007" y="1984"/>
                  </a:cubicBezTo>
                  <a:lnTo>
                    <a:pt x="294" y="1682"/>
                  </a:lnTo>
                  <a:lnTo>
                    <a:pt x="120" y="1623"/>
                  </a:lnTo>
                  <a:cubicBezTo>
                    <a:pt x="44" y="1857"/>
                    <a:pt x="1" y="2107"/>
                    <a:pt x="1" y="2367"/>
                  </a:cubicBezTo>
                  <a:cubicBezTo>
                    <a:pt x="1" y="3673"/>
                    <a:pt x="1060" y="4732"/>
                    <a:pt x="2367" y="4732"/>
                  </a:cubicBezTo>
                  <a:cubicBezTo>
                    <a:pt x="3675" y="4732"/>
                    <a:pt x="4733" y="3673"/>
                    <a:pt x="4733" y="2367"/>
                  </a:cubicBezTo>
                  <a:cubicBezTo>
                    <a:pt x="4733" y="1059"/>
                    <a:pt x="3675" y="0"/>
                    <a:pt x="2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2074" name="Google Shape;2074;p28">
            <a:hlinkClick r:id="rId3" action="ppaction://hlinksldjump"/>
          </p:cNvPr>
          <p:cNvSpPr txBox="1"/>
          <p:nvPr/>
        </p:nvSpPr>
        <p:spPr>
          <a:xfrm>
            <a:off x="426681" y="2294610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45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45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075" name="Google Shape;2075;p28"/>
          <p:cNvSpPr txBox="1"/>
          <p:nvPr/>
        </p:nvSpPr>
        <p:spPr>
          <a:xfrm>
            <a:off x="2103939" y="2342140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A6E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2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A6E3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076" name="Google Shape;2076;p28">
            <a:hlinkClick r:id="rId4" action="ppaction://hlinksldjump"/>
          </p:cNvPr>
          <p:cNvSpPr txBox="1"/>
          <p:nvPr/>
        </p:nvSpPr>
        <p:spPr>
          <a:xfrm>
            <a:off x="3816151" y="2342140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5D7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</a:rPr>
              <a:t>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D7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077" name="Google Shape;2077;p28"/>
          <p:cNvSpPr txBox="1"/>
          <p:nvPr/>
        </p:nvSpPr>
        <p:spPr>
          <a:xfrm>
            <a:off x="5514427" y="2342159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87B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  <a:hlinkClick r:id="rId5" action="ppaction://hlinksldjump"/>
              </a:rPr>
              <a:t>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87B2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078" name="Google Shape;2078;p28"/>
          <p:cNvSpPr txBox="1"/>
          <p:nvPr/>
        </p:nvSpPr>
        <p:spPr>
          <a:xfrm>
            <a:off x="7218464" y="234214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3D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"/>
                <a:sym typeface="Fira Sans"/>
                <a:hlinkClick r:id="rId6" action="ppaction://hlinksldjump"/>
              </a:rPr>
              <a:t>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3D1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3D1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"/>
              <a:sym typeface="Fira Sans"/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7514897" y="4183117"/>
            <a:ext cx="881672" cy="777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4151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5" grpId="0"/>
      <p:bldP spid="2074" grpId="0"/>
      <p:bldP spid="2075" grpId="0"/>
      <p:bldP spid="2076" grpId="0"/>
      <p:bldP spid="2077" grpId="0"/>
      <p:bldP spid="2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là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95113" y="1364679"/>
            <a:ext cx="7735612" cy="32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lphaUcPeriod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Là loại văn giúp người đọc, người nghe hình dung ra đặc điểm, tính chất nổi bật của sự vật, sự việc, con người, quang cảnh…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lphaUcPeriod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Là loại văn kể cho người nghe biết các nhân vật, sự kiện, thường có cao trào, kịch tính trong truyện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lphaUcPeriod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Không xác định được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lphaUcPeriod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Loại văn thể hiện cảm xúc</a:t>
            </a:r>
          </a:p>
        </p:txBody>
      </p:sp>
      <p:sp>
        <p:nvSpPr>
          <p:cNvPr id="2" name="Oval 1"/>
          <p:cNvSpPr/>
          <p:nvPr/>
        </p:nvSpPr>
        <p:spPr>
          <a:xfrm>
            <a:off x="504496" y="1545021"/>
            <a:ext cx="746235" cy="662151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136524" y="4183117"/>
            <a:ext cx="1260045" cy="777766"/>
          </a:xfrm>
          <a:prstGeom prst="rightArrow">
            <a:avLst/>
          </a:prstGeom>
          <a:solidFill>
            <a:srgbClr val="008499"/>
          </a:solidFill>
          <a:ln w="25400" cap="flat" cmpd="sng" algn="ctr">
            <a:solidFill>
              <a:srgbClr val="008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2: Văn miêu tả bao gồm?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54013" y="1385700"/>
            <a:ext cx="5876711" cy="32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A. Văn tả người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B. Văn tả cảnh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 Văn tả đồ vật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D. Cả 3 đáp án trên</a:t>
            </a:r>
          </a:p>
          <a:p>
            <a:pPr algn="l">
              <a:lnSpc>
                <a:spcPct val="150000"/>
              </a:lnSpc>
            </a:pP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63500" y="3352800"/>
            <a:ext cx="746235" cy="662151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136524" y="4183117"/>
            <a:ext cx="1260045" cy="777766"/>
          </a:xfrm>
          <a:prstGeom prst="rightArrow">
            <a:avLst/>
          </a:prstGeom>
          <a:solidFill>
            <a:srgbClr val="008499"/>
          </a:solidFill>
          <a:ln w="25400" cap="flat" cmpd="sng" algn="ctr">
            <a:solidFill>
              <a:srgbClr val="008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1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225" y="231228"/>
            <a:ext cx="7717500" cy="786497"/>
          </a:xfrm>
          <a:solidFill>
            <a:schemeClr val="accent1"/>
          </a:solidFill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3: Văn miêu tả có thể sử dụng những trình tự nào?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54013" y="1385700"/>
            <a:ext cx="5876711" cy="32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A. Thời gian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B. Không gian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 Cả hai đáp án trên đều đúng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D. Chỉ có thể chọn 1 trình tự để miêu tả.</a:t>
            </a:r>
          </a:p>
          <a:p>
            <a:pPr algn="l">
              <a:lnSpc>
                <a:spcPct val="150000"/>
              </a:lnSpc>
            </a:pP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80895" y="2785241"/>
            <a:ext cx="746235" cy="662151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136524" y="4183117"/>
            <a:ext cx="1260045" cy="777766"/>
          </a:xfrm>
          <a:prstGeom prst="rightArrow">
            <a:avLst/>
          </a:prstGeom>
          <a:solidFill>
            <a:srgbClr val="008499"/>
          </a:solidFill>
          <a:ln w="25400" cap="flat" cmpd="sng" algn="ctr">
            <a:solidFill>
              <a:srgbClr val="008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225" y="199697"/>
            <a:ext cx="7717500" cy="818028"/>
          </a:xfrm>
          <a:solidFill>
            <a:schemeClr val="accent1"/>
          </a:solidFill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4: Để viết văn miêu tả, người viết sử dụng năng lực nào trước tiên?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54013" y="1385700"/>
            <a:ext cx="5876711" cy="32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A. Quan sát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B. Tưởng tượng.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 So sánh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D. Cả 3 đáp án trên</a:t>
            </a:r>
          </a:p>
          <a:p>
            <a:pPr algn="l">
              <a:lnSpc>
                <a:spcPct val="150000"/>
              </a:lnSpc>
            </a:pP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80895" y="1713186"/>
            <a:ext cx="746235" cy="662151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136524" y="4183117"/>
            <a:ext cx="1260045" cy="777766"/>
          </a:xfrm>
          <a:prstGeom prst="rightArrow">
            <a:avLst/>
          </a:prstGeom>
          <a:solidFill>
            <a:srgbClr val="008499"/>
          </a:solidFill>
          <a:ln w="25400" cap="flat" cmpd="sng" algn="ctr">
            <a:solidFill>
              <a:srgbClr val="008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225" y="231228"/>
            <a:ext cx="7717500" cy="1355833"/>
          </a:xfrm>
          <a:solidFill>
            <a:schemeClr val="accent1"/>
          </a:solidFill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5: Văn miêu tả có thể kết hợp với các phương thức biểu đạt khác.</a:t>
            </a:r>
            <a:b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Đúng hay sai?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54014" y="1738629"/>
            <a:ext cx="5876711" cy="32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A. Đúng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B. Sai</a:t>
            </a:r>
          </a:p>
          <a:p>
            <a:pPr algn="l">
              <a:lnSpc>
                <a:spcPct val="150000"/>
              </a:lnSpc>
            </a:pP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63500" y="2564524"/>
            <a:ext cx="746235" cy="662151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136524" y="4183117"/>
            <a:ext cx="1260045" cy="777766"/>
          </a:xfrm>
          <a:prstGeom prst="rightArrow">
            <a:avLst/>
          </a:prstGeom>
          <a:solidFill>
            <a:srgbClr val="008499"/>
          </a:solidFill>
          <a:ln w="25400" cap="flat" cmpd="sng" algn="ctr">
            <a:solidFill>
              <a:srgbClr val="008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Emotional Loneliness First Aid by Slidesgo">
  <a:themeElements>
    <a:clrScheme name="Simple Light">
      <a:dk1>
        <a:srgbClr val="455E70"/>
      </a:dk1>
      <a:lt1>
        <a:srgbClr val="F7F6F2"/>
      </a:lt1>
      <a:dk2>
        <a:srgbClr val="3A3939"/>
      </a:dk2>
      <a:lt2>
        <a:srgbClr val="E3D6C9"/>
      </a:lt2>
      <a:accent1>
        <a:srgbClr val="F2CC4E"/>
      </a:accent1>
      <a:accent2>
        <a:srgbClr val="E2BA4B"/>
      </a:accent2>
      <a:accent3>
        <a:srgbClr val="C69F3E"/>
      </a:accent3>
      <a:accent4>
        <a:srgbClr val="6FA0A4"/>
      </a:accent4>
      <a:accent5>
        <a:srgbClr val="98C4E6"/>
      </a:accent5>
      <a:accent6>
        <a:srgbClr val="73A0BE"/>
      </a:accent6>
      <a:hlink>
        <a:srgbClr val="2845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Infographics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045E6D"/>
      </a:lt2>
      <a:accent1>
        <a:srgbClr val="008499"/>
      </a:accent1>
      <a:accent2>
        <a:srgbClr val="A6E3E8"/>
      </a:accent2>
      <a:accent3>
        <a:srgbClr val="5D7C0A"/>
      </a:accent3>
      <a:accent4>
        <a:srgbClr val="87B212"/>
      </a:accent4>
      <a:accent5>
        <a:srgbClr val="C3D123"/>
      </a:accent5>
      <a:accent6>
        <a:srgbClr val="F7D75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1093</Words>
  <Application>Microsoft Office PowerPoint</Application>
  <PresentationFormat>On-screen Show (16:9)</PresentationFormat>
  <Paragraphs>162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Blinker</vt:lpstr>
      <vt:lpstr>Encode Sans</vt:lpstr>
      <vt:lpstr>Paytone One</vt:lpstr>
      <vt:lpstr>Arial</vt:lpstr>
      <vt:lpstr>Barlow Semi Condensed</vt:lpstr>
      <vt:lpstr>Cambria</vt:lpstr>
      <vt:lpstr>Fira Sans</vt:lpstr>
      <vt:lpstr>Lato</vt:lpstr>
      <vt:lpstr>Livvic</vt:lpstr>
      <vt:lpstr>Oxygen</vt:lpstr>
      <vt:lpstr>Roboto</vt:lpstr>
      <vt:lpstr>Emotional Loneliness First Aid by Slidesgo</vt:lpstr>
      <vt:lpstr>Ecology Infographics by Slidesgo</vt:lpstr>
      <vt:lpstr>VIẾT BÀI VĂN TẢ CẢNH SINH HOẠT</vt:lpstr>
      <vt:lpstr>MỤC TIÊU BÀI HỌC</vt:lpstr>
      <vt:lpstr>THỬ TÀI NHỚ NHANH</vt:lpstr>
      <vt:lpstr>PowerPoint Presentation</vt:lpstr>
      <vt:lpstr>Câu 1: Văn miêu tả là gì?</vt:lpstr>
      <vt:lpstr>Câu 2: Văn miêu tả bao gồm?</vt:lpstr>
      <vt:lpstr>Câu 3: Văn miêu tả có thể sử dụng những trình tự nào?</vt:lpstr>
      <vt:lpstr>Câu 4: Để viết văn miêu tả, người viết sử dụng năng lực nào trước tiên?</vt:lpstr>
      <vt:lpstr>Câu 5: Văn miêu tả có thể kết hợp với các phương thức biểu đạt khác. Đúng hay sai?</vt:lpstr>
      <vt:lpstr>GIỚI THIỆU KIỂU BÀI</vt:lpstr>
      <vt:lpstr>Em hãy đọc nhanh lại phần cuối văn bản Cô Tô và cho biết:</vt:lpstr>
      <vt:lpstr>Cảnh sinh hoạt của người dân Cô Tô</vt:lpstr>
      <vt:lpstr>Những yêu cầu đối với bài văn tả cảnh sinh hoạt</vt:lpstr>
      <vt:lpstr>ĐỌC VÀ PHÂN TÍCH BÀI VIẾT THAM KHẢO</vt:lpstr>
      <vt:lpstr>HOẠT ĐỘNG NHÓM</vt:lpstr>
      <vt:lpstr>PowerPoint Presentation</vt:lpstr>
      <vt:lpstr>Qua phần hoạt động nhóm, em hãy tự viết lại 3 điểm cần lưu ý khi viết 1 bài văn tả cảnh sinh hoạt vào vở.</vt:lpstr>
      <vt:lpstr>THỰC HÀNH VIẾT</vt:lpstr>
      <vt:lpstr>1. Trước khi viết</vt:lpstr>
      <vt:lpstr>1. Trước khi viết</vt:lpstr>
      <vt:lpstr>PowerPoint Presentation</vt:lpstr>
      <vt:lpstr>1. Trước khi viết</vt:lpstr>
      <vt:lpstr>Miêu tả những gì em đã quan sát được</vt:lpstr>
      <vt:lpstr>TRẢ BÀI VÀ 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TẢ CẢNH SINH HOẠT</dc:title>
  <cp:lastModifiedBy>Admin_01</cp:lastModifiedBy>
  <cp:revision>19</cp:revision>
  <dcterms:modified xsi:type="dcterms:W3CDTF">2023-05-31T10:00:03Z</dcterms:modified>
</cp:coreProperties>
</file>