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1" r:id="rId1"/>
  </p:sldMasterIdLst>
  <p:notesMasterIdLst>
    <p:notesMasterId r:id="rId19"/>
  </p:notesMasterIdLst>
  <p:sldIdLst>
    <p:sldId id="256" r:id="rId2"/>
    <p:sldId id="263" r:id="rId3"/>
    <p:sldId id="280" r:id="rId4"/>
    <p:sldId id="285" r:id="rId5"/>
    <p:sldId id="288" r:id="rId6"/>
    <p:sldId id="289" r:id="rId7"/>
    <p:sldId id="290" r:id="rId8"/>
    <p:sldId id="259" r:id="rId9"/>
    <p:sldId id="279" r:id="rId10"/>
    <p:sldId id="286" r:id="rId11"/>
    <p:sldId id="264" r:id="rId12"/>
    <p:sldId id="261" r:id="rId13"/>
    <p:sldId id="287" r:id="rId14"/>
    <p:sldId id="269" r:id="rId15"/>
    <p:sldId id="262" r:id="rId16"/>
    <p:sldId id="272" r:id="rId17"/>
    <p:sldId id="291" r:id="rId18"/>
  </p:sldIdLst>
  <p:sldSz cx="9144000" cy="5143500" type="screen16x9"/>
  <p:notesSz cx="6858000" cy="9144000"/>
  <p:embeddedFontLst>
    <p:embeddedFont>
      <p:font typeface="Black Han Sans" panose="020B0604020202020204" charset="-127"/>
      <p:regular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Catamaran"/>
      <p:regular r:id="rId25"/>
      <p:bold r:id="rId26"/>
    </p:embeddedFont>
    <p:embeddedFont>
      <p:font typeface="Lato" panose="020F0502020204030203" pitchFamily="34" charset="0"/>
      <p:regular r:id="rId27"/>
      <p:bold r:id="rId28"/>
      <p:italic r:id="rId29"/>
      <p:boldItalic r:id="rId30"/>
    </p:embeddedFont>
    <p:embeddedFont>
      <p:font typeface="Montserrat" panose="00000500000000000000" pitchFamily="2" charset="0"/>
      <p:regular r:id="rId31"/>
      <p:bold r:id="rId32"/>
      <p:italic r:id="rId33"/>
      <p:boldItalic r:id="rId34"/>
    </p:embeddedFont>
    <p:embeddedFont>
      <p:font typeface="Roboto Slab" panose="020B0604020202020204" charset="0"/>
      <p:regular r:id="rId35"/>
      <p:bold r:id="rId36"/>
    </p:embeddedFont>
    <p:embeddedFont>
      <p:font typeface="Titan One" panose="020B0604020202020204" charset="0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5A8CECE-4FAB-4BAC-A172-9993EE5EDC47}">
  <a:tblStyle styleId="{E5A8CECE-4FAB-4BAC-A172-9993EE5EDC4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0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76cbc6627a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76cbc6627a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6bf8a2b190_0_7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6bf8a2b190_0_7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g79a0e38f05_0_3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7" name="Google Shape;1147;g79a0e38f05_0_3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79a0e38f05_0_2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79a0e38f05_0_2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g6e36cd04bb_0_12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4" name="Google Shape;1434;g6e36cd04bb_0_12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6bbdd4ca84_0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6bbdd4ca84_0_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g6bf8a2b190_0_328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7" name="Google Shape;1407;g6bf8a2b190_0_328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g7dcfa4a11f_1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0" name="Google Shape;920;g7dcfa4a11f_1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6bbdd4ca84_0_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6bbdd4ca84_0_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6bbdd4ca84_0_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6bbdd4ca84_0_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4014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g7dcfa4a11f_1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6" name="Google Shape;1096;g7dcfa4a11f_1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5" y="0"/>
            <a:ext cx="9144048" cy="5133089"/>
            <a:chOff x="-25" y="0"/>
            <a:chExt cx="9144048" cy="5133089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25" y="0"/>
              <a:ext cx="9144047" cy="5133088"/>
              <a:chOff x="-25" y="0"/>
              <a:chExt cx="9144047" cy="5133088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2406205" y="2835200"/>
                <a:ext cx="6737787" cy="2297888"/>
              </a:xfrm>
              <a:custGeom>
                <a:avLst/>
                <a:gdLst/>
                <a:ahLst/>
                <a:cxnLst/>
                <a:rect l="l" t="t" r="r" b="b"/>
                <a:pathLst>
                  <a:path w="33456" h="11410" extrusionOk="0">
                    <a:moveTo>
                      <a:pt x="22424" y="1"/>
                    </a:moveTo>
                    <a:cubicBezTo>
                      <a:pt x="16324" y="1"/>
                      <a:pt x="10216" y="1853"/>
                      <a:pt x="5291" y="5466"/>
                    </a:cubicBezTo>
                    <a:cubicBezTo>
                      <a:pt x="3145" y="7038"/>
                      <a:pt x="1158" y="9055"/>
                      <a:pt x="1" y="11410"/>
                    </a:cubicBezTo>
                    <a:lnTo>
                      <a:pt x="10841" y="11410"/>
                    </a:lnTo>
                    <a:cubicBezTo>
                      <a:pt x="13276" y="8184"/>
                      <a:pt x="17056" y="5854"/>
                      <a:pt x="20972" y="5009"/>
                    </a:cubicBezTo>
                    <a:cubicBezTo>
                      <a:pt x="22163" y="4754"/>
                      <a:pt x="23375" y="4631"/>
                      <a:pt x="24588" y="4631"/>
                    </a:cubicBezTo>
                    <a:cubicBezTo>
                      <a:pt x="27653" y="4631"/>
                      <a:pt x="30721" y="5417"/>
                      <a:pt x="33456" y="6840"/>
                    </a:cubicBezTo>
                    <a:lnTo>
                      <a:pt x="33456" y="2151"/>
                    </a:lnTo>
                    <a:cubicBezTo>
                      <a:pt x="29971" y="710"/>
                      <a:pt x="26199" y="1"/>
                      <a:pt x="224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-25" y="0"/>
                <a:ext cx="1609721" cy="1520686"/>
              </a:xfrm>
              <a:custGeom>
                <a:avLst/>
                <a:gdLst/>
                <a:ahLst/>
                <a:cxnLst/>
                <a:rect l="l" t="t" r="r" b="b"/>
                <a:pathLst>
                  <a:path w="14301" h="13510" extrusionOk="0">
                    <a:moveTo>
                      <a:pt x="1" y="1"/>
                    </a:moveTo>
                    <a:lnTo>
                      <a:pt x="1" y="10726"/>
                    </a:lnTo>
                    <a:cubicBezTo>
                      <a:pt x="2821" y="12270"/>
                      <a:pt x="5968" y="13216"/>
                      <a:pt x="9173" y="13471"/>
                    </a:cubicBezTo>
                    <a:cubicBezTo>
                      <a:pt x="9467" y="13495"/>
                      <a:pt x="9769" y="13510"/>
                      <a:pt x="10071" y="13510"/>
                    </a:cubicBezTo>
                    <a:cubicBezTo>
                      <a:pt x="11246" y="13510"/>
                      <a:pt x="12433" y="13283"/>
                      <a:pt x="13226" y="12461"/>
                    </a:cubicBezTo>
                    <a:cubicBezTo>
                      <a:pt x="14300" y="11341"/>
                      <a:pt x="14232" y="9575"/>
                      <a:pt x="14001" y="8044"/>
                    </a:cubicBezTo>
                    <a:cubicBezTo>
                      <a:pt x="13562" y="5173"/>
                      <a:pt x="12728" y="2274"/>
                      <a:pt x="109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27123" y="1345453"/>
                <a:ext cx="378089" cy="363569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3230" extrusionOk="0">
                    <a:moveTo>
                      <a:pt x="3358" y="1"/>
                    </a:moveTo>
                    <a:lnTo>
                      <a:pt x="0" y="1212"/>
                    </a:lnTo>
                    <a:lnTo>
                      <a:pt x="1800" y="3229"/>
                    </a:lnTo>
                    <a:lnTo>
                      <a:pt x="33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6254000" y="0"/>
                <a:ext cx="2890022" cy="2725961"/>
              </a:xfrm>
              <a:custGeom>
                <a:avLst/>
                <a:gdLst/>
                <a:ahLst/>
                <a:cxnLst/>
                <a:rect l="l" t="t" r="r" b="b"/>
                <a:pathLst>
                  <a:path w="39212" h="36986" extrusionOk="0">
                    <a:moveTo>
                      <a:pt x="6787" y="1"/>
                    </a:moveTo>
                    <a:cubicBezTo>
                      <a:pt x="6305" y="2741"/>
                      <a:pt x="6839" y="5663"/>
                      <a:pt x="8309" y="8028"/>
                    </a:cubicBezTo>
                    <a:cubicBezTo>
                      <a:pt x="9017" y="9164"/>
                      <a:pt x="9935" y="10198"/>
                      <a:pt x="10350" y="11474"/>
                    </a:cubicBezTo>
                    <a:cubicBezTo>
                      <a:pt x="11278" y="14342"/>
                      <a:pt x="9370" y="17353"/>
                      <a:pt x="7196" y="19439"/>
                    </a:cubicBezTo>
                    <a:cubicBezTo>
                      <a:pt x="5019" y="21525"/>
                      <a:pt x="2385" y="23348"/>
                      <a:pt x="1235" y="26135"/>
                    </a:cubicBezTo>
                    <a:cubicBezTo>
                      <a:pt x="0" y="29132"/>
                      <a:pt x="933" y="32881"/>
                      <a:pt x="3430" y="34946"/>
                    </a:cubicBezTo>
                    <a:cubicBezTo>
                      <a:pt x="5159" y="36380"/>
                      <a:pt x="7464" y="36986"/>
                      <a:pt x="9714" y="36986"/>
                    </a:cubicBezTo>
                    <a:cubicBezTo>
                      <a:pt x="9771" y="36986"/>
                      <a:pt x="9827" y="36985"/>
                      <a:pt x="9884" y="36984"/>
                    </a:cubicBezTo>
                    <a:cubicBezTo>
                      <a:pt x="12187" y="36950"/>
                      <a:pt x="14439" y="36342"/>
                      <a:pt x="16627" y="35610"/>
                    </a:cubicBezTo>
                    <a:cubicBezTo>
                      <a:pt x="24844" y="32875"/>
                      <a:pt x="32397" y="28469"/>
                      <a:pt x="39212" y="23086"/>
                    </a:cubicBezTo>
                    <a:lnTo>
                      <a:pt x="3921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8761045" y="769374"/>
                <a:ext cx="205188" cy="140477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06" extrusionOk="0">
                    <a:moveTo>
                      <a:pt x="1392" y="1"/>
                    </a:moveTo>
                    <a:lnTo>
                      <a:pt x="0" y="1906"/>
                    </a:lnTo>
                    <a:lnTo>
                      <a:pt x="2784" y="1906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761045" y="909777"/>
                <a:ext cx="205188" cy="140772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10" extrusionOk="0">
                    <a:moveTo>
                      <a:pt x="1392" y="1"/>
                    </a:moveTo>
                    <a:lnTo>
                      <a:pt x="0" y="1910"/>
                    </a:lnTo>
                    <a:lnTo>
                      <a:pt x="2784" y="1910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8761045" y="1050474"/>
                <a:ext cx="205188" cy="140477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06" extrusionOk="0">
                    <a:moveTo>
                      <a:pt x="1392" y="1"/>
                    </a:moveTo>
                    <a:lnTo>
                      <a:pt x="0" y="1906"/>
                    </a:lnTo>
                    <a:lnTo>
                      <a:pt x="2784" y="1906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8761045" y="1190876"/>
                <a:ext cx="205188" cy="140772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10" extrusionOk="0">
                    <a:moveTo>
                      <a:pt x="1392" y="1"/>
                    </a:moveTo>
                    <a:lnTo>
                      <a:pt x="0" y="1909"/>
                    </a:lnTo>
                    <a:lnTo>
                      <a:pt x="2784" y="1909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" name="Google Shape;19;p2"/>
            <p:cNvSpPr/>
            <p:nvPr/>
          </p:nvSpPr>
          <p:spPr>
            <a:xfrm>
              <a:off x="-25" y="4272475"/>
              <a:ext cx="9143989" cy="860614"/>
            </a:xfrm>
            <a:custGeom>
              <a:avLst/>
              <a:gdLst/>
              <a:ahLst/>
              <a:cxnLst/>
              <a:rect l="l" t="t" r="r" b="b"/>
              <a:pathLst>
                <a:path w="69963" h="11820" extrusionOk="0">
                  <a:moveTo>
                    <a:pt x="1" y="0"/>
                  </a:moveTo>
                  <a:lnTo>
                    <a:pt x="1" y="11820"/>
                  </a:lnTo>
                  <a:lnTo>
                    <a:pt x="69962" y="11820"/>
                  </a:lnTo>
                  <a:lnTo>
                    <a:pt x="699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1797900" y="495850"/>
            <a:ext cx="43989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ubTitle" idx="1"/>
          </p:nvPr>
        </p:nvSpPr>
        <p:spPr>
          <a:xfrm>
            <a:off x="1797888" y="2575950"/>
            <a:ext cx="23838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MAIN_POINT_1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17"/>
          <p:cNvGrpSpPr/>
          <p:nvPr/>
        </p:nvGrpSpPr>
        <p:grpSpPr>
          <a:xfrm>
            <a:off x="-3860422" y="0"/>
            <a:ext cx="13004386" cy="9096660"/>
            <a:chOff x="-3860422" y="0"/>
            <a:chExt cx="13004386" cy="9096660"/>
          </a:xfrm>
        </p:grpSpPr>
        <p:sp>
          <p:nvSpPr>
            <p:cNvPr id="171" name="Google Shape;171;p17"/>
            <p:cNvSpPr/>
            <p:nvPr/>
          </p:nvSpPr>
          <p:spPr>
            <a:xfrm rot="10800000">
              <a:off x="0" y="0"/>
              <a:ext cx="1860350" cy="1271575"/>
            </a:xfrm>
            <a:custGeom>
              <a:avLst/>
              <a:gdLst/>
              <a:ahLst/>
              <a:cxnLst/>
              <a:rect l="l" t="t" r="r" b="b"/>
              <a:pathLst>
                <a:path w="74414" h="50863" extrusionOk="0">
                  <a:moveTo>
                    <a:pt x="74414" y="1"/>
                  </a:moveTo>
                  <a:cubicBezTo>
                    <a:pt x="60793" y="2474"/>
                    <a:pt x="62458" y="21209"/>
                    <a:pt x="51638" y="31541"/>
                  </a:cubicBezTo>
                  <a:cubicBezTo>
                    <a:pt x="46844" y="36117"/>
                    <a:pt x="42403" y="37136"/>
                    <a:pt x="37698" y="37136"/>
                  </a:cubicBezTo>
                  <a:cubicBezTo>
                    <a:pt x="33921" y="37136"/>
                    <a:pt x="29973" y="36479"/>
                    <a:pt x="25538" y="36479"/>
                  </a:cubicBezTo>
                  <a:cubicBezTo>
                    <a:pt x="21627" y="36479"/>
                    <a:pt x="17336" y="36990"/>
                    <a:pt x="12447" y="38913"/>
                  </a:cubicBezTo>
                  <a:cubicBezTo>
                    <a:pt x="5725" y="41560"/>
                    <a:pt x="1648" y="45953"/>
                    <a:pt x="0" y="50862"/>
                  </a:cubicBezTo>
                  <a:lnTo>
                    <a:pt x="74414" y="50862"/>
                  </a:lnTo>
                  <a:lnTo>
                    <a:pt x="744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7"/>
            <p:cNvSpPr/>
            <p:nvPr/>
          </p:nvSpPr>
          <p:spPr>
            <a:xfrm>
              <a:off x="-25" y="4272475"/>
              <a:ext cx="9143989" cy="860614"/>
            </a:xfrm>
            <a:custGeom>
              <a:avLst/>
              <a:gdLst/>
              <a:ahLst/>
              <a:cxnLst/>
              <a:rect l="l" t="t" r="r" b="b"/>
              <a:pathLst>
                <a:path w="69963" h="11820" extrusionOk="0">
                  <a:moveTo>
                    <a:pt x="1" y="0"/>
                  </a:moveTo>
                  <a:lnTo>
                    <a:pt x="1" y="11820"/>
                  </a:lnTo>
                  <a:lnTo>
                    <a:pt x="69962" y="11820"/>
                  </a:lnTo>
                  <a:lnTo>
                    <a:pt x="699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7"/>
            <p:cNvSpPr/>
            <p:nvPr/>
          </p:nvSpPr>
          <p:spPr>
            <a:xfrm rot="3600617">
              <a:off x="-2990262" y="3471840"/>
              <a:ext cx="4754679" cy="4754939"/>
            </a:xfrm>
            <a:prstGeom prst="blockArc">
              <a:avLst>
                <a:gd name="adj1" fmla="val 10800000"/>
                <a:gd name="adj2" fmla="val 1513511"/>
                <a:gd name="adj3" fmla="val 1916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4" name="Google Shape;174;p17"/>
          <p:cNvSpPr txBox="1">
            <a:spLocks noGrp="1"/>
          </p:cNvSpPr>
          <p:nvPr>
            <p:ph type="subTitle" idx="1"/>
          </p:nvPr>
        </p:nvSpPr>
        <p:spPr>
          <a:xfrm>
            <a:off x="3124875" y="2372438"/>
            <a:ext cx="5302800" cy="81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175" name="Google Shape;175;p17"/>
          <p:cNvSpPr txBox="1">
            <a:spLocks noGrp="1"/>
          </p:cNvSpPr>
          <p:nvPr>
            <p:ph type="subTitle" idx="2"/>
          </p:nvPr>
        </p:nvSpPr>
        <p:spPr>
          <a:xfrm>
            <a:off x="5184975" y="3091257"/>
            <a:ext cx="32427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Black Han Sans"/>
                <a:ea typeface="Black Han Sans"/>
                <a:cs typeface="Black Han Sans"/>
                <a:sym typeface="Black Han San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Black Han Sans"/>
                <a:ea typeface="Black Han Sans"/>
                <a:cs typeface="Black Han Sans"/>
                <a:sym typeface="Black Han San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Black Han Sans"/>
                <a:ea typeface="Black Han Sans"/>
                <a:cs typeface="Black Han Sans"/>
                <a:sym typeface="Black Han San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Black Han Sans"/>
                <a:ea typeface="Black Han Sans"/>
                <a:cs typeface="Black Han Sans"/>
                <a:sym typeface="Black Han San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Black Han Sans"/>
                <a:ea typeface="Black Han Sans"/>
                <a:cs typeface="Black Han Sans"/>
                <a:sym typeface="Black Han San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Black Han Sans"/>
                <a:ea typeface="Black Han Sans"/>
                <a:cs typeface="Black Han Sans"/>
                <a:sym typeface="Black Han San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Black Han Sans"/>
                <a:ea typeface="Black Han Sans"/>
                <a:cs typeface="Black Han Sans"/>
                <a:sym typeface="Black Han San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Black Han Sans"/>
                <a:ea typeface="Black Han Sans"/>
                <a:cs typeface="Black Han Sans"/>
                <a:sym typeface="Black Ha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7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Google Shape;177;p18"/>
          <p:cNvGrpSpPr/>
          <p:nvPr/>
        </p:nvGrpSpPr>
        <p:grpSpPr>
          <a:xfrm rot="10800000">
            <a:off x="-615847" y="-261613"/>
            <a:ext cx="12538772" cy="6103408"/>
            <a:chOff x="-3449725" y="-661825"/>
            <a:chExt cx="12538772" cy="6103408"/>
          </a:xfrm>
        </p:grpSpPr>
        <p:sp>
          <p:nvSpPr>
            <p:cNvPr id="178" name="Google Shape;178;p18"/>
            <p:cNvSpPr/>
            <p:nvPr/>
          </p:nvSpPr>
          <p:spPr>
            <a:xfrm rot="10800000" flipH="1">
              <a:off x="-1734059" y="-2"/>
              <a:ext cx="2290182" cy="1835829"/>
            </a:xfrm>
            <a:custGeom>
              <a:avLst/>
              <a:gdLst/>
              <a:ahLst/>
              <a:cxnLst/>
              <a:rect l="l" t="t" r="r" b="b"/>
              <a:pathLst>
                <a:path w="63047" h="50539" extrusionOk="0">
                  <a:moveTo>
                    <a:pt x="12202" y="0"/>
                  </a:moveTo>
                  <a:cubicBezTo>
                    <a:pt x="9265" y="0"/>
                    <a:pt x="6469" y="237"/>
                    <a:pt x="3876" y="616"/>
                  </a:cubicBezTo>
                  <a:cubicBezTo>
                    <a:pt x="2569" y="805"/>
                    <a:pt x="1276" y="1048"/>
                    <a:pt x="1" y="1336"/>
                  </a:cubicBezTo>
                  <a:lnTo>
                    <a:pt x="1" y="50538"/>
                  </a:lnTo>
                  <a:lnTo>
                    <a:pt x="61918" y="50538"/>
                  </a:lnTo>
                  <a:cubicBezTo>
                    <a:pt x="63046" y="38393"/>
                    <a:pt x="57947" y="23633"/>
                    <a:pt x="45302" y="12529"/>
                  </a:cubicBezTo>
                  <a:cubicBezTo>
                    <a:pt x="34285" y="2850"/>
                    <a:pt x="22391" y="0"/>
                    <a:pt x="122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8"/>
            <p:cNvSpPr/>
            <p:nvPr/>
          </p:nvSpPr>
          <p:spPr>
            <a:xfrm>
              <a:off x="-3449725" y="3018422"/>
              <a:ext cx="6063998" cy="2423161"/>
            </a:xfrm>
            <a:custGeom>
              <a:avLst/>
              <a:gdLst/>
              <a:ahLst/>
              <a:cxnLst/>
              <a:rect l="l" t="t" r="r" b="b"/>
              <a:pathLst>
                <a:path w="38804" h="15506" extrusionOk="0">
                  <a:moveTo>
                    <a:pt x="18372" y="1"/>
                  </a:moveTo>
                  <a:cubicBezTo>
                    <a:pt x="15851" y="1"/>
                    <a:pt x="13315" y="1007"/>
                    <a:pt x="11592" y="2856"/>
                  </a:cubicBezTo>
                  <a:cubicBezTo>
                    <a:pt x="10378" y="4162"/>
                    <a:pt x="9486" y="5874"/>
                    <a:pt x="7880" y="6653"/>
                  </a:cubicBezTo>
                  <a:cubicBezTo>
                    <a:pt x="6924" y="7115"/>
                    <a:pt x="5829" y="7184"/>
                    <a:pt x="4811" y="7500"/>
                  </a:cubicBezTo>
                  <a:cubicBezTo>
                    <a:pt x="3205" y="8000"/>
                    <a:pt x="1810" y="9143"/>
                    <a:pt x="1008" y="10620"/>
                  </a:cubicBezTo>
                  <a:cubicBezTo>
                    <a:pt x="204" y="12096"/>
                    <a:pt x="0" y="13889"/>
                    <a:pt x="457" y="15505"/>
                  </a:cubicBezTo>
                  <a:lnTo>
                    <a:pt x="37742" y="15244"/>
                  </a:lnTo>
                  <a:cubicBezTo>
                    <a:pt x="37753" y="15310"/>
                    <a:pt x="37792" y="15337"/>
                    <a:pt x="37844" y="15337"/>
                  </a:cubicBezTo>
                  <a:cubicBezTo>
                    <a:pt x="37956" y="15337"/>
                    <a:pt x="38124" y="15208"/>
                    <a:pt x="38171" y="15070"/>
                  </a:cubicBezTo>
                  <a:cubicBezTo>
                    <a:pt x="38804" y="13270"/>
                    <a:pt x="38259" y="11229"/>
                    <a:pt x="37238" y="9619"/>
                  </a:cubicBezTo>
                  <a:cubicBezTo>
                    <a:pt x="36589" y="8595"/>
                    <a:pt x="35707" y="7663"/>
                    <a:pt x="34575" y="7228"/>
                  </a:cubicBezTo>
                  <a:cubicBezTo>
                    <a:pt x="33829" y="6942"/>
                    <a:pt x="33017" y="6887"/>
                    <a:pt x="32227" y="6744"/>
                  </a:cubicBezTo>
                  <a:cubicBezTo>
                    <a:pt x="31046" y="6534"/>
                    <a:pt x="29900" y="6125"/>
                    <a:pt x="28852" y="5540"/>
                  </a:cubicBezTo>
                  <a:cubicBezTo>
                    <a:pt x="26453" y="4203"/>
                    <a:pt x="24613" y="1978"/>
                    <a:pt x="22125" y="815"/>
                  </a:cubicBezTo>
                  <a:cubicBezTo>
                    <a:pt x="20952" y="265"/>
                    <a:pt x="19664" y="1"/>
                    <a:pt x="18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8"/>
            <p:cNvSpPr/>
            <p:nvPr/>
          </p:nvSpPr>
          <p:spPr>
            <a:xfrm rot="10800000" flipH="1">
              <a:off x="2351260" y="-661825"/>
              <a:ext cx="6737787" cy="2297888"/>
            </a:xfrm>
            <a:custGeom>
              <a:avLst/>
              <a:gdLst/>
              <a:ahLst/>
              <a:cxnLst/>
              <a:rect l="l" t="t" r="r" b="b"/>
              <a:pathLst>
                <a:path w="33456" h="11410" extrusionOk="0">
                  <a:moveTo>
                    <a:pt x="22424" y="1"/>
                  </a:moveTo>
                  <a:cubicBezTo>
                    <a:pt x="16324" y="1"/>
                    <a:pt x="10216" y="1853"/>
                    <a:pt x="5291" y="5466"/>
                  </a:cubicBezTo>
                  <a:cubicBezTo>
                    <a:pt x="3145" y="7038"/>
                    <a:pt x="1158" y="9055"/>
                    <a:pt x="1" y="11410"/>
                  </a:cubicBezTo>
                  <a:lnTo>
                    <a:pt x="10841" y="11410"/>
                  </a:lnTo>
                  <a:cubicBezTo>
                    <a:pt x="13276" y="8184"/>
                    <a:pt x="17056" y="5854"/>
                    <a:pt x="20972" y="5009"/>
                  </a:cubicBezTo>
                  <a:cubicBezTo>
                    <a:pt x="22163" y="4754"/>
                    <a:pt x="23375" y="4631"/>
                    <a:pt x="24588" y="4631"/>
                  </a:cubicBezTo>
                  <a:cubicBezTo>
                    <a:pt x="27653" y="4631"/>
                    <a:pt x="30721" y="5417"/>
                    <a:pt x="33456" y="6840"/>
                  </a:cubicBezTo>
                  <a:lnTo>
                    <a:pt x="33456" y="2151"/>
                  </a:lnTo>
                  <a:cubicBezTo>
                    <a:pt x="29971" y="710"/>
                    <a:pt x="26199" y="1"/>
                    <a:pt x="224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8"/>
            <p:cNvSpPr/>
            <p:nvPr/>
          </p:nvSpPr>
          <p:spPr>
            <a:xfrm rot="10800000" flipH="1">
              <a:off x="6695300" y="0"/>
              <a:ext cx="1860350" cy="1271575"/>
            </a:xfrm>
            <a:custGeom>
              <a:avLst/>
              <a:gdLst/>
              <a:ahLst/>
              <a:cxnLst/>
              <a:rect l="l" t="t" r="r" b="b"/>
              <a:pathLst>
                <a:path w="74414" h="50863" extrusionOk="0">
                  <a:moveTo>
                    <a:pt x="74414" y="1"/>
                  </a:moveTo>
                  <a:cubicBezTo>
                    <a:pt x="60793" y="2474"/>
                    <a:pt x="62458" y="21209"/>
                    <a:pt x="51638" y="31541"/>
                  </a:cubicBezTo>
                  <a:cubicBezTo>
                    <a:pt x="46844" y="36117"/>
                    <a:pt x="42403" y="37136"/>
                    <a:pt x="37698" y="37136"/>
                  </a:cubicBezTo>
                  <a:cubicBezTo>
                    <a:pt x="33921" y="37136"/>
                    <a:pt x="29973" y="36479"/>
                    <a:pt x="25538" y="36479"/>
                  </a:cubicBezTo>
                  <a:cubicBezTo>
                    <a:pt x="21627" y="36479"/>
                    <a:pt x="17336" y="36990"/>
                    <a:pt x="12447" y="38913"/>
                  </a:cubicBezTo>
                  <a:cubicBezTo>
                    <a:pt x="5725" y="41560"/>
                    <a:pt x="1648" y="45953"/>
                    <a:pt x="0" y="50862"/>
                  </a:cubicBezTo>
                  <a:lnTo>
                    <a:pt x="74414" y="50862"/>
                  </a:lnTo>
                  <a:lnTo>
                    <a:pt x="744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" name="Google Shape;182;p18"/>
          <p:cNvSpPr txBox="1">
            <a:spLocks noGrp="1"/>
          </p:cNvSpPr>
          <p:nvPr>
            <p:ph type="ctrTitle"/>
          </p:nvPr>
        </p:nvSpPr>
        <p:spPr>
          <a:xfrm>
            <a:off x="5184225" y="1421420"/>
            <a:ext cx="22257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18"/>
          <p:cNvSpPr txBox="1">
            <a:spLocks noGrp="1"/>
          </p:cNvSpPr>
          <p:nvPr>
            <p:ph type="subTitle" idx="1"/>
          </p:nvPr>
        </p:nvSpPr>
        <p:spPr>
          <a:xfrm>
            <a:off x="5184225" y="1773450"/>
            <a:ext cx="2357100" cy="10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4" name="Google Shape;184;p18"/>
          <p:cNvSpPr txBox="1">
            <a:spLocks noGrp="1"/>
          </p:cNvSpPr>
          <p:nvPr>
            <p:ph type="ctrTitle" idx="2"/>
          </p:nvPr>
        </p:nvSpPr>
        <p:spPr>
          <a:xfrm>
            <a:off x="5184225" y="2869250"/>
            <a:ext cx="22257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18"/>
          <p:cNvSpPr txBox="1">
            <a:spLocks noGrp="1"/>
          </p:cNvSpPr>
          <p:nvPr>
            <p:ph type="subTitle" idx="3"/>
          </p:nvPr>
        </p:nvSpPr>
        <p:spPr>
          <a:xfrm>
            <a:off x="5184225" y="3220925"/>
            <a:ext cx="2357100" cy="10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6" name="Google Shape;186;p18"/>
          <p:cNvSpPr txBox="1">
            <a:spLocks noGrp="1"/>
          </p:cNvSpPr>
          <p:nvPr>
            <p:ph type="title" idx="4"/>
          </p:nvPr>
        </p:nvSpPr>
        <p:spPr>
          <a:xfrm>
            <a:off x="713850" y="445025"/>
            <a:ext cx="678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9"/>
          <p:cNvSpPr txBox="1">
            <a:spLocks noGrp="1"/>
          </p:cNvSpPr>
          <p:nvPr>
            <p:ph type="title"/>
          </p:nvPr>
        </p:nvSpPr>
        <p:spPr>
          <a:xfrm>
            <a:off x="1685850" y="445025"/>
            <a:ext cx="577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9"/>
          <p:cNvSpPr txBox="1">
            <a:spLocks noGrp="1"/>
          </p:cNvSpPr>
          <p:nvPr>
            <p:ph type="title" idx="2"/>
          </p:nvPr>
        </p:nvSpPr>
        <p:spPr>
          <a:xfrm>
            <a:off x="1290594" y="2884000"/>
            <a:ext cx="2909700" cy="44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90" name="Google Shape;190;p19"/>
          <p:cNvSpPr txBox="1">
            <a:spLocks noGrp="1"/>
          </p:cNvSpPr>
          <p:nvPr>
            <p:ph type="subTitle" idx="1"/>
          </p:nvPr>
        </p:nvSpPr>
        <p:spPr>
          <a:xfrm>
            <a:off x="1290594" y="3235500"/>
            <a:ext cx="29097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91" name="Google Shape;191;p19"/>
          <p:cNvSpPr txBox="1">
            <a:spLocks noGrp="1"/>
          </p:cNvSpPr>
          <p:nvPr>
            <p:ph type="title" idx="3"/>
          </p:nvPr>
        </p:nvSpPr>
        <p:spPr>
          <a:xfrm>
            <a:off x="4943700" y="2884000"/>
            <a:ext cx="2909700" cy="44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92" name="Google Shape;192;p19"/>
          <p:cNvSpPr txBox="1">
            <a:spLocks noGrp="1"/>
          </p:cNvSpPr>
          <p:nvPr>
            <p:ph type="subTitle" idx="4"/>
          </p:nvPr>
        </p:nvSpPr>
        <p:spPr>
          <a:xfrm>
            <a:off x="4943700" y="3235500"/>
            <a:ext cx="29097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9"/>
          <p:cNvSpPr/>
          <p:nvPr/>
        </p:nvSpPr>
        <p:spPr>
          <a:xfrm rot="10800000">
            <a:off x="0" y="0"/>
            <a:ext cx="1860350" cy="1271575"/>
          </a:xfrm>
          <a:custGeom>
            <a:avLst/>
            <a:gdLst/>
            <a:ahLst/>
            <a:cxnLst/>
            <a:rect l="l" t="t" r="r" b="b"/>
            <a:pathLst>
              <a:path w="74414" h="50863" extrusionOk="0">
                <a:moveTo>
                  <a:pt x="74414" y="1"/>
                </a:moveTo>
                <a:cubicBezTo>
                  <a:pt x="60793" y="2474"/>
                  <a:pt x="62458" y="21209"/>
                  <a:pt x="51638" y="31541"/>
                </a:cubicBezTo>
                <a:cubicBezTo>
                  <a:pt x="46844" y="36117"/>
                  <a:pt x="42403" y="37136"/>
                  <a:pt x="37698" y="37136"/>
                </a:cubicBezTo>
                <a:cubicBezTo>
                  <a:pt x="33921" y="37136"/>
                  <a:pt x="29973" y="36479"/>
                  <a:pt x="25538" y="36479"/>
                </a:cubicBezTo>
                <a:cubicBezTo>
                  <a:pt x="21627" y="36479"/>
                  <a:pt x="17336" y="36990"/>
                  <a:pt x="12447" y="38913"/>
                </a:cubicBezTo>
                <a:cubicBezTo>
                  <a:pt x="5725" y="41560"/>
                  <a:pt x="1648" y="45953"/>
                  <a:pt x="0" y="50862"/>
                </a:cubicBezTo>
                <a:lnTo>
                  <a:pt x="74414" y="50862"/>
                </a:lnTo>
                <a:lnTo>
                  <a:pt x="7441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9"/>
          <p:cNvSpPr/>
          <p:nvPr/>
        </p:nvSpPr>
        <p:spPr>
          <a:xfrm>
            <a:off x="-25" y="4272475"/>
            <a:ext cx="9143989" cy="860614"/>
          </a:xfrm>
          <a:custGeom>
            <a:avLst/>
            <a:gdLst/>
            <a:ahLst/>
            <a:cxnLst/>
            <a:rect l="l" t="t" r="r" b="b"/>
            <a:pathLst>
              <a:path w="69963" h="11820" extrusionOk="0">
                <a:moveTo>
                  <a:pt x="1" y="0"/>
                </a:moveTo>
                <a:lnTo>
                  <a:pt x="1" y="11820"/>
                </a:lnTo>
                <a:lnTo>
                  <a:pt x="69962" y="11820"/>
                </a:lnTo>
                <a:lnTo>
                  <a:pt x="6996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9"/>
          <p:cNvSpPr/>
          <p:nvPr/>
        </p:nvSpPr>
        <p:spPr>
          <a:xfrm rot="3600617">
            <a:off x="-2990262" y="3929040"/>
            <a:ext cx="4754679" cy="4754939"/>
          </a:xfrm>
          <a:prstGeom prst="blockArc">
            <a:avLst>
              <a:gd name="adj1" fmla="val 10800000"/>
              <a:gd name="adj2" fmla="val 1513511"/>
              <a:gd name="adj3" fmla="val 1916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9"/>
          <p:cNvSpPr/>
          <p:nvPr/>
        </p:nvSpPr>
        <p:spPr>
          <a:xfrm>
            <a:off x="6814253" y="3500673"/>
            <a:ext cx="2403386" cy="1642748"/>
          </a:xfrm>
          <a:custGeom>
            <a:avLst/>
            <a:gdLst/>
            <a:ahLst/>
            <a:cxnLst/>
            <a:rect l="l" t="t" r="r" b="b"/>
            <a:pathLst>
              <a:path w="74414" h="50863" extrusionOk="0">
                <a:moveTo>
                  <a:pt x="74414" y="1"/>
                </a:moveTo>
                <a:cubicBezTo>
                  <a:pt x="60793" y="2474"/>
                  <a:pt x="62458" y="21209"/>
                  <a:pt x="51638" y="31541"/>
                </a:cubicBezTo>
                <a:cubicBezTo>
                  <a:pt x="46844" y="36117"/>
                  <a:pt x="42403" y="37136"/>
                  <a:pt x="37698" y="37136"/>
                </a:cubicBezTo>
                <a:cubicBezTo>
                  <a:pt x="33921" y="37136"/>
                  <a:pt x="29973" y="36479"/>
                  <a:pt x="25538" y="36479"/>
                </a:cubicBezTo>
                <a:cubicBezTo>
                  <a:pt x="21627" y="36479"/>
                  <a:pt x="17336" y="36990"/>
                  <a:pt x="12447" y="38913"/>
                </a:cubicBezTo>
                <a:cubicBezTo>
                  <a:pt x="5725" y="41560"/>
                  <a:pt x="1648" y="45953"/>
                  <a:pt x="0" y="50862"/>
                </a:cubicBezTo>
                <a:lnTo>
                  <a:pt x="74414" y="50862"/>
                </a:lnTo>
                <a:lnTo>
                  <a:pt x="7441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BLANK_1_1_1_2_1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21"/>
          <p:cNvGrpSpPr/>
          <p:nvPr/>
        </p:nvGrpSpPr>
        <p:grpSpPr>
          <a:xfrm>
            <a:off x="0" y="-2"/>
            <a:ext cx="11885298" cy="5214361"/>
            <a:chOff x="0" y="-2"/>
            <a:chExt cx="11885298" cy="5214361"/>
          </a:xfrm>
        </p:grpSpPr>
        <p:sp>
          <p:nvSpPr>
            <p:cNvPr id="213" name="Google Shape;213;p21"/>
            <p:cNvSpPr/>
            <p:nvPr/>
          </p:nvSpPr>
          <p:spPr>
            <a:xfrm rot="10800000">
              <a:off x="7353624" y="-2"/>
              <a:ext cx="2290182" cy="1835829"/>
            </a:xfrm>
            <a:custGeom>
              <a:avLst/>
              <a:gdLst/>
              <a:ahLst/>
              <a:cxnLst/>
              <a:rect l="l" t="t" r="r" b="b"/>
              <a:pathLst>
                <a:path w="63047" h="50539" extrusionOk="0">
                  <a:moveTo>
                    <a:pt x="12202" y="0"/>
                  </a:moveTo>
                  <a:cubicBezTo>
                    <a:pt x="9265" y="0"/>
                    <a:pt x="6469" y="237"/>
                    <a:pt x="3876" y="616"/>
                  </a:cubicBezTo>
                  <a:cubicBezTo>
                    <a:pt x="2569" y="805"/>
                    <a:pt x="1276" y="1048"/>
                    <a:pt x="1" y="1336"/>
                  </a:cubicBezTo>
                  <a:lnTo>
                    <a:pt x="1" y="50538"/>
                  </a:lnTo>
                  <a:lnTo>
                    <a:pt x="61918" y="50538"/>
                  </a:lnTo>
                  <a:cubicBezTo>
                    <a:pt x="63046" y="38393"/>
                    <a:pt x="57947" y="23633"/>
                    <a:pt x="45302" y="12529"/>
                  </a:cubicBezTo>
                  <a:cubicBezTo>
                    <a:pt x="34285" y="2850"/>
                    <a:pt x="22391" y="0"/>
                    <a:pt x="122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1"/>
            <p:cNvSpPr/>
            <p:nvPr/>
          </p:nvSpPr>
          <p:spPr>
            <a:xfrm flipH="1">
              <a:off x="5821300" y="2791197"/>
              <a:ext cx="6063998" cy="2423161"/>
            </a:xfrm>
            <a:custGeom>
              <a:avLst/>
              <a:gdLst/>
              <a:ahLst/>
              <a:cxnLst/>
              <a:rect l="l" t="t" r="r" b="b"/>
              <a:pathLst>
                <a:path w="38804" h="15506" extrusionOk="0">
                  <a:moveTo>
                    <a:pt x="18372" y="1"/>
                  </a:moveTo>
                  <a:cubicBezTo>
                    <a:pt x="15851" y="1"/>
                    <a:pt x="13315" y="1007"/>
                    <a:pt x="11592" y="2856"/>
                  </a:cubicBezTo>
                  <a:cubicBezTo>
                    <a:pt x="10378" y="4162"/>
                    <a:pt x="9486" y="5874"/>
                    <a:pt x="7880" y="6653"/>
                  </a:cubicBezTo>
                  <a:cubicBezTo>
                    <a:pt x="6924" y="7115"/>
                    <a:pt x="5829" y="7184"/>
                    <a:pt x="4811" y="7500"/>
                  </a:cubicBezTo>
                  <a:cubicBezTo>
                    <a:pt x="3205" y="8000"/>
                    <a:pt x="1810" y="9143"/>
                    <a:pt x="1008" y="10620"/>
                  </a:cubicBezTo>
                  <a:cubicBezTo>
                    <a:pt x="204" y="12096"/>
                    <a:pt x="0" y="13889"/>
                    <a:pt x="457" y="15505"/>
                  </a:cubicBezTo>
                  <a:lnTo>
                    <a:pt x="37742" y="15244"/>
                  </a:lnTo>
                  <a:cubicBezTo>
                    <a:pt x="37753" y="15310"/>
                    <a:pt x="37792" y="15337"/>
                    <a:pt x="37844" y="15337"/>
                  </a:cubicBezTo>
                  <a:cubicBezTo>
                    <a:pt x="37956" y="15337"/>
                    <a:pt x="38124" y="15208"/>
                    <a:pt x="38171" y="15070"/>
                  </a:cubicBezTo>
                  <a:cubicBezTo>
                    <a:pt x="38804" y="13270"/>
                    <a:pt x="38259" y="11229"/>
                    <a:pt x="37238" y="9619"/>
                  </a:cubicBezTo>
                  <a:cubicBezTo>
                    <a:pt x="36589" y="8595"/>
                    <a:pt x="35707" y="7663"/>
                    <a:pt x="34575" y="7228"/>
                  </a:cubicBezTo>
                  <a:cubicBezTo>
                    <a:pt x="33829" y="6942"/>
                    <a:pt x="33017" y="6887"/>
                    <a:pt x="32227" y="6744"/>
                  </a:cubicBezTo>
                  <a:cubicBezTo>
                    <a:pt x="31046" y="6534"/>
                    <a:pt x="29900" y="6125"/>
                    <a:pt x="28852" y="5540"/>
                  </a:cubicBezTo>
                  <a:cubicBezTo>
                    <a:pt x="26453" y="4203"/>
                    <a:pt x="24613" y="1978"/>
                    <a:pt x="22125" y="815"/>
                  </a:cubicBezTo>
                  <a:cubicBezTo>
                    <a:pt x="20952" y="265"/>
                    <a:pt x="19664" y="1"/>
                    <a:pt x="18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1"/>
            <p:cNvSpPr/>
            <p:nvPr/>
          </p:nvSpPr>
          <p:spPr>
            <a:xfrm flipH="1">
              <a:off x="0" y="3871925"/>
              <a:ext cx="1860350" cy="1271575"/>
            </a:xfrm>
            <a:custGeom>
              <a:avLst/>
              <a:gdLst/>
              <a:ahLst/>
              <a:cxnLst/>
              <a:rect l="l" t="t" r="r" b="b"/>
              <a:pathLst>
                <a:path w="74414" h="50863" extrusionOk="0">
                  <a:moveTo>
                    <a:pt x="74414" y="1"/>
                  </a:moveTo>
                  <a:cubicBezTo>
                    <a:pt x="60793" y="2474"/>
                    <a:pt x="62458" y="21209"/>
                    <a:pt x="51638" y="31541"/>
                  </a:cubicBezTo>
                  <a:cubicBezTo>
                    <a:pt x="46844" y="36117"/>
                    <a:pt x="42403" y="37136"/>
                    <a:pt x="37698" y="37136"/>
                  </a:cubicBezTo>
                  <a:cubicBezTo>
                    <a:pt x="33921" y="37136"/>
                    <a:pt x="29973" y="36479"/>
                    <a:pt x="25538" y="36479"/>
                  </a:cubicBezTo>
                  <a:cubicBezTo>
                    <a:pt x="21627" y="36479"/>
                    <a:pt x="17336" y="36990"/>
                    <a:pt x="12447" y="38913"/>
                  </a:cubicBezTo>
                  <a:cubicBezTo>
                    <a:pt x="5725" y="41560"/>
                    <a:pt x="1648" y="45953"/>
                    <a:pt x="0" y="50862"/>
                  </a:cubicBezTo>
                  <a:lnTo>
                    <a:pt x="74414" y="50862"/>
                  </a:lnTo>
                  <a:lnTo>
                    <a:pt x="744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1"/>
            <p:cNvSpPr/>
            <p:nvPr/>
          </p:nvSpPr>
          <p:spPr>
            <a:xfrm>
              <a:off x="6468111" y="1028165"/>
              <a:ext cx="378089" cy="363569"/>
            </a:xfrm>
            <a:custGeom>
              <a:avLst/>
              <a:gdLst/>
              <a:ahLst/>
              <a:cxnLst/>
              <a:rect l="l" t="t" r="r" b="b"/>
              <a:pathLst>
                <a:path w="3359" h="3230" extrusionOk="0">
                  <a:moveTo>
                    <a:pt x="3358" y="1"/>
                  </a:moveTo>
                  <a:lnTo>
                    <a:pt x="0" y="1212"/>
                  </a:lnTo>
                  <a:lnTo>
                    <a:pt x="1800" y="3229"/>
                  </a:lnTo>
                  <a:lnTo>
                    <a:pt x="33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7" name="Google Shape;217;p21"/>
          <p:cNvSpPr txBox="1">
            <a:spLocks noGrp="1"/>
          </p:cNvSpPr>
          <p:nvPr>
            <p:ph type="ctrTitle"/>
          </p:nvPr>
        </p:nvSpPr>
        <p:spPr>
          <a:xfrm>
            <a:off x="4783315" y="2723650"/>
            <a:ext cx="15279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Black Han Sans"/>
              <a:buNone/>
              <a:defRPr sz="1400">
                <a:latin typeface="Black Han Sans"/>
                <a:ea typeface="Black Han Sans"/>
                <a:cs typeface="Black Han Sans"/>
                <a:sym typeface="Black Ha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Black Han Sans"/>
              <a:buNone/>
              <a:defRPr sz="1400">
                <a:latin typeface="Black Han Sans"/>
                <a:ea typeface="Black Han Sans"/>
                <a:cs typeface="Black Han Sans"/>
                <a:sym typeface="Black Ha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Black Han Sans"/>
              <a:buNone/>
              <a:defRPr sz="1400">
                <a:latin typeface="Black Han Sans"/>
                <a:ea typeface="Black Han Sans"/>
                <a:cs typeface="Black Han Sans"/>
                <a:sym typeface="Black Ha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Black Han Sans"/>
              <a:buNone/>
              <a:defRPr sz="1400">
                <a:latin typeface="Black Han Sans"/>
                <a:ea typeface="Black Han Sans"/>
                <a:cs typeface="Black Han Sans"/>
                <a:sym typeface="Black Ha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Black Han Sans"/>
              <a:buNone/>
              <a:defRPr sz="1400">
                <a:latin typeface="Black Han Sans"/>
                <a:ea typeface="Black Han Sans"/>
                <a:cs typeface="Black Han Sans"/>
                <a:sym typeface="Black Ha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Black Han Sans"/>
              <a:buNone/>
              <a:defRPr sz="1400">
                <a:latin typeface="Black Han Sans"/>
                <a:ea typeface="Black Han Sans"/>
                <a:cs typeface="Black Han Sans"/>
                <a:sym typeface="Black Ha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Black Han Sans"/>
              <a:buNone/>
              <a:defRPr sz="1400">
                <a:latin typeface="Black Han Sans"/>
                <a:ea typeface="Black Han Sans"/>
                <a:cs typeface="Black Han Sans"/>
                <a:sym typeface="Black Ha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Black Han Sans"/>
              <a:buNone/>
              <a:defRPr sz="1400">
                <a:latin typeface="Black Han Sans"/>
                <a:ea typeface="Black Han Sans"/>
                <a:cs typeface="Black Han Sans"/>
                <a:sym typeface="Black Han Sans"/>
              </a:defRPr>
            </a:lvl9pPr>
          </a:lstStyle>
          <a:p>
            <a:endParaRPr/>
          </a:p>
        </p:txBody>
      </p:sp>
      <p:sp>
        <p:nvSpPr>
          <p:cNvPr id="218" name="Google Shape;218;p21"/>
          <p:cNvSpPr txBox="1">
            <a:spLocks noGrp="1"/>
          </p:cNvSpPr>
          <p:nvPr>
            <p:ph type="subTitle" idx="1"/>
          </p:nvPr>
        </p:nvSpPr>
        <p:spPr>
          <a:xfrm>
            <a:off x="4722115" y="3065650"/>
            <a:ext cx="1650300" cy="7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1"/>
          <p:cNvSpPr txBox="1">
            <a:spLocks noGrp="1"/>
          </p:cNvSpPr>
          <p:nvPr>
            <p:ph type="ctrTitle" idx="2"/>
          </p:nvPr>
        </p:nvSpPr>
        <p:spPr>
          <a:xfrm>
            <a:off x="6673537" y="3065650"/>
            <a:ext cx="1650300" cy="789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20" name="Google Shape;220;p21"/>
          <p:cNvSpPr txBox="1">
            <a:spLocks noGrp="1"/>
          </p:cNvSpPr>
          <p:nvPr>
            <p:ph type="subTitle" idx="3"/>
          </p:nvPr>
        </p:nvSpPr>
        <p:spPr>
          <a:xfrm>
            <a:off x="6734737" y="2723650"/>
            <a:ext cx="1527900" cy="3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Black Han Sans"/>
              <a:buNone/>
              <a:defRPr sz="2100"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Black Han Sans"/>
              <a:buNone/>
              <a:defRPr sz="1000">
                <a:latin typeface="Black Han Sans"/>
                <a:ea typeface="Black Han Sans"/>
                <a:cs typeface="Black Han Sans"/>
                <a:sym typeface="Black Ha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Black Han Sans"/>
              <a:buNone/>
              <a:defRPr sz="1000">
                <a:latin typeface="Black Han Sans"/>
                <a:ea typeface="Black Han Sans"/>
                <a:cs typeface="Black Han Sans"/>
                <a:sym typeface="Black Ha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Black Han Sans"/>
              <a:buNone/>
              <a:defRPr sz="1000">
                <a:latin typeface="Black Han Sans"/>
                <a:ea typeface="Black Han Sans"/>
                <a:cs typeface="Black Han Sans"/>
                <a:sym typeface="Black Ha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Black Han Sans"/>
              <a:buNone/>
              <a:defRPr sz="1000">
                <a:latin typeface="Black Han Sans"/>
                <a:ea typeface="Black Han Sans"/>
                <a:cs typeface="Black Han Sans"/>
                <a:sym typeface="Black Ha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Black Han Sans"/>
              <a:buNone/>
              <a:defRPr sz="1000">
                <a:latin typeface="Black Han Sans"/>
                <a:ea typeface="Black Han Sans"/>
                <a:cs typeface="Black Han Sans"/>
                <a:sym typeface="Black Ha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Black Han Sans"/>
              <a:buNone/>
              <a:defRPr sz="1000">
                <a:latin typeface="Black Han Sans"/>
                <a:ea typeface="Black Han Sans"/>
                <a:cs typeface="Black Han Sans"/>
                <a:sym typeface="Black Ha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Black Han Sans"/>
              <a:buNone/>
              <a:defRPr sz="1000">
                <a:latin typeface="Black Han Sans"/>
                <a:ea typeface="Black Han Sans"/>
                <a:cs typeface="Black Han Sans"/>
                <a:sym typeface="Black Ha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Black Han Sans"/>
              <a:buNone/>
              <a:defRPr sz="1000">
                <a:latin typeface="Black Han Sans"/>
                <a:ea typeface="Black Han Sans"/>
                <a:cs typeface="Black Han Sans"/>
                <a:sym typeface="Black Han Sans"/>
              </a:defRPr>
            </a:lvl9pPr>
          </a:lstStyle>
          <a:p>
            <a:endParaRPr/>
          </a:p>
        </p:txBody>
      </p:sp>
      <p:sp>
        <p:nvSpPr>
          <p:cNvPr id="221" name="Google Shape;221;p21"/>
          <p:cNvSpPr txBox="1">
            <a:spLocks noGrp="1"/>
          </p:cNvSpPr>
          <p:nvPr>
            <p:ph type="ctrTitle" idx="4"/>
          </p:nvPr>
        </p:nvSpPr>
        <p:spPr>
          <a:xfrm>
            <a:off x="2831899" y="2723650"/>
            <a:ext cx="15279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Black Han Sans"/>
              <a:buNone/>
              <a:defRPr sz="1400">
                <a:latin typeface="Black Han Sans"/>
                <a:ea typeface="Black Han Sans"/>
                <a:cs typeface="Black Han Sans"/>
                <a:sym typeface="Black Ha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Black Han Sans"/>
              <a:buNone/>
              <a:defRPr sz="1400">
                <a:latin typeface="Black Han Sans"/>
                <a:ea typeface="Black Han Sans"/>
                <a:cs typeface="Black Han Sans"/>
                <a:sym typeface="Black Ha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Black Han Sans"/>
              <a:buNone/>
              <a:defRPr sz="1400">
                <a:latin typeface="Black Han Sans"/>
                <a:ea typeface="Black Han Sans"/>
                <a:cs typeface="Black Han Sans"/>
                <a:sym typeface="Black Ha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Black Han Sans"/>
              <a:buNone/>
              <a:defRPr sz="1400">
                <a:latin typeface="Black Han Sans"/>
                <a:ea typeface="Black Han Sans"/>
                <a:cs typeface="Black Han Sans"/>
                <a:sym typeface="Black Ha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Black Han Sans"/>
              <a:buNone/>
              <a:defRPr sz="1400">
                <a:latin typeface="Black Han Sans"/>
                <a:ea typeface="Black Han Sans"/>
                <a:cs typeface="Black Han Sans"/>
                <a:sym typeface="Black Ha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Black Han Sans"/>
              <a:buNone/>
              <a:defRPr sz="1400">
                <a:latin typeface="Black Han Sans"/>
                <a:ea typeface="Black Han Sans"/>
                <a:cs typeface="Black Han Sans"/>
                <a:sym typeface="Black Ha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Black Han Sans"/>
              <a:buNone/>
              <a:defRPr sz="1400">
                <a:latin typeface="Black Han Sans"/>
                <a:ea typeface="Black Han Sans"/>
                <a:cs typeface="Black Han Sans"/>
                <a:sym typeface="Black Ha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Black Han Sans"/>
              <a:buNone/>
              <a:defRPr sz="1400">
                <a:latin typeface="Black Han Sans"/>
                <a:ea typeface="Black Han Sans"/>
                <a:cs typeface="Black Han Sans"/>
                <a:sym typeface="Black Han Sans"/>
              </a:defRPr>
            </a:lvl9pPr>
          </a:lstStyle>
          <a:p>
            <a:endParaRPr/>
          </a:p>
        </p:txBody>
      </p:sp>
      <p:sp>
        <p:nvSpPr>
          <p:cNvPr id="222" name="Google Shape;222;p21"/>
          <p:cNvSpPr txBox="1">
            <a:spLocks noGrp="1"/>
          </p:cNvSpPr>
          <p:nvPr>
            <p:ph type="subTitle" idx="5"/>
          </p:nvPr>
        </p:nvSpPr>
        <p:spPr>
          <a:xfrm>
            <a:off x="2770699" y="3065650"/>
            <a:ext cx="1650300" cy="7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21"/>
          <p:cNvSpPr txBox="1">
            <a:spLocks noGrp="1"/>
          </p:cNvSpPr>
          <p:nvPr>
            <p:ph type="ctrTitle" idx="6"/>
          </p:nvPr>
        </p:nvSpPr>
        <p:spPr>
          <a:xfrm>
            <a:off x="881363" y="2723650"/>
            <a:ext cx="15279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Black Han Sans"/>
              <a:buNone/>
              <a:defRPr sz="1400">
                <a:latin typeface="Black Han Sans"/>
                <a:ea typeface="Black Han Sans"/>
                <a:cs typeface="Black Han Sans"/>
                <a:sym typeface="Black Ha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Black Han Sans"/>
              <a:buNone/>
              <a:defRPr sz="1400">
                <a:latin typeface="Black Han Sans"/>
                <a:ea typeface="Black Han Sans"/>
                <a:cs typeface="Black Han Sans"/>
                <a:sym typeface="Black Ha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Black Han Sans"/>
              <a:buNone/>
              <a:defRPr sz="1400">
                <a:latin typeface="Black Han Sans"/>
                <a:ea typeface="Black Han Sans"/>
                <a:cs typeface="Black Han Sans"/>
                <a:sym typeface="Black Ha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Black Han Sans"/>
              <a:buNone/>
              <a:defRPr sz="1400">
                <a:latin typeface="Black Han Sans"/>
                <a:ea typeface="Black Han Sans"/>
                <a:cs typeface="Black Han Sans"/>
                <a:sym typeface="Black Ha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Black Han Sans"/>
              <a:buNone/>
              <a:defRPr sz="1400">
                <a:latin typeface="Black Han Sans"/>
                <a:ea typeface="Black Han Sans"/>
                <a:cs typeface="Black Han Sans"/>
                <a:sym typeface="Black Ha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Black Han Sans"/>
              <a:buNone/>
              <a:defRPr sz="1400">
                <a:latin typeface="Black Han Sans"/>
                <a:ea typeface="Black Han Sans"/>
                <a:cs typeface="Black Han Sans"/>
                <a:sym typeface="Black Ha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Black Han Sans"/>
              <a:buNone/>
              <a:defRPr sz="1400">
                <a:latin typeface="Black Han Sans"/>
                <a:ea typeface="Black Han Sans"/>
                <a:cs typeface="Black Han Sans"/>
                <a:sym typeface="Black Ha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Black Han Sans"/>
              <a:buNone/>
              <a:defRPr sz="1400">
                <a:latin typeface="Black Han Sans"/>
                <a:ea typeface="Black Han Sans"/>
                <a:cs typeface="Black Han Sans"/>
                <a:sym typeface="Black Han Sans"/>
              </a:defRPr>
            </a:lvl9pPr>
          </a:lstStyle>
          <a:p>
            <a:endParaRPr/>
          </a:p>
        </p:txBody>
      </p:sp>
      <p:sp>
        <p:nvSpPr>
          <p:cNvPr id="224" name="Google Shape;224;p21"/>
          <p:cNvSpPr txBox="1">
            <a:spLocks noGrp="1"/>
          </p:cNvSpPr>
          <p:nvPr>
            <p:ph type="subTitle" idx="7"/>
          </p:nvPr>
        </p:nvSpPr>
        <p:spPr>
          <a:xfrm>
            <a:off x="820163" y="3065650"/>
            <a:ext cx="1650300" cy="7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21"/>
          <p:cNvSpPr txBox="1">
            <a:spLocks noGrp="1"/>
          </p:cNvSpPr>
          <p:nvPr>
            <p:ph type="title" idx="8"/>
          </p:nvPr>
        </p:nvSpPr>
        <p:spPr>
          <a:xfrm>
            <a:off x="713850" y="445025"/>
            <a:ext cx="678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_AND_BODY_1_1_1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3"/>
          <p:cNvSpPr/>
          <p:nvPr/>
        </p:nvSpPr>
        <p:spPr>
          <a:xfrm rot="10800000" flipH="1">
            <a:off x="-578202" y="-429897"/>
            <a:ext cx="1625509" cy="1303022"/>
          </a:xfrm>
          <a:custGeom>
            <a:avLst/>
            <a:gdLst/>
            <a:ahLst/>
            <a:cxnLst/>
            <a:rect l="l" t="t" r="r" b="b"/>
            <a:pathLst>
              <a:path w="63047" h="50539" extrusionOk="0">
                <a:moveTo>
                  <a:pt x="12202" y="0"/>
                </a:moveTo>
                <a:cubicBezTo>
                  <a:pt x="9265" y="0"/>
                  <a:pt x="6469" y="237"/>
                  <a:pt x="3876" y="616"/>
                </a:cubicBezTo>
                <a:cubicBezTo>
                  <a:pt x="2569" y="805"/>
                  <a:pt x="1276" y="1048"/>
                  <a:pt x="1" y="1336"/>
                </a:cubicBezTo>
                <a:lnTo>
                  <a:pt x="1" y="50538"/>
                </a:lnTo>
                <a:lnTo>
                  <a:pt x="61918" y="50538"/>
                </a:lnTo>
                <a:cubicBezTo>
                  <a:pt x="63046" y="38393"/>
                  <a:pt x="57947" y="23633"/>
                  <a:pt x="45302" y="12529"/>
                </a:cubicBezTo>
                <a:cubicBezTo>
                  <a:pt x="34285" y="2850"/>
                  <a:pt x="22391" y="0"/>
                  <a:pt x="1220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3"/>
          <p:cNvSpPr/>
          <p:nvPr/>
        </p:nvSpPr>
        <p:spPr>
          <a:xfrm>
            <a:off x="3224600" y="2999197"/>
            <a:ext cx="6063998" cy="2423161"/>
          </a:xfrm>
          <a:custGeom>
            <a:avLst/>
            <a:gdLst/>
            <a:ahLst/>
            <a:cxnLst/>
            <a:rect l="l" t="t" r="r" b="b"/>
            <a:pathLst>
              <a:path w="38804" h="15506" extrusionOk="0">
                <a:moveTo>
                  <a:pt x="18372" y="1"/>
                </a:moveTo>
                <a:cubicBezTo>
                  <a:pt x="15851" y="1"/>
                  <a:pt x="13315" y="1007"/>
                  <a:pt x="11592" y="2856"/>
                </a:cubicBezTo>
                <a:cubicBezTo>
                  <a:pt x="10378" y="4162"/>
                  <a:pt x="9486" y="5874"/>
                  <a:pt x="7880" y="6653"/>
                </a:cubicBezTo>
                <a:cubicBezTo>
                  <a:pt x="6924" y="7115"/>
                  <a:pt x="5829" y="7184"/>
                  <a:pt x="4811" y="7500"/>
                </a:cubicBezTo>
                <a:cubicBezTo>
                  <a:pt x="3205" y="8000"/>
                  <a:pt x="1810" y="9143"/>
                  <a:pt x="1008" y="10620"/>
                </a:cubicBezTo>
                <a:cubicBezTo>
                  <a:pt x="204" y="12096"/>
                  <a:pt x="0" y="13889"/>
                  <a:pt x="457" y="15505"/>
                </a:cubicBezTo>
                <a:lnTo>
                  <a:pt x="37742" y="15244"/>
                </a:lnTo>
                <a:cubicBezTo>
                  <a:pt x="37753" y="15310"/>
                  <a:pt x="37792" y="15337"/>
                  <a:pt x="37844" y="15337"/>
                </a:cubicBezTo>
                <a:cubicBezTo>
                  <a:pt x="37956" y="15337"/>
                  <a:pt x="38124" y="15208"/>
                  <a:pt x="38171" y="15070"/>
                </a:cubicBezTo>
                <a:cubicBezTo>
                  <a:pt x="38804" y="13270"/>
                  <a:pt x="38259" y="11229"/>
                  <a:pt x="37238" y="9619"/>
                </a:cubicBezTo>
                <a:cubicBezTo>
                  <a:pt x="36589" y="8595"/>
                  <a:pt x="35707" y="7663"/>
                  <a:pt x="34575" y="7228"/>
                </a:cubicBezTo>
                <a:cubicBezTo>
                  <a:pt x="33829" y="6942"/>
                  <a:pt x="33017" y="6887"/>
                  <a:pt x="32227" y="6744"/>
                </a:cubicBezTo>
                <a:cubicBezTo>
                  <a:pt x="31046" y="6534"/>
                  <a:pt x="29900" y="6125"/>
                  <a:pt x="28852" y="5540"/>
                </a:cubicBezTo>
                <a:cubicBezTo>
                  <a:pt x="26453" y="4203"/>
                  <a:pt x="24613" y="1978"/>
                  <a:pt x="22125" y="815"/>
                </a:cubicBezTo>
                <a:cubicBezTo>
                  <a:pt x="20952" y="265"/>
                  <a:pt x="19664" y="1"/>
                  <a:pt x="1837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3"/>
          <p:cNvSpPr/>
          <p:nvPr/>
        </p:nvSpPr>
        <p:spPr>
          <a:xfrm rot="10800000" flipH="1">
            <a:off x="4441485" y="-574750"/>
            <a:ext cx="6737787" cy="2297888"/>
          </a:xfrm>
          <a:custGeom>
            <a:avLst/>
            <a:gdLst/>
            <a:ahLst/>
            <a:cxnLst/>
            <a:rect l="l" t="t" r="r" b="b"/>
            <a:pathLst>
              <a:path w="33456" h="11410" extrusionOk="0">
                <a:moveTo>
                  <a:pt x="22424" y="1"/>
                </a:moveTo>
                <a:cubicBezTo>
                  <a:pt x="16324" y="1"/>
                  <a:pt x="10216" y="1853"/>
                  <a:pt x="5291" y="5466"/>
                </a:cubicBezTo>
                <a:cubicBezTo>
                  <a:pt x="3145" y="7038"/>
                  <a:pt x="1158" y="9055"/>
                  <a:pt x="1" y="11410"/>
                </a:cubicBezTo>
                <a:lnTo>
                  <a:pt x="10841" y="11410"/>
                </a:lnTo>
                <a:cubicBezTo>
                  <a:pt x="13276" y="8184"/>
                  <a:pt x="17056" y="5854"/>
                  <a:pt x="20972" y="5009"/>
                </a:cubicBezTo>
                <a:cubicBezTo>
                  <a:pt x="22163" y="4754"/>
                  <a:pt x="23375" y="4631"/>
                  <a:pt x="24588" y="4631"/>
                </a:cubicBezTo>
                <a:cubicBezTo>
                  <a:pt x="27653" y="4631"/>
                  <a:pt x="30721" y="5417"/>
                  <a:pt x="33456" y="6840"/>
                </a:cubicBezTo>
                <a:lnTo>
                  <a:pt x="33456" y="2151"/>
                </a:lnTo>
                <a:cubicBezTo>
                  <a:pt x="29971" y="710"/>
                  <a:pt x="26199" y="1"/>
                  <a:pt x="2242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3"/>
          <p:cNvSpPr/>
          <p:nvPr/>
        </p:nvSpPr>
        <p:spPr>
          <a:xfrm rot="5400000">
            <a:off x="-352225" y="3675900"/>
            <a:ext cx="1860350" cy="1271575"/>
          </a:xfrm>
          <a:custGeom>
            <a:avLst/>
            <a:gdLst/>
            <a:ahLst/>
            <a:cxnLst/>
            <a:rect l="l" t="t" r="r" b="b"/>
            <a:pathLst>
              <a:path w="74414" h="50863" extrusionOk="0">
                <a:moveTo>
                  <a:pt x="74414" y="1"/>
                </a:moveTo>
                <a:cubicBezTo>
                  <a:pt x="60793" y="2474"/>
                  <a:pt x="62458" y="21209"/>
                  <a:pt x="51638" y="31541"/>
                </a:cubicBezTo>
                <a:cubicBezTo>
                  <a:pt x="46844" y="36117"/>
                  <a:pt x="42403" y="37136"/>
                  <a:pt x="37698" y="37136"/>
                </a:cubicBezTo>
                <a:cubicBezTo>
                  <a:pt x="33921" y="37136"/>
                  <a:pt x="29973" y="36479"/>
                  <a:pt x="25538" y="36479"/>
                </a:cubicBezTo>
                <a:cubicBezTo>
                  <a:pt x="21627" y="36479"/>
                  <a:pt x="17336" y="36990"/>
                  <a:pt x="12447" y="38913"/>
                </a:cubicBezTo>
                <a:cubicBezTo>
                  <a:pt x="5725" y="41560"/>
                  <a:pt x="1648" y="45953"/>
                  <a:pt x="0" y="50862"/>
                </a:cubicBezTo>
                <a:lnTo>
                  <a:pt x="74414" y="50862"/>
                </a:lnTo>
                <a:lnTo>
                  <a:pt x="7441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3"/>
          <p:cNvSpPr txBox="1">
            <a:spLocks noGrp="1"/>
          </p:cNvSpPr>
          <p:nvPr>
            <p:ph type="subTitle" idx="1"/>
          </p:nvPr>
        </p:nvSpPr>
        <p:spPr>
          <a:xfrm>
            <a:off x="2115750" y="2696050"/>
            <a:ext cx="4912500" cy="6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1" name="Google Shape;241;p23"/>
          <p:cNvSpPr txBox="1">
            <a:spLocks noGrp="1"/>
          </p:cNvSpPr>
          <p:nvPr>
            <p:ph type="title"/>
          </p:nvPr>
        </p:nvSpPr>
        <p:spPr>
          <a:xfrm>
            <a:off x="1770300" y="1599561"/>
            <a:ext cx="5603400" cy="10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_AND_BODY_1_2_1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24"/>
          <p:cNvGrpSpPr/>
          <p:nvPr/>
        </p:nvGrpSpPr>
        <p:grpSpPr>
          <a:xfrm>
            <a:off x="72" y="-56"/>
            <a:ext cx="13101878" cy="5171906"/>
            <a:chOff x="72" y="-56"/>
            <a:chExt cx="13101878" cy="5171906"/>
          </a:xfrm>
        </p:grpSpPr>
        <p:sp>
          <p:nvSpPr>
            <p:cNvPr id="244" name="Google Shape;244;p24"/>
            <p:cNvSpPr/>
            <p:nvPr/>
          </p:nvSpPr>
          <p:spPr>
            <a:xfrm rot="10800000">
              <a:off x="72" y="-56"/>
              <a:ext cx="3507504" cy="2397555"/>
            </a:xfrm>
            <a:custGeom>
              <a:avLst/>
              <a:gdLst/>
              <a:ahLst/>
              <a:cxnLst/>
              <a:rect l="l" t="t" r="r" b="b"/>
              <a:pathLst>
                <a:path w="74414" h="50863" extrusionOk="0">
                  <a:moveTo>
                    <a:pt x="74414" y="1"/>
                  </a:moveTo>
                  <a:cubicBezTo>
                    <a:pt x="60793" y="2474"/>
                    <a:pt x="62458" y="21209"/>
                    <a:pt x="51638" y="31541"/>
                  </a:cubicBezTo>
                  <a:cubicBezTo>
                    <a:pt x="46844" y="36117"/>
                    <a:pt x="42403" y="37136"/>
                    <a:pt x="37698" y="37136"/>
                  </a:cubicBezTo>
                  <a:cubicBezTo>
                    <a:pt x="33921" y="37136"/>
                    <a:pt x="29973" y="36479"/>
                    <a:pt x="25538" y="36479"/>
                  </a:cubicBezTo>
                  <a:cubicBezTo>
                    <a:pt x="21627" y="36479"/>
                    <a:pt x="17336" y="36990"/>
                    <a:pt x="12447" y="38913"/>
                  </a:cubicBezTo>
                  <a:cubicBezTo>
                    <a:pt x="5725" y="41560"/>
                    <a:pt x="1648" y="45953"/>
                    <a:pt x="0" y="50862"/>
                  </a:cubicBezTo>
                  <a:lnTo>
                    <a:pt x="74414" y="50862"/>
                  </a:lnTo>
                  <a:lnTo>
                    <a:pt x="744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5" name="Google Shape;245;p24"/>
            <p:cNvGrpSpPr/>
            <p:nvPr/>
          </p:nvGrpSpPr>
          <p:grpSpPr>
            <a:xfrm>
              <a:off x="524811" y="-2"/>
              <a:ext cx="12577139" cy="5171852"/>
              <a:chOff x="524811" y="-2"/>
              <a:chExt cx="12577139" cy="5171852"/>
            </a:xfrm>
          </p:grpSpPr>
          <p:sp>
            <p:nvSpPr>
              <p:cNvPr id="246" name="Google Shape;246;p24"/>
              <p:cNvSpPr/>
              <p:nvPr/>
            </p:nvSpPr>
            <p:spPr>
              <a:xfrm>
                <a:off x="8602550" y="186175"/>
                <a:ext cx="4499400" cy="4499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4"/>
              <p:cNvSpPr/>
              <p:nvPr/>
            </p:nvSpPr>
            <p:spPr>
              <a:xfrm>
                <a:off x="6126025" y="2748689"/>
                <a:ext cx="6063998" cy="2423161"/>
              </a:xfrm>
              <a:custGeom>
                <a:avLst/>
                <a:gdLst/>
                <a:ahLst/>
                <a:cxnLst/>
                <a:rect l="l" t="t" r="r" b="b"/>
                <a:pathLst>
                  <a:path w="38804" h="15506" extrusionOk="0">
                    <a:moveTo>
                      <a:pt x="18372" y="1"/>
                    </a:moveTo>
                    <a:cubicBezTo>
                      <a:pt x="15851" y="1"/>
                      <a:pt x="13315" y="1007"/>
                      <a:pt x="11592" y="2856"/>
                    </a:cubicBezTo>
                    <a:cubicBezTo>
                      <a:pt x="10378" y="4162"/>
                      <a:pt x="9486" y="5874"/>
                      <a:pt x="7880" y="6653"/>
                    </a:cubicBezTo>
                    <a:cubicBezTo>
                      <a:pt x="6924" y="7115"/>
                      <a:pt x="5829" y="7184"/>
                      <a:pt x="4811" y="7500"/>
                    </a:cubicBezTo>
                    <a:cubicBezTo>
                      <a:pt x="3205" y="8000"/>
                      <a:pt x="1810" y="9143"/>
                      <a:pt x="1008" y="10620"/>
                    </a:cubicBezTo>
                    <a:cubicBezTo>
                      <a:pt x="204" y="12096"/>
                      <a:pt x="0" y="13889"/>
                      <a:pt x="457" y="15505"/>
                    </a:cubicBezTo>
                    <a:lnTo>
                      <a:pt x="37742" y="15244"/>
                    </a:lnTo>
                    <a:cubicBezTo>
                      <a:pt x="37753" y="15310"/>
                      <a:pt x="37792" y="15337"/>
                      <a:pt x="37844" y="15337"/>
                    </a:cubicBezTo>
                    <a:cubicBezTo>
                      <a:pt x="37956" y="15337"/>
                      <a:pt x="38124" y="15208"/>
                      <a:pt x="38171" y="15070"/>
                    </a:cubicBezTo>
                    <a:cubicBezTo>
                      <a:pt x="38804" y="13270"/>
                      <a:pt x="38259" y="11229"/>
                      <a:pt x="37238" y="9619"/>
                    </a:cubicBezTo>
                    <a:cubicBezTo>
                      <a:pt x="36589" y="8595"/>
                      <a:pt x="35707" y="7663"/>
                      <a:pt x="34575" y="7228"/>
                    </a:cubicBezTo>
                    <a:cubicBezTo>
                      <a:pt x="33829" y="6942"/>
                      <a:pt x="33017" y="6887"/>
                      <a:pt x="32227" y="6744"/>
                    </a:cubicBezTo>
                    <a:cubicBezTo>
                      <a:pt x="31046" y="6534"/>
                      <a:pt x="29900" y="6125"/>
                      <a:pt x="28852" y="5540"/>
                    </a:cubicBezTo>
                    <a:cubicBezTo>
                      <a:pt x="26453" y="4203"/>
                      <a:pt x="24613" y="1978"/>
                      <a:pt x="22125" y="815"/>
                    </a:cubicBezTo>
                    <a:cubicBezTo>
                      <a:pt x="20952" y="265"/>
                      <a:pt x="19664" y="1"/>
                      <a:pt x="1837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4"/>
              <p:cNvSpPr/>
              <p:nvPr/>
            </p:nvSpPr>
            <p:spPr>
              <a:xfrm rot="10800000">
                <a:off x="7503141" y="-2"/>
                <a:ext cx="2290182" cy="1835829"/>
              </a:xfrm>
              <a:custGeom>
                <a:avLst/>
                <a:gdLst/>
                <a:ahLst/>
                <a:cxnLst/>
                <a:rect l="l" t="t" r="r" b="b"/>
                <a:pathLst>
                  <a:path w="63047" h="50539" extrusionOk="0">
                    <a:moveTo>
                      <a:pt x="12202" y="0"/>
                    </a:moveTo>
                    <a:cubicBezTo>
                      <a:pt x="9265" y="0"/>
                      <a:pt x="6469" y="237"/>
                      <a:pt x="3876" y="616"/>
                    </a:cubicBezTo>
                    <a:cubicBezTo>
                      <a:pt x="2569" y="805"/>
                      <a:pt x="1276" y="1048"/>
                      <a:pt x="1" y="1336"/>
                    </a:cubicBezTo>
                    <a:lnTo>
                      <a:pt x="1" y="50538"/>
                    </a:lnTo>
                    <a:lnTo>
                      <a:pt x="61918" y="50538"/>
                    </a:lnTo>
                    <a:cubicBezTo>
                      <a:pt x="63046" y="38393"/>
                      <a:pt x="57947" y="23633"/>
                      <a:pt x="45302" y="12529"/>
                    </a:cubicBezTo>
                    <a:cubicBezTo>
                      <a:pt x="34285" y="2850"/>
                      <a:pt x="22391" y="0"/>
                      <a:pt x="122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4"/>
              <p:cNvSpPr/>
              <p:nvPr/>
            </p:nvSpPr>
            <p:spPr>
              <a:xfrm>
                <a:off x="524811" y="1775715"/>
                <a:ext cx="378089" cy="363569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3230" extrusionOk="0">
                    <a:moveTo>
                      <a:pt x="3358" y="1"/>
                    </a:moveTo>
                    <a:lnTo>
                      <a:pt x="0" y="1212"/>
                    </a:lnTo>
                    <a:lnTo>
                      <a:pt x="1800" y="3229"/>
                    </a:lnTo>
                    <a:lnTo>
                      <a:pt x="33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50" name="Google Shape;250;p24"/>
          <p:cNvSpPr txBox="1">
            <a:spLocks noGrp="1"/>
          </p:cNvSpPr>
          <p:nvPr>
            <p:ph type="title"/>
          </p:nvPr>
        </p:nvSpPr>
        <p:spPr>
          <a:xfrm>
            <a:off x="713850" y="445025"/>
            <a:ext cx="678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24"/>
          <p:cNvSpPr txBox="1">
            <a:spLocks noGrp="1"/>
          </p:cNvSpPr>
          <p:nvPr>
            <p:ph type="title" idx="2"/>
          </p:nvPr>
        </p:nvSpPr>
        <p:spPr>
          <a:xfrm>
            <a:off x="3062950" y="2052875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2" name="Google Shape;252;p24"/>
          <p:cNvSpPr txBox="1">
            <a:spLocks noGrp="1"/>
          </p:cNvSpPr>
          <p:nvPr>
            <p:ph type="subTitle" idx="1"/>
          </p:nvPr>
        </p:nvSpPr>
        <p:spPr>
          <a:xfrm>
            <a:off x="3263350" y="2410475"/>
            <a:ext cx="26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53" name="Google Shape;253;p24"/>
          <p:cNvSpPr txBox="1">
            <a:spLocks noGrp="1"/>
          </p:cNvSpPr>
          <p:nvPr>
            <p:ph type="title" idx="3"/>
          </p:nvPr>
        </p:nvSpPr>
        <p:spPr>
          <a:xfrm>
            <a:off x="942525" y="3469850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4" name="Google Shape;254;p24"/>
          <p:cNvSpPr txBox="1">
            <a:spLocks noGrp="1"/>
          </p:cNvSpPr>
          <p:nvPr>
            <p:ph type="subTitle" idx="4"/>
          </p:nvPr>
        </p:nvSpPr>
        <p:spPr>
          <a:xfrm>
            <a:off x="1142925" y="3825275"/>
            <a:ext cx="26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55" name="Google Shape;255;p24"/>
          <p:cNvSpPr txBox="1">
            <a:spLocks noGrp="1"/>
          </p:cNvSpPr>
          <p:nvPr>
            <p:ph type="title" idx="5"/>
          </p:nvPr>
        </p:nvSpPr>
        <p:spPr>
          <a:xfrm>
            <a:off x="5183175" y="3405050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6" name="Google Shape;256;p24"/>
          <p:cNvSpPr txBox="1">
            <a:spLocks noGrp="1"/>
          </p:cNvSpPr>
          <p:nvPr>
            <p:ph type="subTitle" idx="6"/>
          </p:nvPr>
        </p:nvSpPr>
        <p:spPr>
          <a:xfrm>
            <a:off x="5383575" y="3760675"/>
            <a:ext cx="26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_AND_BODY_1_2_1_2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5"/>
          <p:cNvSpPr/>
          <p:nvPr/>
        </p:nvSpPr>
        <p:spPr>
          <a:xfrm rot="10800000">
            <a:off x="0" y="0"/>
            <a:ext cx="1860350" cy="1271575"/>
          </a:xfrm>
          <a:custGeom>
            <a:avLst/>
            <a:gdLst/>
            <a:ahLst/>
            <a:cxnLst/>
            <a:rect l="l" t="t" r="r" b="b"/>
            <a:pathLst>
              <a:path w="74414" h="50863" extrusionOk="0">
                <a:moveTo>
                  <a:pt x="74414" y="1"/>
                </a:moveTo>
                <a:cubicBezTo>
                  <a:pt x="60793" y="2474"/>
                  <a:pt x="62458" y="21209"/>
                  <a:pt x="51638" y="31541"/>
                </a:cubicBezTo>
                <a:cubicBezTo>
                  <a:pt x="46844" y="36117"/>
                  <a:pt x="42403" y="37136"/>
                  <a:pt x="37698" y="37136"/>
                </a:cubicBezTo>
                <a:cubicBezTo>
                  <a:pt x="33921" y="37136"/>
                  <a:pt x="29973" y="36479"/>
                  <a:pt x="25538" y="36479"/>
                </a:cubicBezTo>
                <a:cubicBezTo>
                  <a:pt x="21627" y="36479"/>
                  <a:pt x="17336" y="36990"/>
                  <a:pt x="12447" y="38913"/>
                </a:cubicBezTo>
                <a:cubicBezTo>
                  <a:pt x="5725" y="41560"/>
                  <a:pt x="1648" y="45953"/>
                  <a:pt x="0" y="50862"/>
                </a:cubicBezTo>
                <a:lnTo>
                  <a:pt x="74414" y="50862"/>
                </a:lnTo>
                <a:lnTo>
                  <a:pt x="7441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5"/>
          <p:cNvSpPr/>
          <p:nvPr/>
        </p:nvSpPr>
        <p:spPr>
          <a:xfrm>
            <a:off x="-25" y="4272475"/>
            <a:ext cx="9143989" cy="860614"/>
          </a:xfrm>
          <a:custGeom>
            <a:avLst/>
            <a:gdLst/>
            <a:ahLst/>
            <a:cxnLst/>
            <a:rect l="l" t="t" r="r" b="b"/>
            <a:pathLst>
              <a:path w="69963" h="11820" extrusionOk="0">
                <a:moveTo>
                  <a:pt x="1" y="0"/>
                </a:moveTo>
                <a:lnTo>
                  <a:pt x="1" y="11820"/>
                </a:lnTo>
                <a:lnTo>
                  <a:pt x="69962" y="11820"/>
                </a:lnTo>
                <a:lnTo>
                  <a:pt x="6996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5"/>
          <p:cNvSpPr/>
          <p:nvPr/>
        </p:nvSpPr>
        <p:spPr>
          <a:xfrm rot="3600617">
            <a:off x="-2990262" y="3929040"/>
            <a:ext cx="4754679" cy="4754939"/>
          </a:xfrm>
          <a:prstGeom prst="blockArc">
            <a:avLst>
              <a:gd name="adj1" fmla="val 10800000"/>
              <a:gd name="adj2" fmla="val 1513511"/>
              <a:gd name="adj3" fmla="val 1916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5"/>
          <p:cNvSpPr/>
          <p:nvPr/>
        </p:nvSpPr>
        <p:spPr>
          <a:xfrm>
            <a:off x="6814253" y="3500673"/>
            <a:ext cx="2403386" cy="1642748"/>
          </a:xfrm>
          <a:custGeom>
            <a:avLst/>
            <a:gdLst/>
            <a:ahLst/>
            <a:cxnLst/>
            <a:rect l="l" t="t" r="r" b="b"/>
            <a:pathLst>
              <a:path w="74414" h="50863" extrusionOk="0">
                <a:moveTo>
                  <a:pt x="74414" y="1"/>
                </a:moveTo>
                <a:cubicBezTo>
                  <a:pt x="60793" y="2474"/>
                  <a:pt x="62458" y="21209"/>
                  <a:pt x="51638" y="31541"/>
                </a:cubicBezTo>
                <a:cubicBezTo>
                  <a:pt x="46844" y="36117"/>
                  <a:pt x="42403" y="37136"/>
                  <a:pt x="37698" y="37136"/>
                </a:cubicBezTo>
                <a:cubicBezTo>
                  <a:pt x="33921" y="37136"/>
                  <a:pt x="29973" y="36479"/>
                  <a:pt x="25538" y="36479"/>
                </a:cubicBezTo>
                <a:cubicBezTo>
                  <a:pt x="21627" y="36479"/>
                  <a:pt x="17336" y="36990"/>
                  <a:pt x="12447" y="38913"/>
                </a:cubicBezTo>
                <a:cubicBezTo>
                  <a:pt x="5725" y="41560"/>
                  <a:pt x="1648" y="45953"/>
                  <a:pt x="0" y="50862"/>
                </a:cubicBezTo>
                <a:lnTo>
                  <a:pt x="74414" y="50862"/>
                </a:lnTo>
                <a:lnTo>
                  <a:pt x="7441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5"/>
          <p:cNvSpPr txBox="1">
            <a:spLocks noGrp="1"/>
          </p:cNvSpPr>
          <p:nvPr>
            <p:ph type="title"/>
          </p:nvPr>
        </p:nvSpPr>
        <p:spPr>
          <a:xfrm>
            <a:off x="713850" y="445025"/>
            <a:ext cx="678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25"/>
          <p:cNvSpPr txBox="1">
            <a:spLocks noGrp="1"/>
          </p:cNvSpPr>
          <p:nvPr>
            <p:ph type="title" idx="2"/>
          </p:nvPr>
        </p:nvSpPr>
        <p:spPr>
          <a:xfrm>
            <a:off x="3062850" y="3348275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64" name="Google Shape;264;p25"/>
          <p:cNvSpPr txBox="1">
            <a:spLocks noGrp="1"/>
          </p:cNvSpPr>
          <p:nvPr>
            <p:ph type="subTitle" idx="1"/>
          </p:nvPr>
        </p:nvSpPr>
        <p:spPr>
          <a:xfrm>
            <a:off x="3263250" y="3695775"/>
            <a:ext cx="2617500" cy="8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65" name="Google Shape;265;p25"/>
          <p:cNvSpPr txBox="1">
            <a:spLocks noGrp="1"/>
          </p:cNvSpPr>
          <p:nvPr>
            <p:ph type="title" idx="3"/>
          </p:nvPr>
        </p:nvSpPr>
        <p:spPr>
          <a:xfrm>
            <a:off x="942525" y="1945850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66" name="Google Shape;266;p25"/>
          <p:cNvSpPr txBox="1">
            <a:spLocks noGrp="1"/>
          </p:cNvSpPr>
          <p:nvPr>
            <p:ph type="subTitle" idx="4"/>
          </p:nvPr>
        </p:nvSpPr>
        <p:spPr>
          <a:xfrm>
            <a:off x="1142925" y="2293075"/>
            <a:ext cx="2617500" cy="8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67" name="Google Shape;267;p25"/>
          <p:cNvSpPr txBox="1">
            <a:spLocks noGrp="1"/>
          </p:cNvSpPr>
          <p:nvPr>
            <p:ph type="title" idx="5"/>
          </p:nvPr>
        </p:nvSpPr>
        <p:spPr>
          <a:xfrm>
            <a:off x="5183175" y="1945850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68" name="Google Shape;268;p25"/>
          <p:cNvSpPr txBox="1">
            <a:spLocks noGrp="1"/>
          </p:cNvSpPr>
          <p:nvPr>
            <p:ph type="subTitle" idx="6"/>
          </p:nvPr>
        </p:nvSpPr>
        <p:spPr>
          <a:xfrm>
            <a:off x="5383575" y="2285400"/>
            <a:ext cx="2617500" cy="8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BLANK_1_1_2_1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270;p26"/>
          <p:cNvGrpSpPr/>
          <p:nvPr/>
        </p:nvGrpSpPr>
        <p:grpSpPr>
          <a:xfrm>
            <a:off x="92" y="5"/>
            <a:ext cx="9143908" cy="5143414"/>
            <a:chOff x="92" y="5"/>
            <a:chExt cx="9143908" cy="5143414"/>
          </a:xfrm>
        </p:grpSpPr>
        <p:sp>
          <p:nvSpPr>
            <p:cNvPr id="271" name="Google Shape;271;p26"/>
            <p:cNvSpPr/>
            <p:nvPr/>
          </p:nvSpPr>
          <p:spPr>
            <a:xfrm rot="10800000">
              <a:off x="5279569" y="5"/>
              <a:ext cx="3864431" cy="3432044"/>
            </a:xfrm>
            <a:custGeom>
              <a:avLst/>
              <a:gdLst/>
              <a:ahLst/>
              <a:cxnLst/>
              <a:rect l="l" t="t" r="r" b="b"/>
              <a:pathLst>
                <a:path w="13583" h="12063" extrusionOk="0">
                  <a:moveTo>
                    <a:pt x="5144" y="1"/>
                  </a:moveTo>
                  <a:cubicBezTo>
                    <a:pt x="4965" y="1"/>
                    <a:pt x="4788" y="15"/>
                    <a:pt x="4614" y="42"/>
                  </a:cubicBezTo>
                  <a:cubicBezTo>
                    <a:pt x="3179" y="267"/>
                    <a:pt x="2097" y="1206"/>
                    <a:pt x="1028" y="2110"/>
                  </a:cubicBezTo>
                  <a:cubicBezTo>
                    <a:pt x="718" y="2369"/>
                    <a:pt x="358" y="2611"/>
                    <a:pt x="1" y="2856"/>
                  </a:cubicBezTo>
                  <a:lnTo>
                    <a:pt x="1" y="12063"/>
                  </a:lnTo>
                  <a:lnTo>
                    <a:pt x="4213" y="12063"/>
                  </a:lnTo>
                  <a:cubicBezTo>
                    <a:pt x="4399" y="11297"/>
                    <a:pt x="4787" y="10607"/>
                    <a:pt x="5424" y="10147"/>
                  </a:cubicBezTo>
                  <a:cubicBezTo>
                    <a:pt x="6502" y="9357"/>
                    <a:pt x="7956" y="9436"/>
                    <a:pt x="9289" y="9361"/>
                  </a:cubicBezTo>
                  <a:cubicBezTo>
                    <a:pt x="10432" y="9296"/>
                    <a:pt x="11633" y="9058"/>
                    <a:pt x="12470" y="8275"/>
                  </a:cubicBezTo>
                  <a:cubicBezTo>
                    <a:pt x="13307" y="7496"/>
                    <a:pt x="13582" y="6034"/>
                    <a:pt x="12783" y="5217"/>
                  </a:cubicBezTo>
                  <a:cubicBezTo>
                    <a:pt x="11722" y="4135"/>
                    <a:pt x="9616" y="4775"/>
                    <a:pt x="8636" y="3621"/>
                  </a:cubicBezTo>
                  <a:cubicBezTo>
                    <a:pt x="8115" y="3013"/>
                    <a:pt x="8122" y="2118"/>
                    <a:pt x="7755" y="1407"/>
                  </a:cubicBezTo>
                  <a:cubicBezTo>
                    <a:pt x="7277" y="481"/>
                    <a:pt x="6199" y="1"/>
                    <a:pt x="5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6"/>
            <p:cNvSpPr/>
            <p:nvPr/>
          </p:nvSpPr>
          <p:spPr>
            <a:xfrm flipH="1">
              <a:off x="92" y="3901472"/>
              <a:ext cx="1817004" cy="1241947"/>
            </a:xfrm>
            <a:custGeom>
              <a:avLst/>
              <a:gdLst/>
              <a:ahLst/>
              <a:cxnLst/>
              <a:rect l="l" t="t" r="r" b="b"/>
              <a:pathLst>
                <a:path w="74414" h="50863" extrusionOk="0">
                  <a:moveTo>
                    <a:pt x="74414" y="1"/>
                  </a:moveTo>
                  <a:cubicBezTo>
                    <a:pt x="60793" y="2474"/>
                    <a:pt x="62458" y="21209"/>
                    <a:pt x="51638" y="31541"/>
                  </a:cubicBezTo>
                  <a:cubicBezTo>
                    <a:pt x="46844" y="36117"/>
                    <a:pt x="42403" y="37136"/>
                    <a:pt x="37698" y="37136"/>
                  </a:cubicBezTo>
                  <a:cubicBezTo>
                    <a:pt x="33921" y="37136"/>
                    <a:pt x="29973" y="36479"/>
                    <a:pt x="25538" y="36479"/>
                  </a:cubicBezTo>
                  <a:cubicBezTo>
                    <a:pt x="21627" y="36479"/>
                    <a:pt x="17336" y="36990"/>
                    <a:pt x="12447" y="38913"/>
                  </a:cubicBezTo>
                  <a:cubicBezTo>
                    <a:pt x="5725" y="41560"/>
                    <a:pt x="1648" y="45953"/>
                    <a:pt x="0" y="50862"/>
                  </a:cubicBezTo>
                  <a:lnTo>
                    <a:pt x="74414" y="50862"/>
                  </a:lnTo>
                  <a:lnTo>
                    <a:pt x="744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3" name="Google Shape;273;p26"/>
            <p:cNvGrpSpPr/>
            <p:nvPr/>
          </p:nvGrpSpPr>
          <p:grpSpPr>
            <a:xfrm>
              <a:off x="524811" y="1775715"/>
              <a:ext cx="8441422" cy="1402732"/>
              <a:chOff x="524811" y="-71085"/>
              <a:chExt cx="8441422" cy="1402732"/>
            </a:xfrm>
          </p:grpSpPr>
          <p:sp>
            <p:nvSpPr>
              <p:cNvPr id="274" name="Google Shape;274;p26"/>
              <p:cNvSpPr/>
              <p:nvPr/>
            </p:nvSpPr>
            <p:spPr>
              <a:xfrm>
                <a:off x="524811" y="-71085"/>
                <a:ext cx="378089" cy="363569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3230" extrusionOk="0">
                    <a:moveTo>
                      <a:pt x="3358" y="1"/>
                    </a:moveTo>
                    <a:lnTo>
                      <a:pt x="0" y="1212"/>
                    </a:lnTo>
                    <a:lnTo>
                      <a:pt x="1800" y="3229"/>
                    </a:lnTo>
                    <a:lnTo>
                      <a:pt x="33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26"/>
              <p:cNvSpPr/>
              <p:nvPr/>
            </p:nvSpPr>
            <p:spPr>
              <a:xfrm>
                <a:off x="8761045" y="1050474"/>
                <a:ext cx="205188" cy="140477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06" extrusionOk="0">
                    <a:moveTo>
                      <a:pt x="1392" y="1"/>
                    </a:moveTo>
                    <a:lnTo>
                      <a:pt x="0" y="1906"/>
                    </a:lnTo>
                    <a:lnTo>
                      <a:pt x="2784" y="1906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26"/>
              <p:cNvSpPr/>
              <p:nvPr/>
            </p:nvSpPr>
            <p:spPr>
              <a:xfrm>
                <a:off x="8761045" y="1190876"/>
                <a:ext cx="205188" cy="140772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10" extrusionOk="0">
                    <a:moveTo>
                      <a:pt x="1392" y="1"/>
                    </a:moveTo>
                    <a:lnTo>
                      <a:pt x="0" y="1909"/>
                    </a:lnTo>
                    <a:lnTo>
                      <a:pt x="2784" y="1909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7" name="Google Shape;277;p26"/>
            <p:cNvSpPr/>
            <p:nvPr/>
          </p:nvSpPr>
          <p:spPr>
            <a:xfrm rot="10800000">
              <a:off x="6158934" y="2837359"/>
              <a:ext cx="2978896" cy="2295737"/>
            </a:xfrm>
            <a:custGeom>
              <a:avLst/>
              <a:gdLst/>
              <a:ahLst/>
              <a:cxnLst/>
              <a:rect l="l" t="t" r="r" b="b"/>
              <a:pathLst>
                <a:path w="50612" h="39005" extrusionOk="0">
                  <a:moveTo>
                    <a:pt x="0" y="1"/>
                  </a:moveTo>
                  <a:lnTo>
                    <a:pt x="0" y="38373"/>
                  </a:lnTo>
                  <a:cubicBezTo>
                    <a:pt x="2481" y="38795"/>
                    <a:pt x="4983" y="39004"/>
                    <a:pt x="7479" y="39004"/>
                  </a:cubicBezTo>
                  <a:cubicBezTo>
                    <a:pt x="18546" y="39004"/>
                    <a:pt x="29478" y="34879"/>
                    <a:pt x="37820" y="26821"/>
                  </a:cubicBezTo>
                  <a:cubicBezTo>
                    <a:pt x="46532" y="18405"/>
                    <a:pt x="50612" y="7535"/>
                    <a:pt x="484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" name="Google Shape;278;p26"/>
          <p:cNvSpPr txBox="1">
            <a:spLocks noGrp="1"/>
          </p:cNvSpPr>
          <p:nvPr>
            <p:ph type="subTitle" idx="1"/>
          </p:nvPr>
        </p:nvSpPr>
        <p:spPr>
          <a:xfrm>
            <a:off x="1325075" y="3530200"/>
            <a:ext cx="2674200" cy="8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9" name="Google Shape;279;p26"/>
          <p:cNvSpPr txBox="1">
            <a:spLocks noGrp="1"/>
          </p:cNvSpPr>
          <p:nvPr>
            <p:ph type="subTitle" idx="2"/>
          </p:nvPr>
        </p:nvSpPr>
        <p:spPr>
          <a:xfrm>
            <a:off x="1325075" y="2477206"/>
            <a:ext cx="2674200" cy="8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80" name="Google Shape;280;p26"/>
          <p:cNvSpPr txBox="1">
            <a:spLocks noGrp="1"/>
          </p:cNvSpPr>
          <p:nvPr>
            <p:ph type="subTitle" idx="3"/>
          </p:nvPr>
        </p:nvSpPr>
        <p:spPr>
          <a:xfrm>
            <a:off x="1325075" y="1413800"/>
            <a:ext cx="2674200" cy="8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81" name="Google Shape;281;p26"/>
          <p:cNvSpPr txBox="1">
            <a:spLocks noGrp="1"/>
          </p:cNvSpPr>
          <p:nvPr>
            <p:ph type="subTitle" idx="4"/>
          </p:nvPr>
        </p:nvSpPr>
        <p:spPr>
          <a:xfrm>
            <a:off x="1325084" y="3349050"/>
            <a:ext cx="1942200" cy="4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282" name="Google Shape;282;p26"/>
          <p:cNvSpPr txBox="1">
            <a:spLocks noGrp="1"/>
          </p:cNvSpPr>
          <p:nvPr>
            <p:ph type="subTitle" idx="5"/>
          </p:nvPr>
        </p:nvSpPr>
        <p:spPr>
          <a:xfrm>
            <a:off x="1325084" y="2288875"/>
            <a:ext cx="1942200" cy="4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283" name="Google Shape;283;p26"/>
          <p:cNvSpPr txBox="1">
            <a:spLocks noGrp="1"/>
          </p:cNvSpPr>
          <p:nvPr>
            <p:ph type="subTitle" idx="6"/>
          </p:nvPr>
        </p:nvSpPr>
        <p:spPr>
          <a:xfrm>
            <a:off x="1325084" y="1228700"/>
            <a:ext cx="1942200" cy="4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284" name="Google Shape;284;p26"/>
          <p:cNvSpPr txBox="1">
            <a:spLocks noGrp="1"/>
          </p:cNvSpPr>
          <p:nvPr>
            <p:ph type="title"/>
          </p:nvPr>
        </p:nvSpPr>
        <p:spPr>
          <a:xfrm>
            <a:off x="713850" y="445025"/>
            <a:ext cx="678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CUSTOM_9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7"/>
          <p:cNvSpPr/>
          <p:nvPr/>
        </p:nvSpPr>
        <p:spPr>
          <a:xfrm>
            <a:off x="-570751" y="3893277"/>
            <a:ext cx="1560571" cy="1250967"/>
          </a:xfrm>
          <a:custGeom>
            <a:avLst/>
            <a:gdLst/>
            <a:ahLst/>
            <a:cxnLst/>
            <a:rect l="l" t="t" r="r" b="b"/>
            <a:pathLst>
              <a:path w="63047" h="50539" extrusionOk="0">
                <a:moveTo>
                  <a:pt x="12202" y="0"/>
                </a:moveTo>
                <a:cubicBezTo>
                  <a:pt x="9265" y="0"/>
                  <a:pt x="6469" y="237"/>
                  <a:pt x="3876" y="616"/>
                </a:cubicBezTo>
                <a:cubicBezTo>
                  <a:pt x="2569" y="805"/>
                  <a:pt x="1276" y="1048"/>
                  <a:pt x="1" y="1336"/>
                </a:cubicBezTo>
                <a:lnTo>
                  <a:pt x="1" y="50538"/>
                </a:lnTo>
                <a:lnTo>
                  <a:pt x="61918" y="50538"/>
                </a:lnTo>
                <a:cubicBezTo>
                  <a:pt x="63046" y="38393"/>
                  <a:pt x="57947" y="23633"/>
                  <a:pt x="45302" y="12529"/>
                </a:cubicBezTo>
                <a:cubicBezTo>
                  <a:pt x="34285" y="2850"/>
                  <a:pt x="22391" y="0"/>
                  <a:pt x="12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7"/>
          <p:cNvSpPr/>
          <p:nvPr/>
        </p:nvSpPr>
        <p:spPr>
          <a:xfrm>
            <a:off x="3765775" y="0"/>
            <a:ext cx="5378318" cy="5072907"/>
          </a:xfrm>
          <a:custGeom>
            <a:avLst/>
            <a:gdLst/>
            <a:ahLst/>
            <a:cxnLst/>
            <a:rect l="l" t="t" r="r" b="b"/>
            <a:pathLst>
              <a:path w="39212" h="36986" extrusionOk="0">
                <a:moveTo>
                  <a:pt x="6787" y="1"/>
                </a:moveTo>
                <a:cubicBezTo>
                  <a:pt x="6305" y="2741"/>
                  <a:pt x="6839" y="5663"/>
                  <a:pt x="8309" y="8028"/>
                </a:cubicBezTo>
                <a:cubicBezTo>
                  <a:pt x="9017" y="9164"/>
                  <a:pt x="9935" y="10198"/>
                  <a:pt x="10350" y="11474"/>
                </a:cubicBezTo>
                <a:cubicBezTo>
                  <a:pt x="11278" y="14342"/>
                  <a:pt x="9370" y="17353"/>
                  <a:pt x="7196" y="19439"/>
                </a:cubicBezTo>
                <a:cubicBezTo>
                  <a:pt x="5019" y="21525"/>
                  <a:pt x="2385" y="23348"/>
                  <a:pt x="1235" y="26135"/>
                </a:cubicBezTo>
                <a:cubicBezTo>
                  <a:pt x="0" y="29132"/>
                  <a:pt x="933" y="32881"/>
                  <a:pt x="3430" y="34946"/>
                </a:cubicBezTo>
                <a:cubicBezTo>
                  <a:pt x="5159" y="36380"/>
                  <a:pt x="7464" y="36986"/>
                  <a:pt x="9714" y="36986"/>
                </a:cubicBezTo>
                <a:cubicBezTo>
                  <a:pt x="9771" y="36986"/>
                  <a:pt x="9827" y="36985"/>
                  <a:pt x="9884" y="36984"/>
                </a:cubicBezTo>
                <a:cubicBezTo>
                  <a:pt x="12187" y="36950"/>
                  <a:pt x="14439" y="36342"/>
                  <a:pt x="16627" y="35610"/>
                </a:cubicBezTo>
                <a:cubicBezTo>
                  <a:pt x="24844" y="32875"/>
                  <a:pt x="32397" y="28469"/>
                  <a:pt x="39212" y="23086"/>
                </a:cubicBezTo>
                <a:lnTo>
                  <a:pt x="3921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7"/>
          <p:cNvSpPr/>
          <p:nvPr/>
        </p:nvSpPr>
        <p:spPr>
          <a:xfrm flipH="1">
            <a:off x="5894924" y="0"/>
            <a:ext cx="3249135" cy="507025"/>
          </a:xfrm>
          <a:custGeom>
            <a:avLst/>
            <a:gdLst/>
            <a:ahLst/>
            <a:cxnLst/>
            <a:rect l="l" t="t" r="r" b="b"/>
            <a:pathLst>
              <a:path w="18507" h="2888" extrusionOk="0">
                <a:moveTo>
                  <a:pt x="1" y="1"/>
                </a:moveTo>
                <a:cubicBezTo>
                  <a:pt x="437" y="831"/>
                  <a:pt x="1083" y="1549"/>
                  <a:pt x="1872" y="2053"/>
                </a:cubicBezTo>
                <a:cubicBezTo>
                  <a:pt x="2736" y="2601"/>
                  <a:pt x="3760" y="2887"/>
                  <a:pt x="4782" y="2887"/>
                </a:cubicBezTo>
                <a:cubicBezTo>
                  <a:pt x="5270" y="2887"/>
                  <a:pt x="5757" y="2822"/>
                  <a:pt x="6227" y="2689"/>
                </a:cubicBezTo>
                <a:cubicBezTo>
                  <a:pt x="7227" y="2403"/>
                  <a:pt x="8146" y="1832"/>
                  <a:pt x="9177" y="1682"/>
                </a:cubicBezTo>
                <a:cubicBezTo>
                  <a:pt x="9376" y="1653"/>
                  <a:pt x="9575" y="1640"/>
                  <a:pt x="9773" y="1640"/>
                </a:cubicBezTo>
                <a:cubicBezTo>
                  <a:pt x="11106" y="1640"/>
                  <a:pt x="12423" y="2218"/>
                  <a:pt x="13773" y="2298"/>
                </a:cubicBezTo>
                <a:cubicBezTo>
                  <a:pt x="13869" y="2304"/>
                  <a:pt x="13964" y="2306"/>
                  <a:pt x="14059" y="2306"/>
                </a:cubicBezTo>
                <a:cubicBezTo>
                  <a:pt x="15793" y="2306"/>
                  <a:pt x="17467" y="1382"/>
                  <a:pt x="185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9" name="Google Shape;289;p27"/>
          <p:cNvGrpSpPr/>
          <p:nvPr/>
        </p:nvGrpSpPr>
        <p:grpSpPr>
          <a:xfrm>
            <a:off x="169125" y="184750"/>
            <a:ext cx="8797108" cy="4746297"/>
            <a:chOff x="169125" y="-3414650"/>
            <a:chExt cx="8797108" cy="4746297"/>
          </a:xfrm>
        </p:grpSpPr>
        <p:sp>
          <p:nvSpPr>
            <p:cNvPr id="290" name="Google Shape;290;p27"/>
            <p:cNvSpPr/>
            <p:nvPr/>
          </p:nvSpPr>
          <p:spPr>
            <a:xfrm>
              <a:off x="169125" y="-3414650"/>
              <a:ext cx="326100" cy="440104"/>
            </a:xfrm>
            <a:custGeom>
              <a:avLst/>
              <a:gdLst/>
              <a:ahLst/>
              <a:cxnLst/>
              <a:rect l="l" t="t" r="r" b="b"/>
              <a:pathLst>
                <a:path w="3359" h="3230" extrusionOk="0">
                  <a:moveTo>
                    <a:pt x="3358" y="1"/>
                  </a:moveTo>
                  <a:lnTo>
                    <a:pt x="0" y="1212"/>
                  </a:lnTo>
                  <a:lnTo>
                    <a:pt x="1800" y="3229"/>
                  </a:lnTo>
                  <a:lnTo>
                    <a:pt x="335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7"/>
            <p:cNvSpPr/>
            <p:nvPr/>
          </p:nvSpPr>
          <p:spPr>
            <a:xfrm>
              <a:off x="8761045" y="1050474"/>
              <a:ext cx="205188" cy="140477"/>
            </a:xfrm>
            <a:custGeom>
              <a:avLst/>
              <a:gdLst/>
              <a:ahLst/>
              <a:cxnLst/>
              <a:rect l="l" t="t" r="r" b="b"/>
              <a:pathLst>
                <a:path w="2784" h="1906" extrusionOk="0">
                  <a:moveTo>
                    <a:pt x="1392" y="1"/>
                  </a:moveTo>
                  <a:lnTo>
                    <a:pt x="0" y="1906"/>
                  </a:lnTo>
                  <a:lnTo>
                    <a:pt x="2784" y="1906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7"/>
            <p:cNvSpPr/>
            <p:nvPr/>
          </p:nvSpPr>
          <p:spPr>
            <a:xfrm>
              <a:off x="8761045" y="1190876"/>
              <a:ext cx="205188" cy="140772"/>
            </a:xfrm>
            <a:custGeom>
              <a:avLst/>
              <a:gdLst/>
              <a:ahLst/>
              <a:cxnLst/>
              <a:rect l="l" t="t" r="r" b="b"/>
              <a:pathLst>
                <a:path w="2784" h="1910" extrusionOk="0">
                  <a:moveTo>
                    <a:pt x="1392" y="1"/>
                  </a:moveTo>
                  <a:lnTo>
                    <a:pt x="0" y="1909"/>
                  </a:lnTo>
                  <a:lnTo>
                    <a:pt x="2784" y="1909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3" name="Google Shape;293;p27"/>
          <p:cNvSpPr txBox="1">
            <a:spLocks noGrp="1"/>
          </p:cNvSpPr>
          <p:nvPr>
            <p:ph type="title"/>
          </p:nvPr>
        </p:nvSpPr>
        <p:spPr>
          <a:xfrm>
            <a:off x="1177350" y="445025"/>
            <a:ext cx="678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27"/>
          <p:cNvSpPr txBox="1">
            <a:spLocks noGrp="1"/>
          </p:cNvSpPr>
          <p:nvPr>
            <p:ph type="title" idx="2"/>
          </p:nvPr>
        </p:nvSpPr>
        <p:spPr>
          <a:xfrm>
            <a:off x="3062850" y="2946038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95" name="Google Shape;295;p27"/>
          <p:cNvSpPr txBox="1">
            <a:spLocks noGrp="1"/>
          </p:cNvSpPr>
          <p:nvPr>
            <p:ph type="subTitle" idx="1"/>
          </p:nvPr>
        </p:nvSpPr>
        <p:spPr>
          <a:xfrm>
            <a:off x="3263250" y="3295388"/>
            <a:ext cx="2617500" cy="8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96" name="Google Shape;296;p27"/>
          <p:cNvSpPr txBox="1">
            <a:spLocks noGrp="1"/>
          </p:cNvSpPr>
          <p:nvPr>
            <p:ph type="title" idx="3"/>
          </p:nvPr>
        </p:nvSpPr>
        <p:spPr>
          <a:xfrm>
            <a:off x="409125" y="2946038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97" name="Google Shape;297;p27"/>
          <p:cNvSpPr txBox="1">
            <a:spLocks noGrp="1"/>
          </p:cNvSpPr>
          <p:nvPr>
            <p:ph type="subTitle" idx="4"/>
          </p:nvPr>
        </p:nvSpPr>
        <p:spPr>
          <a:xfrm>
            <a:off x="609525" y="3295388"/>
            <a:ext cx="2617500" cy="8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98" name="Google Shape;298;p27"/>
          <p:cNvSpPr txBox="1">
            <a:spLocks noGrp="1"/>
          </p:cNvSpPr>
          <p:nvPr>
            <p:ph type="title" idx="5"/>
          </p:nvPr>
        </p:nvSpPr>
        <p:spPr>
          <a:xfrm>
            <a:off x="5716575" y="2946038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99" name="Google Shape;299;p27"/>
          <p:cNvSpPr txBox="1">
            <a:spLocks noGrp="1"/>
          </p:cNvSpPr>
          <p:nvPr>
            <p:ph type="subTitle" idx="6"/>
          </p:nvPr>
        </p:nvSpPr>
        <p:spPr>
          <a:xfrm>
            <a:off x="5916975" y="3295388"/>
            <a:ext cx="2617500" cy="8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TITLE_AND_BODY_1_2_1_1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28"/>
          <p:cNvGrpSpPr/>
          <p:nvPr/>
        </p:nvGrpSpPr>
        <p:grpSpPr>
          <a:xfrm>
            <a:off x="-690151" y="-2"/>
            <a:ext cx="10525851" cy="5144462"/>
            <a:chOff x="-690151" y="-2"/>
            <a:chExt cx="10525851" cy="5144462"/>
          </a:xfrm>
        </p:grpSpPr>
        <p:sp>
          <p:nvSpPr>
            <p:cNvPr id="302" name="Google Shape;302;p28"/>
            <p:cNvSpPr/>
            <p:nvPr/>
          </p:nvSpPr>
          <p:spPr>
            <a:xfrm flipH="1">
              <a:off x="-68" y="2960000"/>
              <a:ext cx="3194593" cy="2183549"/>
            </a:xfrm>
            <a:custGeom>
              <a:avLst/>
              <a:gdLst/>
              <a:ahLst/>
              <a:cxnLst/>
              <a:rect l="l" t="t" r="r" b="b"/>
              <a:pathLst>
                <a:path w="74414" h="50863" extrusionOk="0">
                  <a:moveTo>
                    <a:pt x="74414" y="1"/>
                  </a:moveTo>
                  <a:cubicBezTo>
                    <a:pt x="60793" y="2474"/>
                    <a:pt x="62458" y="21209"/>
                    <a:pt x="51638" y="31541"/>
                  </a:cubicBezTo>
                  <a:cubicBezTo>
                    <a:pt x="46844" y="36117"/>
                    <a:pt x="42403" y="37136"/>
                    <a:pt x="37698" y="37136"/>
                  </a:cubicBezTo>
                  <a:cubicBezTo>
                    <a:pt x="33921" y="37136"/>
                    <a:pt x="29973" y="36479"/>
                    <a:pt x="25538" y="36479"/>
                  </a:cubicBezTo>
                  <a:cubicBezTo>
                    <a:pt x="21627" y="36479"/>
                    <a:pt x="17336" y="36990"/>
                    <a:pt x="12447" y="38913"/>
                  </a:cubicBezTo>
                  <a:cubicBezTo>
                    <a:pt x="5725" y="41560"/>
                    <a:pt x="1648" y="45953"/>
                    <a:pt x="0" y="50862"/>
                  </a:cubicBezTo>
                  <a:lnTo>
                    <a:pt x="74414" y="50862"/>
                  </a:lnTo>
                  <a:lnTo>
                    <a:pt x="744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3" name="Google Shape;303;p28"/>
            <p:cNvGrpSpPr/>
            <p:nvPr/>
          </p:nvGrpSpPr>
          <p:grpSpPr>
            <a:xfrm>
              <a:off x="524811" y="1775715"/>
              <a:ext cx="8441422" cy="1402732"/>
              <a:chOff x="524811" y="-71085"/>
              <a:chExt cx="8441422" cy="1402732"/>
            </a:xfrm>
          </p:grpSpPr>
          <p:sp>
            <p:nvSpPr>
              <p:cNvPr id="304" name="Google Shape;304;p28"/>
              <p:cNvSpPr/>
              <p:nvPr/>
            </p:nvSpPr>
            <p:spPr>
              <a:xfrm>
                <a:off x="524811" y="-71085"/>
                <a:ext cx="378089" cy="363569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3230" extrusionOk="0">
                    <a:moveTo>
                      <a:pt x="3358" y="1"/>
                    </a:moveTo>
                    <a:lnTo>
                      <a:pt x="0" y="1212"/>
                    </a:lnTo>
                    <a:lnTo>
                      <a:pt x="1800" y="3229"/>
                    </a:lnTo>
                    <a:lnTo>
                      <a:pt x="33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8"/>
              <p:cNvSpPr/>
              <p:nvPr/>
            </p:nvSpPr>
            <p:spPr>
              <a:xfrm>
                <a:off x="8761045" y="1050474"/>
                <a:ext cx="205188" cy="140477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06" extrusionOk="0">
                    <a:moveTo>
                      <a:pt x="1392" y="1"/>
                    </a:moveTo>
                    <a:lnTo>
                      <a:pt x="0" y="1906"/>
                    </a:lnTo>
                    <a:lnTo>
                      <a:pt x="2784" y="1906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8"/>
              <p:cNvSpPr/>
              <p:nvPr/>
            </p:nvSpPr>
            <p:spPr>
              <a:xfrm>
                <a:off x="8761045" y="1190876"/>
                <a:ext cx="205188" cy="140772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10" extrusionOk="0">
                    <a:moveTo>
                      <a:pt x="1392" y="1"/>
                    </a:moveTo>
                    <a:lnTo>
                      <a:pt x="0" y="1909"/>
                    </a:lnTo>
                    <a:lnTo>
                      <a:pt x="2784" y="1909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7" name="Google Shape;307;p28"/>
            <p:cNvSpPr/>
            <p:nvPr/>
          </p:nvSpPr>
          <p:spPr>
            <a:xfrm flipH="1">
              <a:off x="5468749" y="1643750"/>
              <a:ext cx="4366950" cy="3500710"/>
            </a:xfrm>
            <a:custGeom>
              <a:avLst/>
              <a:gdLst/>
              <a:ahLst/>
              <a:cxnLst/>
              <a:rect l="l" t="t" r="r" b="b"/>
              <a:pathLst>
                <a:path w="63047" h="50539" extrusionOk="0">
                  <a:moveTo>
                    <a:pt x="12202" y="0"/>
                  </a:moveTo>
                  <a:cubicBezTo>
                    <a:pt x="9265" y="0"/>
                    <a:pt x="6469" y="237"/>
                    <a:pt x="3876" y="616"/>
                  </a:cubicBezTo>
                  <a:cubicBezTo>
                    <a:pt x="2569" y="805"/>
                    <a:pt x="1276" y="1048"/>
                    <a:pt x="1" y="1336"/>
                  </a:cubicBezTo>
                  <a:lnTo>
                    <a:pt x="1" y="50538"/>
                  </a:lnTo>
                  <a:lnTo>
                    <a:pt x="61918" y="50538"/>
                  </a:lnTo>
                  <a:cubicBezTo>
                    <a:pt x="63046" y="38393"/>
                    <a:pt x="57947" y="23633"/>
                    <a:pt x="45302" y="12529"/>
                  </a:cubicBezTo>
                  <a:cubicBezTo>
                    <a:pt x="34285" y="2850"/>
                    <a:pt x="22391" y="0"/>
                    <a:pt x="12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8"/>
            <p:cNvSpPr/>
            <p:nvPr/>
          </p:nvSpPr>
          <p:spPr>
            <a:xfrm rot="10800000" flipH="1">
              <a:off x="-690151" y="-2"/>
              <a:ext cx="2290182" cy="1835829"/>
            </a:xfrm>
            <a:custGeom>
              <a:avLst/>
              <a:gdLst/>
              <a:ahLst/>
              <a:cxnLst/>
              <a:rect l="l" t="t" r="r" b="b"/>
              <a:pathLst>
                <a:path w="63047" h="50539" extrusionOk="0">
                  <a:moveTo>
                    <a:pt x="12202" y="0"/>
                  </a:moveTo>
                  <a:cubicBezTo>
                    <a:pt x="9265" y="0"/>
                    <a:pt x="6469" y="237"/>
                    <a:pt x="3876" y="616"/>
                  </a:cubicBezTo>
                  <a:cubicBezTo>
                    <a:pt x="2569" y="805"/>
                    <a:pt x="1276" y="1048"/>
                    <a:pt x="1" y="1336"/>
                  </a:cubicBezTo>
                  <a:lnTo>
                    <a:pt x="1" y="50538"/>
                  </a:lnTo>
                  <a:lnTo>
                    <a:pt x="61918" y="50538"/>
                  </a:lnTo>
                  <a:cubicBezTo>
                    <a:pt x="63046" y="38393"/>
                    <a:pt x="57947" y="23633"/>
                    <a:pt x="45302" y="12529"/>
                  </a:cubicBezTo>
                  <a:cubicBezTo>
                    <a:pt x="34285" y="2850"/>
                    <a:pt x="22391" y="0"/>
                    <a:pt x="122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9" name="Google Shape;309;p28"/>
          <p:cNvSpPr txBox="1">
            <a:spLocks noGrp="1"/>
          </p:cNvSpPr>
          <p:nvPr>
            <p:ph type="title"/>
          </p:nvPr>
        </p:nvSpPr>
        <p:spPr>
          <a:xfrm>
            <a:off x="6234875" y="2305150"/>
            <a:ext cx="2195100" cy="11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10" name="Google Shape;310;p28"/>
          <p:cNvSpPr txBox="1">
            <a:spLocks noGrp="1"/>
          </p:cNvSpPr>
          <p:nvPr>
            <p:ph type="title" idx="2" hasCustomPrompt="1"/>
          </p:nvPr>
        </p:nvSpPr>
        <p:spPr>
          <a:xfrm>
            <a:off x="6522300" y="1491425"/>
            <a:ext cx="19077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1" name="Google Shape;311;p28"/>
          <p:cNvSpPr txBox="1">
            <a:spLocks noGrp="1"/>
          </p:cNvSpPr>
          <p:nvPr>
            <p:ph type="subTitle" idx="1"/>
          </p:nvPr>
        </p:nvSpPr>
        <p:spPr>
          <a:xfrm>
            <a:off x="5992475" y="3174450"/>
            <a:ext cx="2437500" cy="9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/>
          <p:nvPr/>
        </p:nvSpPr>
        <p:spPr>
          <a:xfrm flipH="1">
            <a:off x="-491485" y="2982222"/>
            <a:ext cx="6327283" cy="2528370"/>
          </a:xfrm>
          <a:custGeom>
            <a:avLst/>
            <a:gdLst/>
            <a:ahLst/>
            <a:cxnLst/>
            <a:rect l="l" t="t" r="r" b="b"/>
            <a:pathLst>
              <a:path w="38804" h="15506" extrusionOk="0">
                <a:moveTo>
                  <a:pt x="18372" y="1"/>
                </a:moveTo>
                <a:cubicBezTo>
                  <a:pt x="15851" y="1"/>
                  <a:pt x="13315" y="1007"/>
                  <a:pt x="11592" y="2856"/>
                </a:cubicBezTo>
                <a:cubicBezTo>
                  <a:pt x="10378" y="4162"/>
                  <a:pt x="9486" y="5874"/>
                  <a:pt x="7880" y="6653"/>
                </a:cubicBezTo>
                <a:cubicBezTo>
                  <a:pt x="6924" y="7115"/>
                  <a:pt x="5829" y="7184"/>
                  <a:pt x="4811" y="7500"/>
                </a:cubicBezTo>
                <a:cubicBezTo>
                  <a:pt x="3205" y="8000"/>
                  <a:pt x="1810" y="9143"/>
                  <a:pt x="1008" y="10620"/>
                </a:cubicBezTo>
                <a:cubicBezTo>
                  <a:pt x="204" y="12096"/>
                  <a:pt x="0" y="13889"/>
                  <a:pt x="457" y="15505"/>
                </a:cubicBezTo>
                <a:lnTo>
                  <a:pt x="37742" y="15244"/>
                </a:lnTo>
                <a:cubicBezTo>
                  <a:pt x="37753" y="15310"/>
                  <a:pt x="37792" y="15337"/>
                  <a:pt x="37844" y="15337"/>
                </a:cubicBezTo>
                <a:cubicBezTo>
                  <a:pt x="37956" y="15337"/>
                  <a:pt x="38124" y="15208"/>
                  <a:pt x="38171" y="15070"/>
                </a:cubicBezTo>
                <a:cubicBezTo>
                  <a:pt x="38804" y="13270"/>
                  <a:pt x="38259" y="11229"/>
                  <a:pt x="37238" y="9619"/>
                </a:cubicBezTo>
                <a:cubicBezTo>
                  <a:pt x="36589" y="8595"/>
                  <a:pt x="35707" y="7663"/>
                  <a:pt x="34575" y="7228"/>
                </a:cubicBezTo>
                <a:cubicBezTo>
                  <a:pt x="33829" y="6942"/>
                  <a:pt x="33017" y="6887"/>
                  <a:pt x="32227" y="6744"/>
                </a:cubicBezTo>
                <a:cubicBezTo>
                  <a:pt x="31046" y="6534"/>
                  <a:pt x="29900" y="6125"/>
                  <a:pt x="28852" y="5540"/>
                </a:cubicBezTo>
                <a:cubicBezTo>
                  <a:pt x="26453" y="4203"/>
                  <a:pt x="24613" y="1978"/>
                  <a:pt x="22125" y="815"/>
                </a:cubicBezTo>
                <a:cubicBezTo>
                  <a:pt x="20952" y="265"/>
                  <a:pt x="19664" y="1"/>
                  <a:pt x="1837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24;p3"/>
          <p:cNvGrpSpPr/>
          <p:nvPr/>
        </p:nvGrpSpPr>
        <p:grpSpPr>
          <a:xfrm>
            <a:off x="0" y="0"/>
            <a:ext cx="9137824" cy="5133101"/>
            <a:chOff x="0" y="0"/>
            <a:chExt cx="9137824" cy="5133101"/>
          </a:xfrm>
        </p:grpSpPr>
        <p:sp>
          <p:nvSpPr>
            <p:cNvPr id="25" name="Google Shape;25;p3"/>
            <p:cNvSpPr/>
            <p:nvPr/>
          </p:nvSpPr>
          <p:spPr>
            <a:xfrm rot="10800000">
              <a:off x="7722839" y="4042618"/>
              <a:ext cx="1414985" cy="1090482"/>
            </a:xfrm>
            <a:custGeom>
              <a:avLst/>
              <a:gdLst/>
              <a:ahLst/>
              <a:cxnLst/>
              <a:rect l="l" t="t" r="r" b="b"/>
              <a:pathLst>
                <a:path w="50612" h="39005" extrusionOk="0">
                  <a:moveTo>
                    <a:pt x="0" y="1"/>
                  </a:moveTo>
                  <a:lnTo>
                    <a:pt x="0" y="38373"/>
                  </a:lnTo>
                  <a:cubicBezTo>
                    <a:pt x="2481" y="38795"/>
                    <a:pt x="4983" y="39004"/>
                    <a:pt x="7479" y="39004"/>
                  </a:cubicBezTo>
                  <a:cubicBezTo>
                    <a:pt x="18546" y="39004"/>
                    <a:pt x="29478" y="34879"/>
                    <a:pt x="37820" y="26821"/>
                  </a:cubicBezTo>
                  <a:cubicBezTo>
                    <a:pt x="46532" y="18405"/>
                    <a:pt x="50612" y="7535"/>
                    <a:pt x="484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rot="10800000">
              <a:off x="0" y="0"/>
              <a:ext cx="1860350" cy="1271575"/>
            </a:xfrm>
            <a:custGeom>
              <a:avLst/>
              <a:gdLst/>
              <a:ahLst/>
              <a:cxnLst/>
              <a:rect l="l" t="t" r="r" b="b"/>
              <a:pathLst>
                <a:path w="74414" h="50863" extrusionOk="0">
                  <a:moveTo>
                    <a:pt x="74414" y="1"/>
                  </a:moveTo>
                  <a:cubicBezTo>
                    <a:pt x="60793" y="2474"/>
                    <a:pt x="62458" y="21209"/>
                    <a:pt x="51638" y="31541"/>
                  </a:cubicBezTo>
                  <a:cubicBezTo>
                    <a:pt x="46844" y="36117"/>
                    <a:pt x="42403" y="37136"/>
                    <a:pt x="37698" y="37136"/>
                  </a:cubicBezTo>
                  <a:cubicBezTo>
                    <a:pt x="33921" y="37136"/>
                    <a:pt x="29973" y="36479"/>
                    <a:pt x="25538" y="36479"/>
                  </a:cubicBezTo>
                  <a:cubicBezTo>
                    <a:pt x="21627" y="36479"/>
                    <a:pt x="17336" y="36990"/>
                    <a:pt x="12447" y="38913"/>
                  </a:cubicBezTo>
                  <a:cubicBezTo>
                    <a:pt x="5725" y="41560"/>
                    <a:pt x="1648" y="45953"/>
                    <a:pt x="0" y="50862"/>
                  </a:cubicBezTo>
                  <a:lnTo>
                    <a:pt x="74414" y="50862"/>
                  </a:lnTo>
                  <a:lnTo>
                    <a:pt x="744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" name="Google Shape;27;p3"/>
            <p:cNvGrpSpPr/>
            <p:nvPr/>
          </p:nvGrpSpPr>
          <p:grpSpPr>
            <a:xfrm>
              <a:off x="1795905" y="186181"/>
              <a:ext cx="6030168" cy="4556029"/>
              <a:chOff x="1795905" y="186181"/>
              <a:chExt cx="6030168" cy="4556029"/>
            </a:xfrm>
          </p:grpSpPr>
          <p:sp>
            <p:nvSpPr>
              <p:cNvPr id="28" name="Google Shape;28;p3"/>
              <p:cNvSpPr/>
              <p:nvPr/>
            </p:nvSpPr>
            <p:spPr>
              <a:xfrm>
                <a:off x="2827650" y="827400"/>
                <a:ext cx="3488700" cy="34887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3"/>
              <p:cNvSpPr/>
              <p:nvPr/>
            </p:nvSpPr>
            <p:spPr>
              <a:xfrm rot="5470684">
                <a:off x="7513653" y="180465"/>
                <a:ext cx="209940" cy="225978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3230" extrusionOk="0">
                    <a:moveTo>
                      <a:pt x="3358" y="1"/>
                    </a:moveTo>
                    <a:lnTo>
                      <a:pt x="0" y="1212"/>
                    </a:lnTo>
                    <a:lnTo>
                      <a:pt x="1800" y="3229"/>
                    </a:lnTo>
                    <a:lnTo>
                      <a:pt x="33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3"/>
              <p:cNvSpPr/>
              <p:nvPr/>
            </p:nvSpPr>
            <p:spPr>
              <a:xfrm rot="5470737">
                <a:off x="7460032" y="4376313"/>
                <a:ext cx="369367" cy="35519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3230" extrusionOk="0">
                    <a:moveTo>
                      <a:pt x="3358" y="1"/>
                    </a:moveTo>
                    <a:lnTo>
                      <a:pt x="0" y="1212"/>
                    </a:lnTo>
                    <a:lnTo>
                      <a:pt x="1800" y="3229"/>
                    </a:lnTo>
                    <a:lnTo>
                      <a:pt x="335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3"/>
              <p:cNvSpPr/>
              <p:nvPr/>
            </p:nvSpPr>
            <p:spPr>
              <a:xfrm rot="9507153">
                <a:off x="1827046" y="1574774"/>
                <a:ext cx="219888" cy="211463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3230" extrusionOk="0">
                    <a:moveTo>
                      <a:pt x="3358" y="1"/>
                    </a:moveTo>
                    <a:lnTo>
                      <a:pt x="0" y="1212"/>
                    </a:lnTo>
                    <a:lnTo>
                      <a:pt x="1800" y="3229"/>
                    </a:lnTo>
                    <a:lnTo>
                      <a:pt x="335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" name="Google Shape;32;p3"/>
          <p:cNvSpPr txBox="1">
            <a:spLocks noGrp="1"/>
          </p:cNvSpPr>
          <p:nvPr>
            <p:ph type="title" hasCustomPrompt="1"/>
          </p:nvPr>
        </p:nvSpPr>
        <p:spPr>
          <a:xfrm>
            <a:off x="3618150" y="1339025"/>
            <a:ext cx="19077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2"/>
          </p:nvPr>
        </p:nvSpPr>
        <p:spPr>
          <a:xfrm>
            <a:off x="1408350" y="2166830"/>
            <a:ext cx="6327300" cy="11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400"/>
            </a:lvl1pPr>
            <a:lvl2pPr lvl="1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subTitle" idx="1"/>
          </p:nvPr>
        </p:nvSpPr>
        <p:spPr>
          <a:xfrm>
            <a:off x="3134250" y="3075100"/>
            <a:ext cx="28755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TITLE_AND_DESCRIPTION_1_1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9"/>
          <p:cNvSpPr/>
          <p:nvPr/>
        </p:nvSpPr>
        <p:spPr>
          <a:xfrm rot="10800000">
            <a:off x="2746708" y="-236896"/>
            <a:ext cx="6324992" cy="5617287"/>
          </a:xfrm>
          <a:custGeom>
            <a:avLst/>
            <a:gdLst/>
            <a:ahLst/>
            <a:cxnLst/>
            <a:rect l="l" t="t" r="r" b="b"/>
            <a:pathLst>
              <a:path w="13583" h="12063" extrusionOk="0">
                <a:moveTo>
                  <a:pt x="5144" y="1"/>
                </a:moveTo>
                <a:cubicBezTo>
                  <a:pt x="4965" y="1"/>
                  <a:pt x="4788" y="15"/>
                  <a:pt x="4614" y="42"/>
                </a:cubicBezTo>
                <a:cubicBezTo>
                  <a:pt x="3179" y="267"/>
                  <a:pt x="2097" y="1206"/>
                  <a:pt x="1028" y="2110"/>
                </a:cubicBezTo>
                <a:cubicBezTo>
                  <a:pt x="718" y="2369"/>
                  <a:pt x="358" y="2611"/>
                  <a:pt x="1" y="2856"/>
                </a:cubicBezTo>
                <a:lnTo>
                  <a:pt x="1" y="12063"/>
                </a:lnTo>
                <a:lnTo>
                  <a:pt x="4213" y="12063"/>
                </a:lnTo>
                <a:cubicBezTo>
                  <a:pt x="4399" y="11297"/>
                  <a:pt x="4787" y="10607"/>
                  <a:pt x="5424" y="10147"/>
                </a:cubicBezTo>
                <a:cubicBezTo>
                  <a:pt x="6502" y="9357"/>
                  <a:pt x="7956" y="9436"/>
                  <a:pt x="9289" y="9361"/>
                </a:cubicBezTo>
                <a:cubicBezTo>
                  <a:pt x="10432" y="9296"/>
                  <a:pt x="11633" y="9058"/>
                  <a:pt x="12470" y="8275"/>
                </a:cubicBezTo>
                <a:cubicBezTo>
                  <a:pt x="13307" y="7496"/>
                  <a:pt x="13582" y="6034"/>
                  <a:pt x="12783" y="5217"/>
                </a:cubicBezTo>
                <a:cubicBezTo>
                  <a:pt x="11722" y="4135"/>
                  <a:pt x="9616" y="4775"/>
                  <a:pt x="8636" y="3621"/>
                </a:cubicBezTo>
                <a:cubicBezTo>
                  <a:pt x="8115" y="3013"/>
                  <a:pt x="8122" y="2118"/>
                  <a:pt x="7755" y="1407"/>
                </a:cubicBezTo>
                <a:cubicBezTo>
                  <a:pt x="7277" y="481"/>
                  <a:pt x="6199" y="1"/>
                  <a:pt x="51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29"/>
          <p:cNvSpPr/>
          <p:nvPr/>
        </p:nvSpPr>
        <p:spPr>
          <a:xfrm rot="-5400000" flipH="1">
            <a:off x="-440841" y="240434"/>
            <a:ext cx="2978896" cy="2295737"/>
          </a:xfrm>
          <a:custGeom>
            <a:avLst/>
            <a:gdLst/>
            <a:ahLst/>
            <a:cxnLst/>
            <a:rect l="l" t="t" r="r" b="b"/>
            <a:pathLst>
              <a:path w="50612" h="39005" extrusionOk="0">
                <a:moveTo>
                  <a:pt x="0" y="1"/>
                </a:moveTo>
                <a:lnTo>
                  <a:pt x="0" y="38373"/>
                </a:lnTo>
                <a:cubicBezTo>
                  <a:pt x="2481" y="38795"/>
                  <a:pt x="4983" y="39004"/>
                  <a:pt x="7479" y="39004"/>
                </a:cubicBezTo>
                <a:cubicBezTo>
                  <a:pt x="18546" y="39004"/>
                  <a:pt x="29478" y="34879"/>
                  <a:pt x="37820" y="26821"/>
                </a:cubicBezTo>
                <a:cubicBezTo>
                  <a:pt x="46532" y="18405"/>
                  <a:pt x="50612" y="7535"/>
                  <a:pt x="4843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9"/>
          <p:cNvSpPr txBox="1">
            <a:spLocks noGrp="1"/>
          </p:cNvSpPr>
          <p:nvPr>
            <p:ph type="title"/>
          </p:nvPr>
        </p:nvSpPr>
        <p:spPr>
          <a:xfrm>
            <a:off x="4893725" y="2655950"/>
            <a:ext cx="3079500" cy="56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6" name="Google Shape;316;p29"/>
          <p:cNvSpPr txBox="1">
            <a:spLocks noGrp="1"/>
          </p:cNvSpPr>
          <p:nvPr>
            <p:ph type="subTitle" idx="1"/>
          </p:nvPr>
        </p:nvSpPr>
        <p:spPr>
          <a:xfrm>
            <a:off x="5088500" y="3414975"/>
            <a:ext cx="28848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17" name="Google Shape;317;p29"/>
          <p:cNvSpPr txBox="1">
            <a:spLocks noGrp="1"/>
          </p:cNvSpPr>
          <p:nvPr>
            <p:ph type="title" idx="2" hasCustomPrompt="1"/>
          </p:nvPr>
        </p:nvSpPr>
        <p:spPr>
          <a:xfrm>
            <a:off x="5740100" y="1047025"/>
            <a:ext cx="2233200" cy="165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18" name="Google Shape;318;p29"/>
          <p:cNvSpPr/>
          <p:nvPr/>
        </p:nvSpPr>
        <p:spPr>
          <a:xfrm rot="10800000" flipH="1">
            <a:off x="3" y="3790806"/>
            <a:ext cx="1755224" cy="1352693"/>
          </a:xfrm>
          <a:custGeom>
            <a:avLst/>
            <a:gdLst/>
            <a:ahLst/>
            <a:cxnLst/>
            <a:rect l="l" t="t" r="r" b="b"/>
            <a:pathLst>
              <a:path w="50612" h="39005" extrusionOk="0">
                <a:moveTo>
                  <a:pt x="0" y="1"/>
                </a:moveTo>
                <a:lnTo>
                  <a:pt x="0" y="38373"/>
                </a:lnTo>
                <a:cubicBezTo>
                  <a:pt x="2481" y="38795"/>
                  <a:pt x="4983" y="39004"/>
                  <a:pt x="7479" y="39004"/>
                </a:cubicBezTo>
                <a:cubicBezTo>
                  <a:pt x="18546" y="39004"/>
                  <a:pt x="29478" y="34879"/>
                  <a:pt x="37820" y="26821"/>
                </a:cubicBezTo>
                <a:cubicBezTo>
                  <a:pt x="46532" y="18405"/>
                  <a:pt x="50612" y="7535"/>
                  <a:pt x="4843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29"/>
          <p:cNvSpPr/>
          <p:nvPr/>
        </p:nvSpPr>
        <p:spPr>
          <a:xfrm rot="5470684">
            <a:off x="4064003" y="370490"/>
            <a:ext cx="209940" cy="225978"/>
          </a:xfrm>
          <a:custGeom>
            <a:avLst/>
            <a:gdLst/>
            <a:ahLst/>
            <a:cxnLst/>
            <a:rect l="l" t="t" r="r" b="b"/>
            <a:pathLst>
              <a:path w="3359" h="3230" extrusionOk="0">
                <a:moveTo>
                  <a:pt x="3358" y="1"/>
                </a:moveTo>
                <a:lnTo>
                  <a:pt x="0" y="1212"/>
                </a:lnTo>
                <a:lnTo>
                  <a:pt x="1800" y="3229"/>
                </a:lnTo>
                <a:lnTo>
                  <a:pt x="335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29"/>
          <p:cNvSpPr/>
          <p:nvPr/>
        </p:nvSpPr>
        <p:spPr>
          <a:xfrm rot="5470737">
            <a:off x="3818032" y="4420676"/>
            <a:ext cx="369367" cy="355190"/>
          </a:xfrm>
          <a:custGeom>
            <a:avLst/>
            <a:gdLst/>
            <a:ahLst/>
            <a:cxnLst/>
            <a:rect l="l" t="t" r="r" b="b"/>
            <a:pathLst>
              <a:path w="3359" h="3230" extrusionOk="0">
                <a:moveTo>
                  <a:pt x="3358" y="1"/>
                </a:moveTo>
                <a:lnTo>
                  <a:pt x="0" y="1212"/>
                </a:lnTo>
                <a:lnTo>
                  <a:pt x="1800" y="3229"/>
                </a:lnTo>
                <a:lnTo>
                  <a:pt x="335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29"/>
          <p:cNvSpPr/>
          <p:nvPr/>
        </p:nvSpPr>
        <p:spPr>
          <a:xfrm rot="9507153">
            <a:off x="1258996" y="552274"/>
            <a:ext cx="219888" cy="211463"/>
          </a:xfrm>
          <a:custGeom>
            <a:avLst/>
            <a:gdLst/>
            <a:ahLst/>
            <a:cxnLst/>
            <a:rect l="l" t="t" r="r" b="b"/>
            <a:pathLst>
              <a:path w="3359" h="3230" extrusionOk="0">
                <a:moveTo>
                  <a:pt x="3358" y="1"/>
                </a:moveTo>
                <a:lnTo>
                  <a:pt x="0" y="1212"/>
                </a:lnTo>
                <a:lnTo>
                  <a:pt x="1800" y="3229"/>
                </a:lnTo>
                <a:lnTo>
                  <a:pt x="335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TITLE_AND_BODY_1_2_1_1_1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oogle Shape;323;p30"/>
          <p:cNvGrpSpPr/>
          <p:nvPr/>
        </p:nvGrpSpPr>
        <p:grpSpPr>
          <a:xfrm>
            <a:off x="-690151" y="-2"/>
            <a:ext cx="12033801" cy="5392337"/>
            <a:chOff x="-690151" y="-2"/>
            <a:chExt cx="12033801" cy="5392337"/>
          </a:xfrm>
        </p:grpSpPr>
        <p:sp>
          <p:nvSpPr>
            <p:cNvPr id="324" name="Google Shape;324;p30"/>
            <p:cNvSpPr/>
            <p:nvPr/>
          </p:nvSpPr>
          <p:spPr>
            <a:xfrm flipH="1">
              <a:off x="-68" y="2960000"/>
              <a:ext cx="3194593" cy="2183549"/>
            </a:xfrm>
            <a:custGeom>
              <a:avLst/>
              <a:gdLst/>
              <a:ahLst/>
              <a:cxnLst/>
              <a:rect l="l" t="t" r="r" b="b"/>
              <a:pathLst>
                <a:path w="74414" h="50863" extrusionOk="0">
                  <a:moveTo>
                    <a:pt x="74414" y="1"/>
                  </a:moveTo>
                  <a:cubicBezTo>
                    <a:pt x="60793" y="2474"/>
                    <a:pt x="62458" y="21209"/>
                    <a:pt x="51638" y="31541"/>
                  </a:cubicBezTo>
                  <a:cubicBezTo>
                    <a:pt x="46844" y="36117"/>
                    <a:pt x="42403" y="37136"/>
                    <a:pt x="37698" y="37136"/>
                  </a:cubicBezTo>
                  <a:cubicBezTo>
                    <a:pt x="33921" y="37136"/>
                    <a:pt x="29973" y="36479"/>
                    <a:pt x="25538" y="36479"/>
                  </a:cubicBezTo>
                  <a:cubicBezTo>
                    <a:pt x="21627" y="36479"/>
                    <a:pt x="17336" y="36990"/>
                    <a:pt x="12447" y="38913"/>
                  </a:cubicBezTo>
                  <a:cubicBezTo>
                    <a:pt x="5725" y="41560"/>
                    <a:pt x="1648" y="45953"/>
                    <a:pt x="0" y="50862"/>
                  </a:cubicBezTo>
                  <a:lnTo>
                    <a:pt x="74414" y="50862"/>
                  </a:lnTo>
                  <a:lnTo>
                    <a:pt x="744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5" name="Google Shape;325;p30"/>
            <p:cNvGrpSpPr/>
            <p:nvPr/>
          </p:nvGrpSpPr>
          <p:grpSpPr>
            <a:xfrm>
              <a:off x="524811" y="1775715"/>
              <a:ext cx="8441422" cy="1402732"/>
              <a:chOff x="524811" y="-71085"/>
              <a:chExt cx="8441422" cy="1402732"/>
            </a:xfrm>
          </p:grpSpPr>
          <p:sp>
            <p:nvSpPr>
              <p:cNvPr id="326" name="Google Shape;326;p30"/>
              <p:cNvSpPr/>
              <p:nvPr/>
            </p:nvSpPr>
            <p:spPr>
              <a:xfrm>
                <a:off x="524811" y="-71085"/>
                <a:ext cx="378089" cy="363569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3230" extrusionOk="0">
                    <a:moveTo>
                      <a:pt x="3358" y="1"/>
                    </a:moveTo>
                    <a:lnTo>
                      <a:pt x="0" y="1212"/>
                    </a:lnTo>
                    <a:lnTo>
                      <a:pt x="1800" y="3229"/>
                    </a:lnTo>
                    <a:lnTo>
                      <a:pt x="33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30"/>
              <p:cNvSpPr/>
              <p:nvPr/>
            </p:nvSpPr>
            <p:spPr>
              <a:xfrm>
                <a:off x="8761045" y="1050474"/>
                <a:ext cx="205188" cy="140477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06" extrusionOk="0">
                    <a:moveTo>
                      <a:pt x="1392" y="1"/>
                    </a:moveTo>
                    <a:lnTo>
                      <a:pt x="0" y="1906"/>
                    </a:lnTo>
                    <a:lnTo>
                      <a:pt x="2784" y="1906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30"/>
              <p:cNvSpPr/>
              <p:nvPr/>
            </p:nvSpPr>
            <p:spPr>
              <a:xfrm>
                <a:off x="8761045" y="1190876"/>
                <a:ext cx="205188" cy="140772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10" extrusionOk="0">
                    <a:moveTo>
                      <a:pt x="1392" y="1"/>
                    </a:moveTo>
                    <a:lnTo>
                      <a:pt x="0" y="1909"/>
                    </a:lnTo>
                    <a:lnTo>
                      <a:pt x="2784" y="1909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9" name="Google Shape;329;p30"/>
            <p:cNvSpPr/>
            <p:nvPr/>
          </p:nvSpPr>
          <p:spPr>
            <a:xfrm flipH="1">
              <a:off x="6976699" y="1891625"/>
              <a:ext cx="4366950" cy="3500710"/>
            </a:xfrm>
            <a:custGeom>
              <a:avLst/>
              <a:gdLst/>
              <a:ahLst/>
              <a:cxnLst/>
              <a:rect l="l" t="t" r="r" b="b"/>
              <a:pathLst>
                <a:path w="63047" h="50539" extrusionOk="0">
                  <a:moveTo>
                    <a:pt x="12202" y="0"/>
                  </a:moveTo>
                  <a:cubicBezTo>
                    <a:pt x="9265" y="0"/>
                    <a:pt x="6469" y="237"/>
                    <a:pt x="3876" y="616"/>
                  </a:cubicBezTo>
                  <a:cubicBezTo>
                    <a:pt x="2569" y="805"/>
                    <a:pt x="1276" y="1048"/>
                    <a:pt x="1" y="1336"/>
                  </a:cubicBezTo>
                  <a:lnTo>
                    <a:pt x="1" y="50538"/>
                  </a:lnTo>
                  <a:lnTo>
                    <a:pt x="61918" y="50538"/>
                  </a:lnTo>
                  <a:cubicBezTo>
                    <a:pt x="63046" y="38393"/>
                    <a:pt x="57947" y="23633"/>
                    <a:pt x="45302" y="12529"/>
                  </a:cubicBezTo>
                  <a:cubicBezTo>
                    <a:pt x="34285" y="2850"/>
                    <a:pt x="22391" y="0"/>
                    <a:pt x="12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0"/>
            <p:cNvSpPr/>
            <p:nvPr/>
          </p:nvSpPr>
          <p:spPr>
            <a:xfrm rot="10800000" flipH="1">
              <a:off x="-690151" y="-2"/>
              <a:ext cx="2290182" cy="1835829"/>
            </a:xfrm>
            <a:custGeom>
              <a:avLst/>
              <a:gdLst/>
              <a:ahLst/>
              <a:cxnLst/>
              <a:rect l="l" t="t" r="r" b="b"/>
              <a:pathLst>
                <a:path w="63047" h="50539" extrusionOk="0">
                  <a:moveTo>
                    <a:pt x="12202" y="0"/>
                  </a:moveTo>
                  <a:cubicBezTo>
                    <a:pt x="9265" y="0"/>
                    <a:pt x="6469" y="237"/>
                    <a:pt x="3876" y="616"/>
                  </a:cubicBezTo>
                  <a:cubicBezTo>
                    <a:pt x="2569" y="805"/>
                    <a:pt x="1276" y="1048"/>
                    <a:pt x="1" y="1336"/>
                  </a:cubicBezTo>
                  <a:lnTo>
                    <a:pt x="1" y="50538"/>
                  </a:lnTo>
                  <a:lnTo>
                    <a:pt x="61918" y="50538"/>
                  </a:lnTo>
                  <a:cubicBezTo>
                    <a:pt x="63046" y="38393"/>
                    <a:pt x="57947" y="23633"/>
                    <a:pt x="45302" y="12529"/>
                  </a:cubicBezTo>
                  <a:cubicBezTo>
                    <a:pt x="34285" y="2850"/>
                    <a:pt x="22391" y="0"/>
                    <a:pt x="122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1" name="Google Shape;331;p30"/>
          <p:cNvSpPr txBox="1">
            <a:spLocks noGrp="1"/>
          </p:cNvSpPr>
          <p:nvPr>
            <p:ph type="title"/>
          </p:nvPr>
        </p:nvSpPr>
        <p:spPr>
          <a:xfrm>
            <a:off x="1408350" y="1390742"/>
            <a:ext cx="6327300" cy="11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2" name="Google Shape;332;p30"/>
          <p:cNvSpPr txBox="1">
            <a:spLocks noGrp="1"/>
          </p:cNvSpPr>
          <p:nvPr>
            <p:ph type="title" idx="2" hasCustomPrompt="1"/>
          </p:nvPr>
        </p:nvSpPr>
        <p:spPr>
          <a:xfrm>
            <a:off x="3618150" y="577025"/>
            <a:ext cx="19077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33" name="Google Shape;333;p30"/>
          <p:cNvSpPr txBox="1">
            <a:spLocks noGrp="1"/>
          </p:cNvSpPr>
          <p:nvPr>
            <p:ph type="subTitle" idx="1"/>
          </p:nvPr>
        </p:nvSpPr>
        <p:spPr>
          <a:xfrm>
            <a:off x="1361850" y="2260046"/>
            <a:ext cx="64203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SECTION_HEADER_1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" name="Google Shape;335;p31"/>
          <p:cNvGrpSpPr/>
          <p:nvPr/>
        </p:nvGrpSpPr>
        <p:grpSpPr>
          <a:xfrm>
            <a:off x="-246502" y="44875"/>
            <a:ext cx="9390546" cy="5143162"/>
            <a:chOff x="-246502" y="44875"/>
            <a:chExt cx="9390546" cy="5143162"/>
          </a:xfrm>
        </p:grpSpPr>
        <p:sp>
          <p:nvSpPr>
            <p:cNvPr id="336" name="Google Shape;336;p31"/>
            <p:cNvSpPr/>
            <p:nvPr/>
          </p:nvSpPr>
          <p:spPr>
            <a:xfrm rot="-5400000" flipH="1">
              <a:off x="77977" y="-279603"/>
              <a:ext cx="5143144" cy="5792100"/>
            </a:xfrm>
            <a:custGeom>
              <a:avLst/>
              <a:gdLst/>
              <a:ahLst/>
              <a:cxnLst/>
              <a:rect l="l" t="t" r="r" b="b"/>
              <a:pathLst>
                <a:path w="39212" h="36986" extrusionOk="0">
                  <a:moveTo>
                    <a:pt x="6787" y="1"/>
                  </a:moveTo>
                  <a:cubicBezTo>
                    <a:pt x="6305" y="2741"/>
                    <a:pt x="6839" y="5663"/>
                    <a:pt x="8309" y="8028"/>
                  </a:cubicBezTo>
                  <a:cubicBezTo>
                    <a:pt x="9017" y="9164"/>
                    <a:pt x="9935" y="10198"/>
                    <a:pt x="10350" y="11474"/>
                  </a:cubicBezTo>
                  <a:cubicBezTo>
                    <a:pt x="11278" y="14342"/>
                    <a:pt x="9370" y="17353"/>
                    <a:pt x="7196" y="19439"/>
                  </a:cubicBezTo>
                  <a:cubicBezTo>
                    <a:pt x="5019" y="21525"/>
                    <a:pt x="2385" y="23348"/>
                    <a:pt x="1235" y="26135"/>
                  </a:cubicBezTo>
                  <a:cubicBezTo>
                    <a:pt x="0" y="29132"/>
                    <a:pt x="933" y="32881"/>
                    <a:pt x="3430" y="34946"/>
                  </a:cubicBezTo>
                  <a:cubicBezTo>
                    <a:pt x="5159" y="36380"/>
                    <a:pt x="7464" y="36986"/>
                    <a:pt x="9714" y="36986"/>
                  </a:cubicBezTo>
                  <a:cubicBezTo>
                    <a:pt x="9771" y="36986"/>
                    <a:pt x="9827" y="36985"/>
                    <a:pt x="9884" y="36984"/>
                  </a:cubicBezTo>
                  <a:cubicBezTo>
                    <a:pt x="12187" y="36950"/>
                    <a:pt x="14439" y="36342"/>
                    <a:pt x="16627" y="35610"/>
                  </a:cubicBezTo>
                  <a:cubicBezTo>
                    <a:pt x="24844" y="32875"/>
                    <a:pt x="32397" y="28469"/>
                    <a:pt x="39212" y="23086"/>
                  </a:cubicBezTo>
                  <a:lnTo>
                    <a:pt x="392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7" name="Google Shape;337;p31"/>
            <p:cNvGrpSpPr/>
            <p:nvPr/>
          </p:nvGrpSpPr>
          <p:grpSpPr>
            <a:xfrm rot="-5400000" flipH="1">
              <a:off x="8363971" y="-185970"/>
              <a:ext cx="337407" cy="924597"/>
              <a:chOff x="8514266" y="1265155"/>
              <a:chExt cx="337407" cy="924597"/>
            </a:xfrm>
          </p:grpSpPr>
          <p:sp>
            <p:nvSpPr>
              <p:cNvPr id="338" name="Google Shape;338;p31"/>
              <p:cNvSpPr/>
              <p:nvPr/>
            </p:nvSpPr>
            <p:spPr>
              <a:xfrm>
                <a:off x="8514266" y="1265155"/>
                <a:ext cx="337407" cy="230998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06" extrusionOk="0">
                    <a:moveTo>
                      <a:pt x="1392" y="1"/>
                    </a:moveTo>
                    <a:lnTo>
                      <a:pt x="0" y="1906"/>
                    </a:lnTo>
                    <a:lnTo>
                      <a:pt x="2784" y="1906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31"/>
              <p:cNvSpPr/>
              <p:nvPr/>
            </p:nvSpPr>
            <p:spPr>
              <a:xfrm>
                <a:off x="8514266" y="1496032"/>
                <a:ext cx="337407" cy="231482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10" extrusionOk="0">
                    <a:moveTo>
                      <a:pt x="1392" y="1"/>
                    </a:moveTo>
                    <a:lnTo>
                      <a:pt x="0" y="1910"/>
                    </a:lnTo>
                    <a:lnTo>
                      <a:pt x="2784" y="1910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31"/>
              <p:cNvSpPr/>
              <p:nvPr/>
            </p:nvSpPr>
            <p:spPr>
              <a:xfrm>
                <a:off x="8514266" y="1727393"/>
                <a:ext cx="337407" cy="230998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06" extrusionOk="0">
                    <a:moveTo>
                      <a:pt x="1392" y="1"/>
                    </a:moveTo>
                    <a:lnTo>
                      <a:pt x="0" y="1906"/>
                    </a:lnTo>
                    <a:lnTo>
                      <a:pt x="2784" y="1906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31"/>
              <p:cNvSpPr/>
              <p:nvPr/>
            </p:nvSpPr>
            <p:spPr>
              <a:xfrm>
                <a:off x="8514266" y="1958270"/>
                <a:ext cx="337407" cy="231482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10" extrusionOk="0">
                    <a:moveTo>
                      <a:pt x="1392" y="1"/>
                    </a:moveTo>
                    <a:lnTo>
                      <a:pt x="0" y="1909"/>
                    </a:lnTo>
                    <a:lnTo>
                      <a:pt x="2784" y="1909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2" name="Google Shape;342;p31"/>
            <p:cNvSpPr/>
            <p:nvPr/>
          </p:nvSpPr>
          <p:spPr>
            <a:xfrm rot="-5400000" flipH="1">
              <a:off x="-946474" y="3790475"/>
              <a:ext cx="2242956" cy="350011"/>
            </a:xfrm>
            <a:custGeom>
              <a:avLst/>
              <a:gdLst/>
              <a:ahLst/>
              <a:cxnLst/>
              <a:rect l="l" t="t" r="r" b="b"/>
              <a:pathLst>
                <a:path w="18507" h="2888" extrusionOk="0">
                  <a:moveTo>
                    <a:pt x="1" y="1"/>
                  </a:moveTo>
                  <a:cubicBezTo>
                    <a:pt x="437" y="831"/>
                    <a:pt x="1083" y="1549"/>
                    <a:pt x="1872" y="2053"/>
                  </a:cubicBezTo>
                  <a:cubicBezTo>
                    <a:pt x="2736" y="2601"/>
                    <a:pt x="3760" y="2887"/>
                    <a:pt x="4782" y="2887"/>
                  </a:cubicBezTo>
                  <a:cubicBezTo>
                    <a:pt x="5270" y="2887"/>
                    <a:pt x="5757" y="2822"/>
                    <a:pt x="6227" y="2689"/>
                  </a:cubicBezTo>
                  <a:cubicBezTo>
                    <a:pt x="7227" y="2403"/>
                    <a:pt x="8146" y="1832"/>
                    <a:pt x="9177" y="1682"/>
                  </a:cubicBezTo>
                  <a:cubicBezTo>
                    <a:pt x="9376" y="1653"/>
                    <a:pt x="9575" y="1640"/>
                    <a:pt x="9773" y="1640"/>
                  </a:cubicBezTo>
                  <a:cubicBezTo>
                    <a:pt x="11106" y="1640"/>
                    <a:pt x="12423" y="2218"/>
                    <a:pt x="13773" y="2298"/>
                  </a:cubicBezTo>
                  <a:cubicBezTo>
                    <a:pt x="13869" y="2304"/>
                    <a:pt x="13964" y="2306"/>
                    <a:pt x="14059" y="2306"/>
                  </a:cubicBezTo>
                  <a:cubicBezTo>
                    <a:pt x="15793" y="2306"/>
                    <a:pt x="17467" y="1382"/>
                    <a:pt x="185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1"/>
            <p:cNvSpPr/>
            <p:nvPr/>
          </p:nvSpPr>
          <p:spPr>
            <a:xfrm rot="10800000">
              <a:off x="5366582" y="3823238"/>
              <a:ext cx="3777462" cy="1364799"/>
            </a:xfrm>
            <a:custGeom>
              <a:avLst/>
              <a:gdLst/>
              <a:ahLst/>
              <a:cxnLst/>
              <a:rect l="l" t="t" r="r" b="b"/>
              <a:pathLst>
                <a:path w="61918" h="22371" extrusionOk="0">
                  <a:moveTo>
                    <a:pt x="1" y="0"/>
                  </a:moveTo>
                  <a:lnTo>
                    <a:pt x="1" y="19582"/>
                  </a:lnTo>
                  <a:cubicBezTo>
                    <a:pt x="2348" y="19298"/>
                    <a:pt x="4561" y="19170"/>
                    <a:pt x="6829" y="19170"/>
                  </a:cubicBezTo>
                  <a:cubicBezTo>
                    <a:pt x="14097" y="19170"/>
                    <a:pt x="21932" y="20484"/>
                    <a:pt x="36559" y="22179"/>
                  </a:cubicBezTo>
                  <a:cubicBezTo>
                    <a:pt x="37673" y="22308"/>
                    <a:pt x="38754" y="22370"/>
                    <a:pt x="39802" y="22370"/>
                  </a:cubicBezTo>
                  <a:cubicBezTo>
                    <a:pt x="52890" y="22370"/>
                    <a:pt x="60749" y="12589"/>
                    <a:pt x="619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4" name="Google Shape;344;p31"/>
          <p:cNvSpPr txBox="1">
            <a:spLocks noGrp="1"/>
          </p:cNvSpPr>
          <p:nvPr>
            <p:ph type="title"/>
          </p:nvPr>
        </p:nvSpPr>
        <p:spPr>
          <a:xfrm>
            <a:off x="855925" y="1218750"/>
            <a:ext cx="5141400" cy="23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375;p35"/>
          <p:cNvGrpSpPr/>
          <p:nvPr/>
        </p:nvGrpSpPr>
        <p:grpSpPr>
          <a:xfrm>
            <a:off x="-246502" y="44875"/>
            <a:ext cx="9390546" cy="5143162"/>
            <a:chOff x="-246502" y="44875"/>
            <a:chExt cx="9390546" cy="5143162"/>
          </a:xfrm>
        </p:grpSpPr>
        <p:sp>
          <p:nvSpPr>
            <p:cNvPr id="376" name="Google Shape;376;p35"/>
            <p:cNvSpPr/>
            <p:nvPr/>
          </p:nvSpPr>
          <p:spPr>
            <a:xfrm rot="-5400000" flipH="1">
              <a:off x="77977" y="-279603"/>
              <a:ext cx="5143144" cy="5792100"/>
            </a:xfrm>
            <a:custGeom>
              <a:avLst/>
              <a:gdLst/>
              <a:ahLst/>
              <a:cxnLst/>
              <a:rect l="l" t="t" r="r" b="b"/>
              <a:pathLst>
                <a:path w="39212" h="36986" extrusionOk="0">
                  <a:moveTo>
                    <a:pt x="6787" y="1"/>
                  </a:moveTo>
                  <a:cubicBezTo>
                    <a:pt x="6305" y="2741"/>
                    <a:pt x="6839" y="5663"/>
                    <a:pt x="8309" y="8028"/>
                  </a:cubicBezTo>
                  <a:cubicBezTo>
                    <a:pt x="9017" y="9164"/>
                    <a:pt x="9935" y="10198"/>
                    <a:pt x="10350" y="11474"/>
                  </a:cubicBezTo>
                  <a:cubicBezTo>
                    <a:pt x="11278" y="14342"/>
                    <a:pt x="9370" y="17353"/>
                    <a:pt x="7196" y="19439"/>
                  </a:cubicBezTo>
                  <a:cubicBezTo>
                    <a:pt x="5019" y="21525"/>
                    <a:pt x="2385" y="23348"/>
                    <a:pt x="1235" y="26135"/>
                  </a:cubicBezTo>
                  <a:cubicBezTo>
                    <a:pt x="0" y="29132"/>
                    <a:pt x="933" y="32881"/>
                    <a:pt x="3430" y="34946"/>
                  </a:cubicBezTo>
                  <a:cubicBezTo>
                    <a:pt x="5159" y="36380"/>
                    <a:pt x="7464" y="36986"/>
                    <a:pt x="9714" y="36986"/>
                  </a:cubicBezTo>
                  <a:cubicBezTo>
                    <a:pt x="9771" y="36986"/>
                    <a:pt x="9827" y="36985"/>
                    <a:pt x="9884" y="36984"/>
                  </a:cubicBezTo>
                  <a:cubicBezTo>
                    <a:pt x="12187" y="36950"/>
                    <a:pt x="14439" y="36342"/>
                    <a:pt x="16627" y="35610"/>
                  </a:cubicBezTo>
                  <a:cubicBezTo>
                    <a:pt x="24844" y="32875"/>
                    <a:pt x="32397" y="28469"/>
                    <a:pt x="39212" y="23086"/>
                  </a:cubicBezTo>
                  <a:lnTo>
                    <a:pt x="392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7" name="Google Shape;377;p35"/>
            <p:cNvGrpSpPr/>
            <p:nvPr/>
          </p:nvGrpSpPr>
          <p:grpSpPr>
            <a:xfrm rot="-5400000" flipH="1">
              <a:off x="8363971" y="-185970"/>
              <a:ext cx="337407" cy="924597"/>
              <a:chOff x="8514266" y="1265155"/>
              <a:chExt cx="337407" cy="924597"/>
            </a:xfrm>
          </p:grpSpPr>
          <p:sp>
            <p:nvSpPr>
              <p:cNvPr id="378" name="Google Shape;378;p35"/>
              <p:cNvSpPr/>
              <p:nvPr/>
            </p:nvSpPr>
            <p:spPr>
              <a:xfrm>
                <a:off x="8514266" y="1265155"/>
                <a:ext cx="337407" cy="230998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06" extrusionOk="0">
                    <a:moveTo>
                      <a:pt x="1392" y="1"/>
                    </a:moveTo>
                    <a:lnTo>
                      <a:pt x="0" y="1906"/>
                    </a:lnTo>
                    <a:lnTo>
                      <a:pt x="2784" y="1906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35"/>
              <p:cNvSpPr/>
              <p:nvPr/>
            </p:nvSpPr>
            <p:spPr>
              <a:xfrm>
                <a:off x="8514266" y="1496032"/>
                <a:ext cx="337407" cy="231482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10" extrusionOk="0">
                    <a:moveTo>
                      <a:pt x="1392" y="1"/>
                    </a:moveTo>
                    <a:lnTo>
                      <a:pt x="0" y="1910"/>
                    </a:lnTo>
                    <a:lnTo>
                      <a:pt x="2784" y="1910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35"/>
              <p:cNvSpPr/>
              <p:nvPr/>
            </p:nvSpPr>
            <p:spPr>
              <a:xfrm>
                <a:off x="8514266" y="1727393"/>
                <a:ext cx="337407" cy="230998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06" extrusionOk="0">
                    <a:moveTo>
                      <a:pt x="1392" y="1"/>
                    </a:moveTo>
                    <a:lnTo>
                      <a:pt x="0" y="1906"/>
                    </a:lnTo>
                    <a:lnTo>
                      <a:pt x="2784" y="1906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35"/>
              <p:cNvSpPr/>
              <p:nvPr/>
            </p:nvSpPr>
            <p:spPr>
              <a:xfrm>
                <a:off x="8514266" y="1958270"/>
                <a:ext cx="337407" cy="231482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10" extrusionOk="0">
                    <a:moveTo>
                      <a:pt x="1392" y="1"/>
                    </a:moveTo>
                    <a:lnTo>
                      <a:pt x="0" y="1909"/>
                    </a:lnTo>
                    <a:lnTo>
                      <a:pt x="2784" y="1909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2" name="Google Shape;382;p35"/>
            <p:cNvSpPr/>
            <p:nvPr/>
          </p:nvSpPr>
          <p:spPr>
            <a:xfrm rot="-5400000" flipH="1">
              <a:off x="-946474" y="3790475"/>
              <a:ext cx="2242956" cy="350011"/>
            </a:xfrm>
            <a:custGeom>
              <a:avLst/>
              <a:gdLst/>
              <a:ahLst/>
              <a:cxnLst/>
              <a:rect l="l" t="t" r="r" b="b"/>
              <a:pathLst>
                <a:path w="18507" h="2888" extrusionOk="0">
                  <a:moveTo>
                    <a:pt x="1" y="1"/>
                  </a:moveTo>
                  <a:cubicBezTo>
                    <a:pt x="437" y="831"/>
                    <a:pt x="1083" y="1549"/>
                    <a:pt x="1872" y="2053"/>
                  </a:cubicBezTo>
                  <a:cubicBezTo>
                    <a:pt x="2736" y="2601"/>
                    <a:pt x="3760" y="2887"/>
                    <a:pt x="4782" y="2887"/>
                  </a:cubicBezTo>
                  <a:cubicBezTo>
                    <a:pt x="5270" y="2887"/>
                    <a:pt x="5757" y="2822"/>
                    <a:pt x="6227" y="2689"/>
                  </a:cubicBezTo>
                  <a:cubicBezTo>
                    <a:pt x="7227" y="2403"/>
                    <a:pt x="8146" y="1832"/>
                    <a:pt x="9177" y="1682"/>
                  </a:cubicBezTo>
                  <a:cubicBezTo>
                    <a:pt x="9376" y="1653"/>
                    <a:pt x="9575" y="1640"/>
                    <a:pt x="9773" y="1640"/>
                  </a:cubicBezTo>
                  <a:cubicBezTo>
                    <a:pt x="11106" y="1640"/>
                    <a:pt x="12423" y="2218"/>
                    <a:pt x="13773" y="2298"/>
                  </a:cubicBezTo>
                  <a:cubicBezTo>
                    <a:pt x="13869" y="2304"/>
                    <a:pt x="13964" y="2306"/>
                    <a:pt x="14059" y="2306"/>
                  </a:cubicBezTo>
                  <a:cubicBezTo>
                    <a:pt x="15793" y="2306"/>
                    <a:pt x="17467" y="1382"/>
                    <a:pt x="185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5"/>
            <p:cNvSpPr/>
            <p:nvPr/>
          </p:nvSpPr>
          <p:spPr>
            <a:xfrm rot="10800000">
              <a:off x="5366582" y="3823238"/>
              <a:ext cx="3777462" cy="1364799"/>
            </a:xfrm>
            <a:custGeom>
              <a:avLst/>
              <a:gdLst/>
              <a:ahLst/>
              <a:cxnLst/>
              <a:rect l="l" t="t" r="r" b="b"/>
              <a:pathLst>
                <a:path w="61918" h="22371" extrusionOk="0">
                  <a:moveTo>
                    <a:pt x="1" y="0"/>
                  </a:moveTo>
                  <a:lnTo>
                    <a:pt x="1" y="19582"/>
                  </a:lnTo>
                  <a:cubicBezTo>
                    <a:pt x="2348" y="19298"/>
                    <a:pt x="4561" y="19170"/>
                    <a:pt x="6829" y="19170"/>
                  </a:cubicBezTo>
                  <a:cubicBezTo>
                    <a:pt x="14097" y="19170"/>
                    <a:pt x="21932" y="20484"/>
                    <a:pt x="36559" y="22179"/>
                  </a:cubicBezTo>
                  <a:cubicBezTo>
                    <a:pt x="37673" y="22308"/>
                    <a:pt x="38754" y="22370"/>
                    <a:pt x="39802" y="22370"/>
                  </a:cubicBezTo>
                  <a:cubicBezTo>
                    <a:pt x="52890" y="22370"/>
                    <a:pt x="60749" y="12589"/>
                    <a:pt x="619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" name="Google Shape;384;p35"/>
          <p:cNvSpPr txBox="1">
            <a:spLocks noGrp="1"/>
          </p:cNvSpPr>
          <p:nvPr>
            <p:ph type="title"/>
          </p:nvPr>
        </p:nvSpPr>
        <p:spPr>
          <a:xfrm>
            <a:off x="1177350" y="445025"/>
            <a:ext cx="678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35"/>
          <p:cNvSpPr txBox="1">
            <a:spLocks noGrp="1"/>
          </p:cNvSpPr>
          <p:nvPr>
            <p:ph type="subTitle" idx="1"/>
          </p:nvPr>
        </p:nvSpPr>
        <p:spPr>
          <a:xfrm>
            <a:off x="2193150" y="1083200"/>
            <a:ext cx="4757700" cy="12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6"/>
          <p:cNvSpPr/>
          <p:nvPr/>
        </p:nvSpPr>
        <p:spPr>
          <a:xfrm rot="10800000">
            <a:off x="7353624" y="-2"/>
            <a:ext cx="2290182" cy="1835829"/>
          </a:xfrm>
          <a:custGeom>
            <a:avLst/>
            <a:gdLst/>
            <a:ahLst/>
            <a:cxnLst/>
            <a:rect l="l" t="t" r="r" b="b"/>
            <a:pathLst>
              <a:path w="63047" h="50539" extrusionOk="0">
                <a:moveTo>
                  <a:pt x="12202" y="0"/>
                </a:moveTo>
                <a:cubicBezTo>
                  <a:pt x="9265" y="0"/>
                  <a:pt x="6469" y="237"/>
                  <a:pt x="3876" y="616"/>
                </a:cubicBezTo>
                <a:cubicBezTo>
                  <a:pt x="2569" y="805"/>
                  <a:pt x="1276" y="1048"/>
                  <a:pt x="1" y="1336"/>
                </a:cubicBezTo>
                <a:lnTo>
                  <a:pt x="1" y="50538"/>
                </a:lnTo>
                <a:lnTo>
                  <a:pt x="61918" y="50538"/>
                </a:lnTo>
                <a:cubicBezTo>
                  <a:pt x="63046" y="38393"/>
                  <a:pt x="57947" y="23633"/>
                  <a:pt x="45302" y="12529"/>
                </a:cubicBezTo>
                <a:cubicBezTo>
                  <a:pt x="34285" y="2850"/>
                  <a:pt x="22391" y="0"/>
                  <a:pt x="1220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36"/>
          <p:cNvSpPr/>
          <p:nvPr/>
        </p:nvSpPr>
        <p:spPr>
          <a:xfrm flipH="1">
            <a:off x="5821300" y="2791197"/>
            <a:ext cx="6063998" cy="2423161"/>
          </a:xfrm>
          <a:custGeom>
            <a:avLst/>
            <a:gdLst/>
            <a:ahLst/>
            <a:cxnLst/>
            <a:rect l="l" t="t" r="r" b="b"/>
            <a:pathLst>
              <a:path w="38804" h="15506" extrusionOk="0">
                <a:moveTo>
                  <a:pt x="18372" y="1"/>
                </a:moveTo>
                <a:cubicBezTo>
                  <a:pt x="15851" y="1"/>
                  <a:pt x="13315" y="1007"/>
                  <a:pt x="11592" y="2856"/>
                </a:cubicBezTo>
                <a:cubicBezTo>
                  <a:pt x="10378" y="4162"/>
                  <a:pt x="9486" y="5874"/>
                  <a:pt x="7880" y="6653"/>
                </a:cubicBezTo>
                <a:cubicBezTo>
                  <a:pt x="6924" y="7115"/>
                  <a:pt x="5829" y="7184"/>
                  <a:pt x="4811" y="7500"/>
                </a:cubicBezTo>
                <a:cubicBezTo>
                  <a:pt x="3205" y="8000"/>
                  <a:pt x="1810" y="9143"/>
                  <a:pt x="1008" y="10620"/>
                </a:cubicBezTo>
                <a:cubicBezTo>
                  <a:pt x="204" y="12096"/>
                  <a:pt x="0" y="13889"/>
                  <a:pt x="457" y="15505"/>
                </a:cubicBezTo>
                <a:lnTo>
                  <a:pt x="37742" y="15244"/>
                </a:lnTo>
                <a:cubicBezTo>
                  <a:pt x="37753" y="15310"/>
                  <a:pt x="37792" y="15337"/>
                  <a:pt x="37844" y="15337"/>
                </a:cubicBezTo>
                <a:cubicBezTo>
                  <a:pt x="37956" y="15337"/>
                  <a:pt x="38124" y="15208"/>
                  <a:pt x="38171" y="15070"/>
                </a:cubicBezTo>
                <a:cubicBezTo>
                  <a:pt x="38804" y="13270"/>
                  <a:pt x="38259" y="11229"/>
                  <a:pt x="37238" y="9619"/>
                </a:cubicBezTo>
                <a:cubicBezTo>
                  <a:pt x="36589" y="8595"/>
                  <a:pt x="35707" y="7663"/>
                  <a:pt x="34575" y="7228"/>
                </a:cubicBezTo>
                <a:cubicBezTo>
                  <a:pt x="33829" y="6942"/>
                  <a:pt x="33017" y="6887"/>
                  <a:pt x="32227" y="6744"/>
                </a:cubicBezTo>
                <a:cubicBezTo>
                  <a:pt x="31046" y="6534"/>
                  <a:pt x="29900" y="6125"/>
                  <a:pt x="28852" y="5540"/>
                </a:cubicBezTo>
                <a:cubicBezTo>
                  <a:pt x="26453" y="4203"/>
                  <a:pt x="24613" y="1978"/>
                  <a:pt x="22125" y="815"/>
                </a:cubicBezTo>
                <a:cubicBezTo>
                  <a:pt x="20952" y="265"/>
                  <a:pt x="19664" y="1"/>
                  <a:pt x="1837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6"/>
          <p:cNvSpPr/>
          <p:nvPr/>
        </p:nvSpPr>
        <p:spPr>
          <a:xfrm flipH="1">
            <a:off x="0" y="3871925"/>
            <a:ext cx="1860350" cy="1271575"/>
          </a:xfrm>
          <a:custGeom>
            <a:avLst/>
            <a:gdLst/>
            <a:ahLst/>
            <a:cxnLst/>
            <a:rect l="l" t="t" r="r" b="b"/>
            <a:pathLst>
              <a:path w="74414" h="50863" extrusionOk="0">
                <a:moveTo>
                  <a:pt x="74414" y="1"/>
                </a:moveTo>
                <a:cubicBezTo>
                  <a:pt x="60793" y="2474"/>
                  <a:pt x="62458" y="21209"/>
                  <a:pt x="51638" y="31541"/>
                </a:cubicBezTo>
                <a:cubicBezTo>
                  <a:pt x="46844" y="36117"/>
                  <a:pt x="42403" y="37136"/>
                  <a:pt x="37698" y="37136"/>
                </a:cubicBezTo>
                <a:cubicBezTo>
                  <a:pt x="33921" y="37136"/>
                  <a:pt x="29973" y="36479"/>
                  <a:pt x="25538" y="36479"/>
                </a:cubicBezTo>
                <a:cubicBezTo>
                  <a:pt x="21627" y="36479"/>
                  <a:pt x="17336" y="36990"/>
                  <a:pt x="12447" y="38913"/>
                </a:cubicBezTo>
                <a:cubicBezTo>
                  <a:pt x="5725" y="41560"/>
                  <a:pt x="1648" y="45953"/>
                  <a:pt x="0" y="50862"/>
                </a:cubicBezTo>
                <a:lnTo>
                  <a:pt x="74414" y="50862"/>
                </a:lnTo>
                <a:lnTo>
                  <a:pt x="7441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36"/>
          <p:cNvSpPr/>
          <p:nvPr/>
        </p:nvSpPr>
        <p:spPr>
          <a:xfrm>
            <a:off x="271119" y="212480"/>
            <a:ext cx="595618" cy="572703"/>
          </a:xfrm>
          <a:custGeom>
            <a:avLst/>
            <a:gdLst/>
            <a:ahLst/>
            <a:cxnLst/>
            <a:rect l="l" t="t" r="r" b="b"/>
            <a:pathLst>
              <a:path w="3359" h="3230" extrusionOk="0">
                <a:moveTo>
                  <a:pt x="3358" y="1"/>
                </a:moveTo>
                <a:lnTo>
                  <a:pt x="0" y="1212"/>
                </a:lnTo>
                <a:lnTo>
                  <a:pt x="1800" y="3229"/>
                </a:lnTo>
                <a:lnTo>
                  <a:pt x="335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36"/>
          <p:cNvSpPr txBox="1">
            <a:spLocks noGrp="1"/>
          </p:cNvSpPr>
          <p:nvPr>
            <p:ph type="title"/>
          </p:nvPr>
        </p:nvSpPr>
        <p:spPr>
          <a:xfrm>
            <a:off x="1177350" y="445025"/>
            <a:ext cx="678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_AND_BODY_1_3_1_1_1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Google Shape;393;p37"/>
          <p:cNvGrpSpPr/>
          <p:nvPr/>
        </p:nvGrpSpPr>
        <p:grpSpPr>
          <a:xfrm>
            <a:off x="-152410" y="0"/>
            <a:ext cx="9338910" cy="5221448"/>
            <a:chOff x="-152410" y="0"/>
            <a:chExt cx="9338910" cy="5221448"/>
          </a:xfrm>
        </p:grpSpPr>
        <p:sp>
          <p:nvSpPr>
            <p:cNvPr id="394" name="Google Shape;394;p37"/>
            <p:cNvSpPr/>
            <p:nvPr/>
          </p:nvSpPr>
          <p:spPr>
            <a:xfrm rot="10800000" flipH="1">
              <a:off x="-152410" y="3991667"/>
              <a:ext cx="1579980" cy="1217639"/>
            </a:xfrm>
            <a:custGeom>
              <a:avLst/>
              <a:gdLst/>
              <a:ahLst/>
              <a:cxnLst/>
              <a:rect l="l" t="t" r="r" b="b"/>
              <a:pathLst>
                <a:path w="50612" h="39005" extrusionOk="0">
                  <a:moveTo>
                    <a:pt x="0" y="1"/>
                  </a:moveTo>
                  <a:lnTo>
                    <a:pt x="0" y="38373"/>
                  </a:lnTo>
                  <a:cubicBezTo>
                    <a:pt x="2481" y="38795"/>
                    <a:pt x="4983" y="39004"/>
                    <a:pt x="7479" y="39004"/>
                  </a:cubicBezTo>
                  <a:cubicBezTo>
                    <a:pt x="18546" y="39004"/>
                    <a:pt x="29478" y="34879"/>
                    <a:pt x="37820" y="26821"/>
                  </a:cubicBezTo>
                  <a:cubicBezTo>
                    <a:pt x="46532" y="18405"/>
                    <a:pt x="50612" y="7535"/>
                    <a:pt x="484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5" name="Google Shape;395;p37"/>
            <p:cNvGrpSpPr/>
            <p:nvPr/>
          </p:nvGrpSpPr>
          <p:grpSpPr>
            <a:xfrm>
              <a:off x="5389067" y="959790"/>
              <a:ext cx="3797433" cy="4261658"/>
              <a:chOff x="5389067" y="959790"/>
              <a:chExt cx="3797433" cy="4261658"/>
            </a:xfrm>
          </p:grpSpPr>
          <p:sp>
            <p:nvSpPr>
              <p:cNvPr id="396" name="Google Shape;396;p37"/>
              <p:cNvSpPr/>
              <p:nvPr/>
            </p:nvSpPr>
            <p:spPr>
              <a:xfrm flipH="1">
                <a:off x="5389067" y="1848905"/>
                <a:ext cx="3797433" cy="3372543"/>
              </a:xfrm>
              <a:custGeom>
                <a:avLst/>
                <a:gdLst/>
                <a:ahLst/>
                <a:cxnLst/>
                <a:rect l="l" t="t" r="r" b="b"/>
                <a:pathLst>
                  <a:path w="13583" h="12063" extrusionOk="0">
                    <a:moveTo>
                      <a:pt x="5144" y="1"/>
                    </a:moveTo>
                    <a:cubicBezTo>
                      <a:pt x="4965" y="1"/>
                      <a:pt x="4788" y="15"/>
                      <a:pt x="4614" y="42"/>
                    </a:cubicBezTo>
                    <a:cubicBezTo>
                      <a:pt x="3179" y="267"/>
                      <a:pt x="2097" y="1206"/>
                      <a:pt x="1028" y="2110"/>
                    </a:cubicBezTo>
                    <a:cubicBezTo>
                      <a:pt x="718" y="2369"/>
                      <a:pt x="358" y="2611"/>
                      <a:pt x="1" y="2856"/>
                    </a:cubicBezTo>
                    <a:lnTo>
                      <a:pt x="1" y="12063"/>
                    </a:lnTo>
                    <a:lnTo>
                      <a:pt x="4213" y="12063"/>
                    </a:lnTo>
                    <a:cubicBezTo>
                      <a:pt x="4399" y="11297"/>
                      <a:pt x="4787" y="10607"/>
                      <a:pt x="5424" y="10147"/>
                    </a:cubicBezTo>
                    <a:cubicBezTo>
                      <a:pt x="6502" y="9357"/>
                      <a:pt x="7956" y="9436"/>
                      <a:pt x="9289" y="9361"/>
                    </a:cubicBezTo>
                    <a:cubicBezTo>
                      <a:pt x="10432" y="9296"/>
                      <a:pt x="11633" y="9058"/>
                      <a:pt x="12470" y="8275"/>
                    </a:cubicBezTo>
                    <a:cubicBezTo>
                      <a:pt x="13307" y="7496"/>
                      <a:pt x="13582" y="6034"/>
                      <a:pt x="12783" y="5217"/>
                    </a:cubicBezTo>
                    <a:cubicBezTo>
                      <a:pt x="11722" y="4135"/>
                      <a:pt x="9616" y="4775"/>
                      <a:pt x="8636" y="3621"/>
                    </a:cubicBezTo>
                    <a:cubicBezTo>
                      <a:pt x="8115" y="3013"/>
                      <a:pt x="8122" y="2118"/>
                      <a:pt x="7755" y="1407"/>
                    </a:cubicBezTo>
                    <a:cubicBezTo>
                      <a:pt x="7277" y="481"/>
                      <a:pt x="6199" y="1"/>
                      <a:pt x="51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37"/>
              <p:cNvSpPr/>
              <p:nvPr/>
            </p:nvSpPr>
            <p:spPr>
              <a:xfrm>
                <a:off x="8591236" y="959790"/>
                <a:ext cx="378089" cy="363569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3230" extrusionOk="0">
                    <a:moveTo>
                      <a:pt x="3358" y="1"/>
                    </a:moveTo>
                    <a:lnTo>
                      <a:pt x="0" y="1212"/>
                    </a:lnTo>
                    <a:lnTo>
                      <a:pt x="1800" y="3229"/>
                    </a:lnTo>
                    <a:lnTo>
                      <a:pt x="33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8" name="Google Shape;398;p37"/>
            <p:cNvSpPr/>
            <p:nvPr/>
          </p:nvSpPr>
          <p:spPr>
            <a:xfrm>
              <a:off x="4655007" y="0"/>
              <a:ext cx="4130762" cy="644602"/>
            </a:xfrm>
            <a:custGeom>
              <a:avLst/>
              <a:gdLst/>
              <a:ahLst/>
              <a:cxnLst/>
              <a:rect l="l" t="t" r="r" b="b"/>
              <a:pathLst>
                <a:path w="18507" h="2888" extrusionOk="0">
                  <a:moveTo>
                    <a:pt x="1" y="1"/>
                  </a:moveTo>
                  <a:cubicBezTo>
                    <a:pt x="437" y="831"/>
                    <a:pt x="1083" y="1549"/>
                    <a:pt x="1872" y="2053"/>
                  </a:cubicBezTo>
                  <a:cubicBezTo>
                    <a:pt x="2736" y="2601"/>
                    <a:pt x="3760" y="2887"/>
                    <a:pt x="4782" y="2887"/>
                  </a:cubicBezTo>
                  <a:cubicBezTo>
                    <a:pt x="5270" y="2887"/>
                    <a:pt x="5757" y="2822"/>
                    <a:pt x="6227" y="2689"/>
                  </a:cubicBezTo>
                  <a:cubicBezTo>
                    <a:pt x="7227" y="2403"/>
                    <a:pt x="8146" y="1832"/>
                    <a:pt x="9177" y="1682"/>
                  </a:cubicBezTo>
                  <a:cubicBezTo>
                    <a:pt x="9376" y="1653"/>
                    <a:pt x="9575" y="1640"/>
                    <a:pt x="9773" y="1640"/>
                  </a:cubicBezTo>
                  <a:cubicBezTo>
                    <a:pt x="11106" y="1640"/>
                    <a:pt x="12423" y="2218"/>
                    <a:pt x="13773" y="2298"/>
                  </a:cubicBezTo>
                  <a:cubicBezTo>
                    <a:pt x="13869" y="2304"/>
                    <a:pt x="13964" y="2306"/>
                    <a:pt x="14059" y="2306"/>
                  </a:cubicBezTo>
                  <a:cubicBezTo>
                    <a:pt x="15793" y="2306"/>
                    <a:pt x="17467" y="1382"/>
                    <a:pt x="18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9" name="Google Shape;399;p37"/>
          <p:cNvSpPr txBox="1">
            <a:spLocks noGrp="1"/>
          </p:cNvSpPr>
          <p:nvPr>
            <p:ph type="subTitle" idx="1"/>
          </p:nvPr>
        </p:nvSpPr>
        <p:spPr>
          <a:xfrm>
            <a:off x="1177500" y="2148875"/>
            <a:ext cx="2648100" cy="4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0" name="Google Shape;400;p37"/>
          <p:cNvSpPr txBox="1">
            <a:spLocks noGrp="1"/>
          </p:cNvSpPr>
          <p:nvPr>
            <p:ph type="body" idx="2"/>
          </p:nvPr>
        </p:nvSpPr>
        <p:spPr>
          <a:xfrm>
            <a:off x="1177498" y="2701950"/>
            <a:ext cx="3160800" cy="10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CUSTOM_8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8"/>
          <p:cNvSpPr txBox="1">
            <a:spLocks noGrp="1"/>
          </p:cNvSpPr>
          <p:nvPr>
            <p:ph type="title"/>
          </p:nvPr>
        </p:nvSpPr>
        <p:spPr>
          <a:xfrm>
            <a:off x="1177350" y="445025"/>
            <a:ext cx="678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38"/>
          <p:cNvGrpSpPr/>
          <p:nvPr/>
        </p:nvGrpSpPr>
        <p:grpSpPr>
          <a:xfrm>
            <a:off x="-3860422" y="0"/>
            <a:ext cx="13004386" cy="9553860"/>
            <a:chOff x="-3860422" y="0"/>
            <a:chExt cx="13004386" cy="9553860"/>
          </a:xfrm>
        </p:grpSpPr>
        <p:sp>
          <p:nvSpPr>
            <p:cNvPr id="404" name="Google Shape;404;p38"/>
            <p:cNvSpPr/>
            <p:nvPr/>
          </p:nvSpPr>
          <p:spPr>
            <a:xfrm rot="10800000">
              <a:off x="0" y="0"/>
              <a:ext cx="1860350" cy="1271575"/>
            </a:xfrm>
            <a:custGeom>
              <a:avLst/>
              <a:gdLst/>
              <a:ahLst/>
              <a:cxnLst/>
              <a:rect l="l" t="t" r="r" b="b"/>
              <a:pathLst>
                <a:path w="74414" h="50863" extrusionOk="0">
                  <a:moveTo>
                    <a:pt x="74414" y="1"/>
                  </a:moveTo>
                  <a:cubicBezTo>
                    <a:pt x="60793" y="2474"/>
                    <a:pt x="62458" y="21209"/>
                    <a:pt x="51638" y="31541"/>
                  </a:cubicBezTo>
                  <a:cubicBezTo>
                    <a:pt x="46844" y="36117"/>
                    <a:pt x="42403" y="37136"/>
                    <a:pt x="37698" y="37136"/>
                  </a:cubicBezTo>
                  <a:cubicBezTo>
                    <a:pt x="33921" y="37136"/>
                    <a:pt x="29973" y="36479"/>
                    <a:pt x="25538" y="36479"/>
                  </a:cubicBezTo>
                  <a:cubicBezTo>
                    <a:pt x="21627" y="36479"/>
                    <a:pt x="17336" y="36990"/>
                    <a:pt x="12447" y="38913"/>
                  </a:cubicBezTo>
                  <a:cubicBezTo>
                    <a:pt x="5725" y="41560"/>
                    <a:pt x="1648" y="45953"/>
                    <a:pt x="0" y="50862"/>
                  </a:cubicBezTo>
                  <a:lnTo>
                    <a:pt x="74414" y="50862"/>
                  </a:lnTo>
                  <a:lnTo>
                    <a:pt x="744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8"/>
            <p:cNvSpPr/>
            <p:nvPr/>
          </p:nvSpPr>
          <p:spPr>
            <a:xfrm>
              <a:off x="-25" y="4272475"/>
              <a:ext cx="9143989" cy="860614"/>
            </a:xfrm>
            <a:custGeom>
              <a:avLst/>
              <a:gdLst/>
              <a:ahLst/>
              <a:cxnLst/>
              <a:rect l="l" t="t" r="r" b="b"/>
              <a:pathLst>
                <a:path w="69963" h="11820" extrusionOk="0">
                  <a:moveTo>
                    <a:pt x="1" y="0"/>
                  </a:moveTo>
                  <a:lnTo>
                    <a:pt x="1" y="11820"/>
                  </a:lnTo>
                  <a:lnTo>
                    <a:pt x="69962" y="11820"/>
                  </a:lnTo>
                  <a:lnTo>
                    <a:pt x="699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8"/>
            <p:cNvSpPr/>
            <p:nvPr/>
          </p:nvSpPr>
          <p:spPr>
            <a:xfrm rot="3600617">
              <a:off x="-2990262" y="3929040"/>
              <a:ext cx="4754679" cy="4754939"/>
            </a:xfrm>
            <a:prstGeom prst="blockArc">
              <a:avLst>
                <a:gd name="adj1" fmla="val 10800000"/>
                <a:gd name="adj2" fmla="val 1513511"/>
                <a:gd name="adj3" fmla="val 1916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7" name="Google Shape;407;p38"/>
          <p:cNvSpPr/>
          <p:nvPr/>
        </p:nvSpPr>
        <p:spPr>
          <a:xfrm>
            <a:off x="6056916" y="2983037"/>
            <a:ext cx="3160735" cy="2160406"/>
          </a:xfrm>
          <a:custGeom>
            <a:avLst/>
            <a:gdLst/>
            <a:ahLst/>
            <a:cxnLst/>
            <a:rect l="l" t="t" r="r" b="b"/>
            <a:pathLst>
              <a:path w="74414" h="50863" extrusionOk="0">
                <a:moveTo>
                  <a:pt x="74414" y="1"/>
                </a:moveTo>
                <a:cubicBezTo>
                  <a:pt x="60793" y="2474"/>
                  <a:pt x="62458" y="21209"/>
                  <a:pt x="51638" y="31541"/>
                </a:cubicBezTo>
                <a:cubicBezTo>
                  <a:pt x="46844" y="36117"/>
                  <a:pt x="42403" y="37136"/>
                  <a:pt x="37698" y="37136"/>
                </a:cubicBezTo>
                <a:cubicBezTo>
                  <a:pt x="33921" y="37136"/>
                  <a:pt x="29973" y="36479"/>
                  <a:pt x="25538" y="36479"/>
                </a:cubicBezTo>
                <a:cubicBezTo>
                  <a:pt x="21627" y="36479"/>
                  <a:pt x="17336" y="36990"/>
                  <a:pt x="12447" y="38913"/>
                </a:cubicBezTo>
                <a:cubicBezTo>
                  <a:pt x="5725" y="41560"/>
                  <a:pt x="1648" y="45953"/>
                  <a:pt x="0" y="50862"/>
                </a:cubicBezTo>
                <a:lnTo>
                  <a:pt x="74414" y="50862"/>
                </a:lnTo>
                <a:lnTo>
                  <a:pt x="7441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38"/>
          <p:cNvSpPr/>
          <p:nvPr/>
        </p:nvSpPr>
        <p:spPr>
          <a:xfrm rot="10800000" flipH="1">
            <a:off x="7197425" y="-44541"/>
            <a:ext cx="1999690" cy="1366816"/>
          </a:xfrm>
          <a:custGeom>
            <a:avLst/>
            <a:gdLst/>
            <a:ahLst/>
            <a:cxnLst/>
            <a:rect l="l" t="t" r="r" b="b"/>
            <a:pathLst>
              <a:path w="74414" h="50863" extrusionOk="0">
                <a:moveTo>
                  <a:pt x="74414" y="1"/>
                </a:moveTo>
                <a:cubicBezTo>
                  <a:pt x="60793" y="2474"/>
                  <a:pt x="62458" y="21209"/>
                  <a:pt x="51638" y="31541"/>
                </a:cubicBezTo>
                <a:cubicBezTo>
                  <a:pt x="46844" y="36117"/>
                  <a:pt x="42403" y="37136"/>
                  <a:pt x="37698" y="37136"/>
                </a:cubicBezTo>
                <a:cubicBezTo>
                  <a:pt x="33921" y="37136"/>
                  <a:pt x="29973" y="36479"/>
                  <a:pt x="25538" y="36479"/>
                </a:cubicBezTo>
                <a:cubicBezTo>
                  <a:pt x="21627" y="36479"/>
                  <a:pt x="17336" y="36990"/>
                  <a:pt x="12447" y="38913"/>
                </a:cubicBezTo>
                <a:cubicBezTo>
                  <a:pt x="5725" y="41560"/>
                  <a:pt x="1648" y="45953"/>
                  <a:pt x="0" y="50862"/>
                </a:cubicBezTo>
                <a:lnTo>
                  <a:pt x="74414" y="50862"/>
                </a:lnTo>
                <a:lnTo>
                  <a:pt x="7441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38"/>
          <p:cNvSpPr txBox="1">
            <a:spLocks noGrp="1"/>
          </p:cNvSpPr>
          <p:nvPr>
            <p:ph type="body" idx="1"/>
          </p:nvPr>
        </p:nvSpPr>
        <p:spPr>
          <a:xfrm>
            <a:off x="4704675" y="1506975"/>
            <a:ext cx="3384000" cy="25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1pPr>
            <a:lvl2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371600" lvl="2" indent="-317500" algn="l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1828800" lvl="3" indent="-317500" algn="l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2286000" lvl="4" indent="-317500" algn="l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2743200" lvl="5" indent="-317500" algn="l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3200400" lvl="6" indent="-317500" algn="l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3657600" lvl="7" indent="-317500" algn="l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4114800" lvl="8" indent="-317500" algn="l" rtl="0">
              <a:spcBef>
                <a:spcPts val="1600"/>
              </a:spcBef>
              <a:spcAft>
                <a:spcPts val="160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CUSTOM_8_2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9"/>
          <p:cNvSpPr txBox="1">
            <a:spLocks noGrp="1"/>
          </p:cNvSpPr>
          <p:nvPr>
            <p:ph type="title"/>
          </p:nvPr>
        </p:nvSpPr>
        <p:spPr>
          <a:xfrm>
            <a:off x="1177350" y="445025"/>
            <a:ext cx="678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39"/>
          <p:cNvSpPr txBox="1">
            <a:spLocks noGrp="1"/>
          </p:cNvSpPr>
          <p:nvPr>
            <p:ph type="body" idx="1"/>
          </p:nvPr>
        </p:nvSpPr>
        <p:spPr>
          <a:xfrm>
            <a:off x="2125950" y="3870950"/>
            <a:ext cx="4892100" cy="8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1pPr>
            <a:lvl2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371600" lvl="2" indent="-317500" algn="l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1828800" lvl="3" indent="-317500" algn="l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2286000" lvl="4" indent="-317500" algn="l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2743200" lvl="5" indent="-317500" algn="l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3200400" lvl="6" indent="-317500" algn="l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3657600" lvl="7" indent="-317500" algn="l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4114800" lvl="8" indent="-317500" algn="l" rtl="0">
              <a:spcBef>
                <a:spcPts val="1600"/>
              </a:spcBef>
              <a:spcAft>
                <a:spcPts val="160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grpSp>
        <p:nvGrpSpPr>
          <p:cNvPr id="413" name="Google Shape;413;p39"/>
          <p:cNvGrpSpPr/>
          <p:nvPr/>
        </p:nvGrpSpPr>
        <p:grpSpPr>
          <a:xfrm rot="-5400000" flipH="1">
            <a:off x="8363971" y="-185970"/>
            <a:ext cx="337407" cy="924597"/>
            <a:chOff x="8514266" y="1265155"/>
            <a:chExt cx="337407" cy="924597"/>
          </a:xfrm>
        </p:grpSpPr>
        <p:sp>
          <p:nvSpPr>
            <p:cNvPr id="414" name="Google Shape;414;p39"/>
            <p:cNvSpPr/>
            <p:nvPr/>
          </p:nvSpPr>
          <p:spPr>
            <a:xfrm>
              <a:off x="8514266" y="1265155"/>
              <a:ext cx="337407" cy="230998"/>
            </a:xfrm>
            <a:custGeom>
              <a:avLst/>
              <a:gdLst/>
              <a:ahLst/>
              <a:cxnLst/>
              <a:rect l="l" t="t" r="r" b="b"/>
              <a:pathLst>
                <a:path w="2784" h="1906" extrusionOk="0">
                  <a:moveTo>
                    <a:pt x="1392" y="1"/>
                  </a:moveTo>
                  <a:lnTo>
                    <a:pt x="0" y="1906"/>
                  </a:lnTo>
                  <a:lnTo>
                    <a:pt x="2784" y="1906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9"/>
            <p:cNvSpPr/>
            <p:nvPr/>
          </p:nvSpPr>
          <p:spPr>
            <a:xfrm>
              <a:off x="8514266" y="1496032"/>
              <a:ext cx="337407" cy="231482"/>
            </a:xfrm>
            <a:custGeom>
              <a:avLst/>
              <a:gdLst/>
              <a:ahLst/>
              <a:cxnLst/>
              <a:rect l="l" t="t" r="r" b="b"/>
              <a:pathLst>
                <a:path w="2784" h="1910" extrusionOk="0">
                  <a:moveTo>
                    <a:pt x="1392" y="1"/>
                  </a:moveTo>
                  <a:lnTo>
                    <a:pt x="0" y="1910"/>
                  </a:lnTo>
                  <a:lnTo>
                    <a:pt x="2784" y="1910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9"/>
            <p:cNvSpPr/>
            <p:nvPr/>
          </p:nvSpPr>
          <p:spPr>
            <a:xfrm>
              <a:off x="8514266" y="1727393"/>
              <a:ext cx="337407" cy="230998"/>
            </a:xfrm>
            <a:custGeom>
              <a:avLst/>
              <a:gdLst/>
              <a:ahLst/>
              <a:cxnLst/>
              <a:rect l="l" t="t" r="r" b="b"/>
              <a:pathLst>
                <a:path w="2784" h="1906" extrusionOk="0">
                  <a:moveTo>
                    <a:pt x="1392" y="1"/>
                  </a:moveTo>
                  <a:lnTo>
                    <a:pt x="0" y="1906"/>
                  </a:lnTo>
                  <a:lnTo>
                    <a:pt x="2784" y="1906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9"/>
            <p:cNvSpPr/>
            <p:nvPr/>
          </p:nvSpPr>
          <p:spPr>
            <a:xfrm>
              <a:off x="8514266" y="1958270"/>
              <a:ext cx="337407" cy="231482"/>
            </a:xfrm>
            <a:custGeom>
              <a:avLst/>
              <a:gdLst/>
              <a:ahLst/>
              <a:cxnLst/>
              <a:rect l="l" t="t" r="r" b="b"/>
              <a:pathLst>
                <a:path w="2784" h="1910" extrusionOk="0">
                  <a:moveTo>
                    <a:pt x="1392" y="1"/>
                  </a:moveTo>
                  <a:lnTo>
                    <a:pt x="0" y="1909"/>
                  </a:lnTo>
                  <a:lnTo>
                    <a:pt x="2784" y="1909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8" name="Google Shape;418;p39"/>
          <p:cNvSpPr/>
          <p:nvPr/>
        </p:nvSpPr>
        <p:spPr>
          <a:xfrm rot="-5400000" flipH="1">
            <a:off x="-946474" y="3790475"/>
            <a:ext cx="2242956" cy="350011"/>
          </a:xfrm>
          <a:custGeom>
            <a:avLst/>
            <a:gdLst/>
            <a:ahLst/>
            <a:cxnLst/>
            <a:rect l="l" t="t" r="r" b="b"/>
            <a:pathLst>
              <a:path w="18507" h="2888" extrusionOk="0">
                <a:moveTo>
                  <a:pt x="1" y="1"/>
                </a:moveTo>
                <a:cubicBezTo>
                  <a:pt x="437" y="831"/>
                  <a:pt x="1083" y="1549"/>
                  <a:pt x="1872" y="2053"/>
                </a:cubicBezTo>
                <a:cubicBezTo>
                  <a:pt x="2736" y="2601"/>
                  <a:pt x="3760" y="2887"/>
                  <a:pt x="4782" y="2887"/>
                </a:cubicBezTo>
                <a:cubicBezTo>
                  <a:pt x="5270" y="2887"/>
                  <a:pt x="5757" y="2822"/>
                  <a:pt x="6227" y="2689"/>
                </a:cubicBezTo>
                <a:cubicBezTo>
                  <a:pt x="7227" y="2403"/>
                  <a:pt x="8146" y="1832"/>
                  <a:pt x="9177" y="1682"/>
                </a:cubicBezTo>
                <a:cubicBezTo>
                  <a:pt x="9376" y="1653"/>
                  <a:pt x="9575" y="1640"/>
                  <a:pt x="9773" y="1640"/>
                </a:cubicBezTo>
                <a:cubicBezTo>
                  <a:pt x="11106" y="1640"/>
                  <a:pt x="12423" y="2218"/>
                  <a:pt x="13773" y="2298"/>
                </a:cubicBezTo>
                <a:cubicBezTo>
                  <a:pt x="13869" y="2304"/>
                  <a:pt x="13964" y="2306"/>
                  <a:pt x="14059" y="2306"/>
                </a:cubicBezTo>
                <a:cubicBezTo>
                  <a:pt x="15793" y="2306"/>
                  <a:pt x="17467" y="1382"/>
                  <a:pt x="18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39"/>
          <p:cNvSpPr/>
          <p:nvPr/>
        </p:nvSpPr>
        <p:spPr>
          <a:xfrm rot="5400000" flipH="1">
            <a:off x="6944307" y="3026813"/>
            <a:ext cx="3777462" cy="1364799"/>
          </a:xfrm>
          <a:custGeom>
            <a:avLst/>
            <a:gdLst/>
            <a:ahLst/>
            <a:cxnLst/>
            <a:rect l="l" t="t" r="r" b="b"/>
            <a:pathLst>
              <a:path w="61918" h="22371" extrusionOk="0">
                <a:moveTo>
                  <a:pt x="1" y="0"/>
                </a:moveTo>
                <a:lnTo>
                  <a:pt x="1" y="19582"/>
                </a:lnTo>
                <a:cubicBezTo>
                  <a:pt x="2348" y="19298"/>
                  <a:pt x="4561" y="19170"/>
                  <a:pt x="6829" y="19170"/>
                </a:cubicBezTo>
                <a:cubicBezTo>
                  <a:pt x="14097" y="19170"/>
                  <a:pt x="21932" y="20484"/>
                  <a:pt x="36559" y="22179"/>
                </a:cubicBezTo>
                <a:cubicBezTo>
                  <a:pt x="37673" y="22308"/>
                  <a:pt x="38754" y="22370"/>
                  <a:pt x="39802" y="22370"/>
                </a:cubicBezTo>
                <a:cubicBezTo>
                  <a:pt x="52890" y="22370"/>
                  <a:pt x="60749" y="12589"/>
                  <a:pt x="6191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9"/>
          <p:cNvSpPr/>
          <p:nvPr/>
        </p:nvSpPr>
        <p:spPr>
          <a:xfrm rot="7199737">
            <a:off x="-1851981" y="-1577874"/>
            <a:ext cx="3112012" cy="3112162"/>
          </a:xfrm>
          <a:prstGeom prst="blockArc">
            <a:avLst>
              <a:gd name="adj1" fmla="val 10800000"/>
              <a:gd name="adj2" fmla="val 1513511"/>
              <a:gd name="adj3" fmla="val 1916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0">
  <p:cSld name="TITLE_AND_BODY_1_1_2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40"/>
          <p:cNvGrpSpPr/>
          <p:nvPr/>
        </p:nvGrpSpPr>
        <p:grpSpPr>
          <a:xfrm>
            <a:off x="-2984950" y="-52225"/>
            <a:ext cx="12150200" cy="5266583"/>
            <a:chOff x="-2984950" y="-52225"/>
            <a:chExt cx="12150200" cy="5266583"/>
          </a:xfrm>
        </p:grpSpPr>
        <p:sp>
          <p:nvSpPr>
            <p:cNvPr id="423" name="Google Shape;423;p40"/>
            <p:cNvSpPr/>
            <p:nvPr/>
          </p:nvSpPr>
          <p:spPr>
            <a:xfrm rot="10800000" flipH="1">
              <a:off x="-743459" y="-2"/>
              <a:ext cx="2290182" cy="1835829"/>
            </a:xfrm>
            <a:custGeom>
              <a:avLst/>
              <a:gdLst/>
              <a:ahLst/>
              <a:cxnLst/>
              <a:rect l="l" t="t" r="r" b="b"/>
              <a:pathLst>
                <a:path w="63047" h="50539" extrusionOk="0">
                  <a:moveTo>
                    <a:pt x="12202" y="0"/>
                  </a:moveTo>
                  <a:cubicBezTo>
                    <a:pt x="9265" y="0"/>
                    <a:pt x="6469" y="237"/>
                    <a:pt x="3876" y="616"/>
                  </a:cubicBezTo>
                  <a:cubicBezTo>
                    <a:pt x="2569" y="805"/>
                    <a:pt x="1276" y="1048"/>
                    <a:pt x="1" y="1336"/>
                  </a:cubicBezTo>
                  <a:lnTo>
                    <a:pt x="1" y="50538"/>
                  </a:lnTo>
                  <a:lnTo>
                    <a:pt x="61918" y="50538"/>
                  </a:lnTo>
                  <a:cubicBezTo>
                    <a:pt x="63046" y="38393"/>
                    <a:pt x="57947" y="23633"/>
                    <a:pt x="45302" y="12529"/>
                  </a:cubicBezTo>
                  <a:cubicBezTo>
                    <a:pt x="34285" y="2850"/>
                    <a:pt x="22391" y="0"/>
                    <a:pt x="122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-2984950" y="2791197"/>
              <a:ext cx="6063998" cy="2423161"/>
            </a:xfrm>
            <a:custGeom>
              <a:avLst/>
              <a:gdLst/>
              <a:ahLst/>
              <a:cxnLst/>
              <a:rect l="l" t="t" r="r" b="b"/>
              <a:pathLst>
                <a:path w="38804" h="15506" extrusionOk="0">
                  <a:moveTo>
                    <a:pt x="18372" y="1"/>
                  </a:moveTo>
                  <a:cubicBezTo>
                    <a:pt x="15851" y="1"/>
                    <a:pt x="13315" y="1007"/>
                    <a:pt x="11592" y="2856"/>
                  </a:cubicBezTo>
                  <a:cubicBezTo>
                    <a:pt x="10378" y="4162"/>
                    <a:pt x="9486" y="5874"/>
                    <a:pt x="7880" y="6653"/>
                  </a:cubicBezTo>
                  <a:cubicBezTo>
                    <a:pt x="6924" y="7115"/>
                    <a:pt x="5829" y="7184"/>
                    <a:pt x="4811" y="7500"/>
                  </a:cubicBezTo>
                  <a:cubicBezTo>
                    <a:pt x="3205" y="8000"/>
                    <a:pt x="1810" y="9143"/>
                    <a:pt x="1008" y="10620"/>
                  </a:cubicBezTo>
                  <a:cubicBezTo>
                    <a:pt x="204" y="12096"/>
                    <a:pt x="0" y="13889"/>
                    <a:pt x="457" y="15505"/>
                  </a:cubicBezTo>
                  <a:lnTo>
                    <a:pt x="37742" y="15244"/>
                  </a:lnTo>
                  <a:cubicBezTo>
                    <a:pt x="37753" y="15310"/>
                    <a:pt x="37792" y="15337"/>
                    <a:pt x="37844" y="15337"/>
                  </a:cubicBezTo>
                  <a:cubicBezTo>
                    <a:pt x="37956" y="15337"/>
                    <a:pt x="38124" y="15208"/>
                    <a:pt x="38171" y="15070"/>
                  </a:cubicBezTo>
                  <a:cubicBezTo>
                    <a:pt x="38804" y="13270"/>
                    <a:pt x="38259" y="11229"/>
                    <a:pt x="37238" y="9619"/>
                  </a:cubicBezTo>
                  <a:cubicBezTo>
                    <a:pt x="36589" y="8595"/>
                    <a:pt x="35707" y="7663"/>
                    <a:pt x="34575" y="7228"/>
                  </a:cubicBezTo>
                  <a:cubicBezTo>
                    <a:pt x="33829" y="6942"/>
                    <a:pt x="33017" y="6887"/>
                    <a:pt x="32227" y="6744"/>
                  </a:cubicBezTo>
                  <a:cubicBezTo>
                    <a:pt x="31046" y="6534"/>
                    <a:pt x="29900" y="6125"/>
                    <a:pt x="28852" y="5540"/>
                  </a:cubicBezTo>
                  <a:cubicBezTo>
                    <a:pt x="26453" y="4203"/>
                    <a:pt x="24613" y="1978"/>
                    <a:pt x="22125" y="815"/>
                  </a:cubicBezTo>
                  <a:cubicBezTo>
                    <a:pt x="20952" y="265"/>
                    <a:pt x="19664" y="1"/>
                    <a:pt x="18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0"/>
            <p:cNvSpPr/>
            <p:nvPr/>
          </p:nvSpPr>
          <p:spPr>
            <a:xfrm rot="10800000" flipH="1">
              <a:off x="2427460" y="-52225"/>
              <a:ext cx="6737787" cy="2297888"/>
            </a:xfrm>
            <a:custGeom>
              <a:avLst/>
              <a:gdLst/>
              <a:ahLst/>
              <a:cxnLst/>
              <a:rect l="l" t="t" r="r" b="b"/>
              <a:pathLst>
                <a:path w="33456" h="11410" extrusionOk="0">
                  <a:moveTo>
                    <a:pt x="22424" y="1"/>
                  </a:moveTo>
                  <a:cubicBezTo>
                    <a:pt x="16324" y="1"/>
                    <a:pt x="10216" y="1853"/>
                    <a:pt x="5291" y="5466"/>
                  </a:cubicBezTo>
                  <a:cubicBezTo>
                    <a:pt x="3145" y="7038"/>
                    <a:pt x="1158" y="9055"/>
                    <a:pt x="1" y="11410"/>
                  </a:cubicBezTo>
                  <a:lnTo>
                    <a:pt x="10841" y="11410"/>
                  </a:lnTo>
                  <a:cubicBezTo>
                    <a:pt x="13276" y="8184"/>
                    <a:pt x="17056" y="5854"/>
                    <a:pt x="20972" y="5009"/>
                  </a:cubicBezTo>
                  <a:cubicBezTo>
                    <a:pt x="22163" y="4754"/>
                    <a:pt x="23375" y="4631"/>
                    <a:pt x="24588" y="4631"/>
                  </a:cubicBezTo>
                  <a:cubicBezTo>
                    <a:pt x="27653" y="4631"/>
                    <a:pt x="30721" y="5417"/>
                    <a:pt x="33456" y="6840"/>
                  </a:cubicBezTo>
                  <a:lnTo>
                    <a:pt x="33456" y="2151"/>
                  </a:lnTo>
                  <a:cubicBezTo>
                    <a:pt x="29971" y="710"/>
                    <a:pt x="26199" y="1"/>
                    <a:pt x="224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0"/>
            <p:cNvSpPr/>
            <p:nvPr/>
          </p:nvSpPr>
          <p:spPr>
            <a:xfrm rot="10800000" flipH="1">
              <a:off x="7304900" y="0"/>
              <a:ext cx="1860350" cy="1271575"/>
            </a:xfrm>
            <a:custGeom>
              <a:avLst/>
              <a:gdLst/>
              <a:ahLst/>
              <a:cxnLst/>
              <a:rect l="l" t="t" r="r" b="b"/>
              <a:pathLst>
                <a:path w="74414" h="50863" extrusionOk="0">
                  <a:moveTo>
                    <a:pt x="74414" y="1"/>
                  </a:moveTo>
                  <a:cubicBezTo>
                    <a:pt x="60793" y="2474"/>
                    <a:pt x="62458" y="21209"/>
                    <a:pt x="51638" y="31541"/>
                  </a:cubicBezTo>
                  <a:cubicBezTo>
                    <a:pt x="46844" y="36117"/>
                    <a:pt x="42403" y="37136"/>
                    <a:pt x="37698" y="37136"/>
                  </a:cubicBezTo>
                  <a:cubicBezTo>
                    <a:pt x="33921" y="37136"/>
                    <a:pt x="29973" y="36479"/>
                    <a:pt x="25538" y="36479"/>
                  </a:cubicBezTo>
                  <a:cubicBezTo>
                    <a:pt x="21627" y="36479"/>
                    <a:pt x="17336" y="36990"/>
                    <a:pt x="12447" y="38913"/>
                  </a:cubicBezTo>
                  <a:cubicBezTo>
                    <a:pt x="5725" y="41560"/>
                    <a:pt x="1648" y="45953"/>
                    <a:pt x="0" y="50862"/>
                  </a:cubicBezTo>
                  <a:lnTo>
                    <a:pt x="74414" y="50862"/>
                  </a:lnTo>
                  <a:lnTo>
                    <a:pt x="744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40"/>
          <p:cNvSpPr txBox="1">
            <a:spLocks noGrp="1"/>
          </p:cNvSpPr>
          <p:nvPr>
            <p:ph type="title"/>
          </p:nvPr>
        </p:nvSpPr>
        <p:spPr>
          <a:xfrm>
            <a:off x="713850" y="2128825"/>
            <a:ext cx="3496200" cy="47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28" name="Google Shape;428;p40"/>
          <p:cNvSpPr txBox="1">
            <a:spLocks noGrp="1"/>
          </p:cNvSpPr>
          <p:nvPr>
            <p:ph type="subTitle" idx="1"/>
          </p:nvPr>
        </p:nvSpPr>
        <p:spPr>
          <a:xfrm>
            <a:off x="713850" y="2510350"/>
            <a:ext cx="3196800" cy="12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8_1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1"/>
          <p:cNvSpPr txBox="1">
            <a:spLocks noGrp="1"/>
          </p:cNvSpPr>
          <p:nvPr>
            <p:ph type="title"/>
          </p:nvPr>
        </p:nvSpPr>
        <p:spPr>
          <a:xfrm>
            <a:off x="717225" y="783200"/>
            <a:ext cx="3368700" cy="9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41"/>
          <p:cNvSpPr/>
          <p:nvPr/>
        </p:nvSpPr>
        <p:spPr>
          <a:xfrm rot="10800000">
            <a:off x="0" y="0"/>
            <a:ext cx="1860350" cy="1271575"/>
          </a:xfrm>
          <a:custGeom>
            <a:avLst/>
            <a:gdLst/>
            <a:ahLst/>
            <a:cxnLst/>
            <a:rect l="l" t="t" r="r" b="b"/>
            <a:pathLst>
              <a:path w="74414" h="50863" extrusionOk="0">
                <a:moveTo>
                  <a:pt x="74414" y="1"/>
                </a:moveTo>
                <a:cubicBezTo>
                  <a:pt x="60793" y="2474"/>
                  <a:pt x="62458" y="21209"/>
                  <a:pt x="51638" y="31541"/>
                </a:cubicBezTo>
                <a:cubicBezTo>
                  <a:pt x="46844" y="36117"/>
                  <a:pt x="42403" y="37136"/>
                  <a:pt x="37698" y="37136"/>
                </a:cubicBezTo>
                <a:cubicBezTo>
                  <a:pt x="33921" y="37136"/>
                  <a:pt x="29973" y="36479"/>
                  <a:pt x="25538" y="36479"/>
                </a:cubicBezTo>
                <a:cubicBezTo>
                  <a:pt x="21627" y="36479"/>
                  <a:pt x="17336" y="36990"/>
                  <a:pt x="12447" y="38913"/>
                </a:cubicBezTo>
                <a:cubicBezTo>
                  <a:pt x="5725" y="41560"/>
                  <a:pt x="1648" y="45953"/>
                  <a:pt x="0" y="50862"/>
                </a:cubicBezTo>
                <a:lnTo>
                  <a:pt x="74414" y="50862"/>
                </a:lnTo>
                <a:lnTo>
                  <a:pt x="7441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41"/>
          <p:cNvSpPr/>
          <p:nvPr/>
        </p:nvSpPr>
        <p:spPr>
          <a:xfrm rot="3600617">
            <a:off x="-2907637" y="3443615"/>
            <a:ext cx="4754679" cy="4754939"/>
          </a:xfrm>
          <a:prstGeom prst="blockArc">
            <a:avLst>
              <a:gd name="adj1" fmla="val 10800000"/>
              <a:gd name="adj2" fmla="val 1513511"/>
              <a:gd name="adj3" fmla="val 1916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41"/>
          <p:cNvSpPr/>
          <p:nvPr/>
        </p:nvSpPr>
        <p:spPr>
          <a:xfrm>
            <a:off x="6814253" y="3500673"/>
            <a:ext cx="2403386" cy="1642748"/>
          </a:xfrm>
          <a:custGeom>
            <a:avLst/>
            <a:gdLst/>
            <a:ahLst/>
            <a:cxnLst/>
            <a:rect l="l" t="t" r="r" b="b"/>
            <a:pathLst>
              <a:path w="74414" h="50863" extrusionOk="0">
                <a:moveTo>
                  <a:pt x="74414" y="1"/>
                </a:moveTo>
                <a:cubicBezTo>
                  <a:pt x="60793" y="2474"/>
                  <a:pt x="62458" y="21209"/>
                  <a:pt x="51638" y="31541"/>
                </a:cubicBezTo>
                <a:cubicBezTo>
                  <a:pt x="46844" y="36117"/>
                  <a:pt x="42403" y="37136"/>
                  <a:pt x="37698" y="37136"/>
                </a:cubicBezTo>
                <a:cubicBezTo>
                  <a:pt x="33921" y="37136"/>
                  <a:pt x="29973" y="36479"/>
                  <a:pt x="25538" y="36479"/>
                </a:cubicBezTo>
                <a:cubicBezTo>
                  <a:pt x="21627" y="36479"/>
                  <a:pt x="17336" y="36990"/>
                  <a:pt x="12447" y="38913"/>
                </a:cubicBezTo>
                <a:cubicBezTo>
                  <a:pt x="5725" y="41560"/>
                  <a:pt x="1648" y="45953"/>
                  <a:pt x="0" y="50862"/>
                </a:cubicBezTo>
                <a:lnTo>
                  <a:pt x="74414" y="50862"/>
                </a:lnTo>
                <a:lnTo>
                  <a:pt x="7441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oogle Shape;36;p4"/>
          <p:cNvGrpSpPr/>
          <p:nvPr/>
        </p:nvGrpSpPr>
        <p:grpSpPr>
          <a:xfrm>
            <a:off x="-1" y="0"/>
            <a:ext cx="9144046" cy="5188037"/>
            <a:chOff x="-1" y="0"/>
            <a:chExt cx="9144046" cy="5188037"/>
          </a:xfrm>
        </p:grpSpPr>
        <p:sp>
          <p:nvSpPr>
            <p:cNvPr id="37" name="Google Shape;37;p4"/>
            <p:cNvSpPr/>
            <p:nvPr/>
          </p:nvSpPr>
          <p:spPr>
            <a:xfrm>
              <a:off x="4000900" y="0"/>
              <a:ext cx="5143144" cy="4851176"/>
            </a:xfrm>
            <a:custGeom>
              <a:avLst/>
              <a:gdLst/>
              <a:ahLst/>
              <a:cxnLst/>
              <a:rect l="l" t="t" r="r" b="b"/>
              <a:pathLst>
                <a:path w="39212" h="36986" extrusionOk="0">
                  <a:moveTo>
                    <a:pt x="6787" y="1"/>
                  </a:moveTo>
                  <a:cubicBezTo>
                    <a:pt x="6305" y="2741"/>
                    <a:pt x="6839" y="5663"/>
                    <a:pt x="8309" y="8028"/>
                  </a:cubicBezTo>
                  <a:cubicBezTo>
                    <a:pt x="9017" y="9164"/>
                    <a:pt x="9935" y="10198"/>
                    <a:pt x="10350" y="11474"/>
                  </a:cubicBezTo>
                  <a:cubicBezTo>
                    <a:pt x="11278" y="14342"/>
                    <a:pt x="9370" y="17353"/>
                    <a:pt x="7196" y="19439"/>
                  </a:cubicBezTo>
                  <a:cubicBezTo>
                    <a:pt x="5019" y="21525"/>
                    <a:pt x="2385" y="23348"/>
                    <a:pt x="1235" y="26135"/>
                  </a:cubicBezTo>
                  <a:cubicBezTo>
                    <a:pt x="0" y="29132"/>
                    <a:pt x="933" y="32881"/>
                    <a:pt x="3430" y="34946"/>
                  </a:cubicBezTo>
                  <a:cubicBezTo>
                    <a:pt x="5159" y="36380"/>
                    <a:pt x="7464" y="36986"/>
                    <a:pt x="9714" y="36986"/>
                  </a:cubicBezTo>
                  <a:cubicBezTo>
                    <a:pt x="9771" y="36986"/>
                    <a:pt x="9827" y="36985"/>
                    <a:pt x="9884" y="36984"/>
                  </a:cubicBezTo>
                  <a:cubicBezTo>
                    <a:pt x="12187" y="36950"/>
                    <a:pt x="14439" y="36342"/>
                    <a:pt x="16627" y="35610"/>
                  </a:cubicBezTo>
                  <a:cubicBezTo>
                    <a:pt x="24844" y="32875"/>
                    <a:pt x="32397" y="28469"/>
                    <a:pt x="39212" y="23086"/>
                  </a:cubicBezTo>
                  <a:lnTo>
                    <a:pt x="392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" name="Google Shape;38;p4"/>
            <p:cNvGrpSpPr/>
            <p:nvPr/>
          </p:nvGrpSpPr>
          <p:grpSpPr>
            <a:xfrm>
              <a:off x="7961666" y="3864230"/>
              <a:ext cx="337407" cy="924597"/>
              <a:chOff x="8514266" y="1265155"/>
              <a:chExt cx="337407" cy="924597"/>
            </a:xfrm>
          </p:grpSpPr>
          <p:sp>
            <p:nvSpPr>
              <p:cNvPr id="39" name="Google Shape;39;p4"/>
              <p:cNvSpPr/>
              <p:nvPr/>
            </p:nvSpPr>
            <p:spPr>
              <a:xfrm>
                <a:off x="8514266" y="1265155"/>
                <a:ext cx="337407" cy="230998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06" extrusionOk="0">
                    <a:moveTo>
                      <a:pt x="1392" y="1"/>
                    </a:moveTo>
                    <a:lnTo>
                      <a:pt x="0" y="1906"/>
                    </a:lnTo>
                    <a:lnTo>
                      <a:pt x="2784" y="1906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4"/>
              <p:cNvSpPr/>
              <p:nvPr/>
            </p:nvSpPr>
            <p:spPr>
              <a:xfrm>
                <a:off x="8514266" y="1496032"/>
                <a:ext cx="337407" cy="231482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10" extrusionOk="0">
                    <a:moveTo>
                      <a:pt x="1392" y="1"/>
                    </a:moveTo>
                    <a:lnTo>
                      <a:pt x="0" y="1910"/>
                    </a:lnTo>
                    <a:lnTo>
                      <a:pt x="2784" y="1910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4"/>
              <p:cNvSpPr/>
              <p:nvPr/>
            </p:nvSpPr>
            <p:spPr>
              <a:xfrm>
                <a:off x="8514266" y="1727393"/>
                <a:ext cx="337407" cy="230998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06" extrusionOk="0">
                    <a:moveTo>
                      <a:pt x="1392" y="1"/>
                    </a:moveTo>
                    <a:lnTo>
                      <a:pt x="0" y="1906"/>
                    </a:lnTo>
                    <a:lnTo>
                      <a:pt x="2784" y="1906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4"/>
              <p:cNvSpPr/>
              <p:nvPr/>
            </p:nvSpPr>
            <p:spPr>
              <a:xfrm>
                <a:off x="8514266" y="1958270"/>
                <a:ext cx="337407" cy="231482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10" extrusionOk="0">
                    <a:moveTo>
                      <a:pt x="1392" y="1"/>
                    </a:moveTo>
                    <a:lnTo>
                      <a:pt x="0" y="1909"/>
                    </a:lnTo>
                    <a:lnTo>
                      <a:pt x="2784" y="1909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" name="Google Shape;43;p4"/>
            <p:cNvSpPr/>
            <p:nvPr/>
          </p:nvSpPr>
          <p:spPr>
            <a:xfrm>
              <a:off x="6542786" y="0"/>
              <a:ext cx="2242956" cy="350011"/>
            </a:xfrm>
            <a:custGeom>
              <a:avLst/>
              <a:gdLst/>
              <a:ahLst/>
              <a:cxnLst/>
              <a:rect l="l" t="t" r="r" b="b"/>
              <a:pathLst>
                <a:path w="18507" h="2888" extrusionOk="0">
                  <a:moveTo>
                    <a:pt x="1" y="1"/>
                  </a:moveTo>
                  <a:cubicBezTo>
                    <a:pt x="437" y="831"/>
                    <a:pt x="1083" y="1549"/>
                    <a:pt x="1872" y="2053"/>
                  </a:cubicBezTo>
                  <a:cubicBezTo>
                    <a:pt x="2736" y="2601"/>
                    <a:pt x="3760" y="2887"/>
                    <a:pt x="4782" y="2887"/>
                  </a:cubicBezTo>
                  <a:cubicBezTo>
                    <a:pt x="5270" y="2887"/>
                    <a:pt x="5757" y="2822"/>
                    <a:pt x="6227" y="2689"/>
                  </a:cubicBezTo>
                  <a:cubicBezTo>
                    <a:pt x="7227" y="2403"/>
                    <a:pt x="8146" y="1832"/>
                    <a:pt x="9177" y="1682"/>
                  </a:cubicBezTo>
                  <a:cubicBezTo>
                    <a:pt x="9376" y="1653"/>
                    <a:pt x="9575" y="1640"/>
                    <a:pt x="9773" y="1640"/>
                  </a:cubicBezTo>
                  <a:cubicBezTo>
                    <a:pt x="11106" y="1640"/>
                    <a:pt x="12423" y="2218"/>
                    <a:pt x="13773" y="2298"/>
                  </a:cubicBezTo>
                  <a:cubicBezTo>
                    <a:pt x="13869" y="2304"/>
                    <a:pt x="13964" y="2306"/>
                    <a:pt x="14059" y="2306"/>
                  </a:cubicBezTo>
                  <a:cubicBezTo>
                    <a:pt x="15793" y="2306"/>
                    <a:pt x="17467" y="1382"/>
                    <a:pt x="185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rot="10800000" flipH="1">
              <a:off x="-1" y="3823238"/>
              <a:ext cx="3777462" cy="1364799"/>
            </a:xfrm>
            <a:custGeom>
              <a:avLst/>
              <a:gdLst/>
              <a:ahLst/>
              <a:cxnLst/>
              <a:rect l="l" t="t" r="r" b="b"/>
              <a:pathLst>
                <a:path w="61918" h="22371" extrusionOk="0">
                  <a:moveTo>
                    <a:pt x="1" y="0"/>
                  </a:moveTo>
                  <a:lnTo>
                    <a:pt x="1" y="19582"/>
                  </a:lnTo>
                  <a:cubicBezTo>
                    <a:pt x="2348" y="19298"/>
                    <a:pt x="4561" y="19170"/>
                    <a:pt x="6829" y="19170"/>
                  </a:cubicBezTo>
                  <a:cubicBezTo>
                    <a:pt x="14097" y="19170"/>
                    <a:pt x="21932" y="20484"/>
                    <a:pt x="36559" y="22179"/>
                  </a:cubicBezTo>
                  <a:cubicBezTo>
                    <a:pt x="37673" y="22308"/>
                    <a:pt x="38754" y="22370"/>
                    <a:pt x="39802" y="22370"/>
                  </a:cubicBezTo>
                  <a:cubicBezTo>
                    <a:pt x="52890" y="22370"/>
                    <a:pt x="60749" y="12589"/>
                    <a:pt x="619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713850" y="445025"/>
            <a:ext cx="678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subTitle" idx="1"/>
          </p:nvPr>
        </p:nvSpPr>
        <p:spPr>
          <a:xfrm>
            <a:off x="5361600" y="1605900"/>
            <a:ext cx="3068400" cy="19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8_1_1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oogle Shape;435;p42"/>
          <p:cNvGrpSpPr/>
          <p:nvPr/>
        </p:nvGrpSpPr>
        <p:grpSpPr>
          <a:xfrm>
            <a:off x="-2" y="107625"/>
            <a:ext cx="9236996" cy="5913562"/>
            <a:chOff x="-2" y="107625"/>
            <a:chExt cx="9236996" cy="5913562"/>
          </a:xfrm>
        </p:grpSpPr>
        <p:grpSp>
          <p:nvGrpSpPr>
            <p:cNvPr id="436" name="Google Shape;436;p42"/>
            <p:cNvGrpSpPr/>
            <p:nvPr/>
          </p:nvGrpSpPr>
          <p:grpSpPr>
            <a:xfrm rot="-5400000" flipH="1">
              <a:off x="8363971" y="-185970"/>
              <a:ext cx="337407" cy="924597"/>
              <a:chOff x="8514266" y="1265155"/>
              <a:chExt cx="337407" cy="924597"/>
            </a:xfrm>
          </p:grpSpPr>
          <p:sp>
            <p:nvSpPr>
              <p:cNvPr id="437" name="Google Shape;437;p42"/>
              <p:cNvSpPr/>
              <p:nvPr/>
            </p:nvSpPr>
            <p:spPr>
              <a:xfrm>
                <a:off x="8514266" y="1265155"/>
                <a:ext cx="337407" cy="230998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06" extrusionOk="0">
                    <a:moveTo>
                      <a:pt x="1392" y="1"/>
                    </a:moveTo>
                    <a:lnTo>
                      <a:pt x="0" y="1906"/>
                    </a:lnTo>
                    <a:lnTo>
                      <a:pt x="2784" y="1906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42"/>
              <p:cNvSpPr/>
              <p:nvPr/>
            </p:nvSpPr>
            <p:spPr>
              <a:xfrm>
                <a:off x="8514266" y="1496032"/>
                <a:ext cx="337407" cy="231482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10" extrusionOk="0">
                    <a:moveTo>
                      <a:pt x="1392" y="1"/>
                    </a:moveTo>
                    <a:lnTo>
                      <a:pt x="0" y="1910"/>
                    </a:lnTo>
                    <a:lnTo>
                      <a:pt x="2784" y="1910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42"/>
              <p:cNvSpPr/>
              <p:nvPr/>
            </p:nvSpPr>
            <p:spPr>
              <a:xfrm>
                <a:off x="8514266" y="1727393"/>
                <a:ext cx="337407" cy="230998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06" extrusionOk="0">
                    <a:moveTo>
                      <a:pt x="1392" y="1"/>
                    </a:moveTo>
                    <a:lnTo>
                      <a:pt x="0" y="1906"/>
                    </a:lnTo>
                    <a:lnTo>
                      <a:pt x="2784" y="1906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42"/>
              <p:cNvSpPr/>
              <p:nvPr/>
            </p:nvSpPr>
            <p:spPr>
              <a:xfrm>
                <a:off x="8514266" y="1958270"/>
                <a:ext cx="337407" cy="231482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10" extrusionOk="0">
                    <a:moveTo>
                      <a:pt x="1392" y="1"/>
                    </a:moveTo>
                    <a:lnTo>
                      <a:pt x="0" y="1909"/>
                    </a:lnTo>
                    <a:lnTo>
                      <a:pt x="2784" y="1909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1" name="Google Shape;441;p42"/>
            <p:cNvSpPr/>
            <p:nvPr/>
          </p:nvSpPr>
          <p:spPr>
            <a:xfrm rot="-5400000" flipH="1">
              <a:off x="-946474" y="3790475"/>
              <a:ext cx="2242956" cy="350011"/>
            </a:xfrm>
            <a:custGeom>
              <a:avLst/>
              <a:gdLst/>
              <a:ahLst/>
              <a:cxnLst/>
              <a:rect l="l" t="t" r="r" b="b"/>
              <a:pathLst>
                <a:path w="18507" h="2888" extrusionOk="0">
                  <a:moveTo>
                    <a:pt x="1" y="1"/>
                  </a:moveTo>
                  <a:cubicBezTo>
                    <a:pt x="437" y="831"/>
                    <a:pt x="1083" y="1549"/>
                    <a:pt x="1872" y="2053"/>
                  </a:cubicBezTo>
                  <a:cubicBezTo>
                    <a:pt x="2736" y="2601"/>
                    <a:pt x="3760" y="2887"/>
                    <a:pt x="4782" y="2887"/>
                  </a:cubicBezTo>
                  <a:cubicBezTo>
                    <a:pt x="5270" y="2887"/>
                    <a:pt x="5757" y="2822"/>
                    <a:pt x="6227" y="2689"/>
                  </a:cubicBezTo>
                  <a:cubicBezTo>
                    <a:pt x="7227" y="2403"/>
                    <a:pt x="8146" y="1832"/>
                    <a:pt x="9177" y="1682"/>
                  </a:cubicBezTo>
                  <a:cubicBezTo>
                    <a:pt x="9376" y="1653"/>
                    <a:pt x="9575" y="1640"/>
                    <a:pt x="9773" y="1640"/>
                  </a:cubicBezTo>
                  <a:cubicBezTo>
                    <a:pt x="11106" y="1640"/>
                    <a:pt x="12423" y="2218"/>
                    <a:pt x="13773" y="2298"/>
                  </a:cubicBezTo>
                  <a:cubicBezTo>
                    <a:pt x="13869" y="2304"/>
                    <a:pt x="13964" y="2306"/>
                    <a:pt x="14059" y="2306"/>
                  </a:cubicBezTo>
                  <a:cubicBezTo>
                    <a:pt x="15793" y="2306"/>
                    <a:pt x="17467" y="1382"/>
                    <a:pt x="185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2"/>
            <p:cNvSpPr/>
            <p:nvPr/>
          </p:nvSpPr>
          <p:spPr>
            <a:xfrm rot="10800000">
              <a:off x="5459532" y="4656388"/>
              <a:ext cx="3777462" cy="1364799"/>
            </a:xfrm>
            <a:custGeom>
              <a:avLst/>
              <a:gdLst/>
              <a:ahLst/>
              <a:cxnLst/>
              <a:rect l="l" t="t" r="r" b="b"/>
              <a:pathLst>
                <a:path w="61918" h="22371" extrusionOk="0">
                  <a:moveTo>
                    <a:pt x="1" y="0"/>
                  </a:moveTo>
                  <a:lnTo>
                    <a:pt x="1" y="19582"/>
                  </a:lnTo>
                  <a:cubicBezTo>
                    <a:pt x="2348" y="19298"/>
                    <a:pt x="4561" y="19170"/>
                    <a:pt x="6829" y="19170"/>
                  </a:cubicBezTo>
                  <a:cubicBezTo>
                    <a:pt x="14097" y="19170"/>
                    <a:pt x="21932" y="20484"/>
                    <a:pt x="36559" y="22179"/>
                  </a:cubicBezTo>
                  <a:cubicBezTo>
                    <a:pt x="37673" y="22308"/>
                    <a:pt x="38754" y="22370"/>
                    <a:pt x="39802" y="22370"/>
                  </a:cubicBezTo>
                  <a:cubicBezTo>
                    <a:pt x="52890" y="22370"/>
                    <a:pt x="60749" y="12589"/>
                    <a:pt x="619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3" name="Google Shape;443;p42"/>
          <p:cNvSpPr/>
          <p:nvPr/>
        </p:nvSpPr>
        <p:spPr>
          <a:xfrm rot="7199737">
            <a:off x="-1851981" y="-1577874"/>
            <a:ext cx="3112012" cy="3112162"/>
          </a:xfrm>
          <a:prstGeom prst="blockArc">
            <a:avLst>
              <a:gd name="adj1" fmla="val 10800000"/>
              <a:gd name="adj2" fmla="val 1513511"/>
              <a:gd name="adj3" fmla="val 1916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42"/>
          <p:cNvSpPr txBox="1">
            <a:spLocks noGrp="1"/>
          </p:cNvSpPr>
          <p:nvPr>
            <p:ph type="title"/>
          </p:nvPr>
        </p:nvSpPr>
        <p:spPr>
          <a:xfrm>
            <a:off x="1573800" y="445025"/>
            <a:ext cx="599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2">
  <p:cSld name="CUSTOM_5_1_1_1_1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4"/>
          <p:cNvSpPr/>
          <p:nvPr/>
        </p:nvSpPr>
        <p:spPr>
          <a:xfrm rot="5400077" flipH="1">
            <a:off x="4664953" y="-1796929"/>
            <a:ext cx="4349199" cy="4897964"/>
          </a:xfrm>
          <a:custGeom>
            <a:avLst/>
            <a:gdLst/>
            <a:ahLst/>
            <a:cxnLst/>
            <a:rect l="l" t="t" r="r" b="b"/>
            <a:pathLst>
              <a:path w="39212" h="36986" extrusionOk="0">
                <a:moveTo>
                  <a:pt x="6787" y="1"/>
                </a:moveTo>
                <a:cubicBezTo>
                  <a:pt x="6305" y="2741"/>
                  <a:pt x="6839" y="5663"/>
                  <a:pt x="8309" y="8028"/>
                </a:cubicBezTo>
                <a:cubicBezTo>
                  <a:pt x="9017" y="9164"/>
                  <a:pt x="9935" y="10198"/>
                  <a:pt x="10350" y="11474"/>
                </a:cubicBezTo>
                <a:cubicBezTo>
                  <a:pt x="11278" y="14342"/>
                  <a:pt x="9370" y="17353"/>
                  <a:pt x="7196" y="19439"/>
                </a:cubicBezTo>
                <a:cubicBezTo>
                  <a:pt x="5019" y="21525"/>
                  <a:pt x="2385" y="23348"/>
                  <a:pt x="1235" y="26135"/>
                </a:cubicBezTo>
                <a:cubicBezTo>
                  <a:pt x="0" y="29132"/>
                  <a:pt x="933" y="32881"/>
                  <a:pt x="3430" y="34946"/>
                </a:cubicBezTo>
                <a:cubicBezTo>
                  <a:pt x="5159" y="36380"/>
                  <a:pt x="7464" y="36986"/>
                  <a:pt x="9714" y="36986"/>
                </a:cubicBezTo>
                <a:cubicBezTo>
                  <a:pt x="9771" y="36986"/>
                  <a:pt x="9827" y="36985"/>
                  <a:pt x="9884" y="36984"/>
                </a:cubicBezTo>
                <a:cubicBezTo>
                  <a:pt x="12187" y="36950"/>
                  <a:pt x="14439" y="36342"/>
                  <a:pt x="16627" y="35610"/>
                </a:cubicBezTo>
                <a:cubicBezTo>
                  <a:pt x="24844" y="32875"/>
                  <a:pt x="32397" y="28469"/>
                  <a:pt x="39212" y="23086"/>
                </a:cubicBezTo>
                <a:lnTo>
                  <a:pt x="3921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9" name="Google Shape;459;p44"/>
          <p:cNvGrpSpPr/>
          <p:nvPr/>
        </p:nvGrpSpPr>
        <p:grpSpPr>
          <a:xfrm>
            <a:off x="-1696741" y="-637245"/>
            <a:ext cx="7885750" cy="5574039"/>
            <a:chOff x="681006" y="714113"/>
            <a:chExt cx="7276019" cy="5143051"/>
          </a:xfrm>
        </p:grpSpPr>
        <p:sp>
          <p:nvSpPr>
            <p:cNvPr id="460" name="Google Shape;460;p44"/>
            <p:cNvSpPr/>
            <p:nvPr/>
          </p:nvSpPr>
          <p:spPr>
            <a:xfrm flipH="1">
              <a:off x="681006" y="714113"/>
              <a:ext cx="7260519" cy="2901289"/>
            </a:xfrm>
            <a:custGeom>
              <a:avLst/>
              <a:gdLst/>
              <a:ahLst/>
              <a:cxnLst/>
              <a:rect l="l" t="t" r="r" b="b"/>
              <a:pathLst>
                <a:path w="38804" h="15506" extrusionOk="0">
                  <a:moveTo>
                    <a:pt x="18372" y="1"/>
                  </a:moveTo>
                  <a:cubicBezTo>
                    <a:pt x="15851" y="1"/>
                    <a:pt x="13315" y="1007"/>
                    <a:pt x="11592" y="2856"/>
                  </a:cubicBezTo>
                  <a:cubicBezTo>
                    <a:pt x="10378" y="4162"/>
                    <a:pt x="9486" y="5874"/>
                    <a:pt x="7880" y="6653"/>
                  </a:cubicBezTo>
                  <a:cubicBezTo>
                    <a:pt x="6924" y="7115"/>
                    <a:pt x="5829" y="7184"/>
                    <a:pt x="4811" y="7500"/>
                  </a:cubicBezTo>
                  <a:cubicBezTo>
                    <a:pt x="3205" y="8000"/>
                    <a:pt x="1810" y="9143"/>
                    <a:pt x="1008" y="10620"/>
                  </a:cubicBezTo>
                  <a:cubicBezTo>
                    <a:pt x="204" y="12096"/>
                    <a:pt x="0" y="13889"/>
                    <a:pt x="457" y="15505"/>
                  </a:cubicBezTo>
                  <a:lnTo>
                    <a:pt x="37742" y="15244"/>
                  </a:lnTo>
                  <a:cubicBezTo>
                    <a:pt x="37753" y="15310"/>
                    <a:pt x="37792" y="15337"/>
                    <a:pt x="37844" y="15337"/>
                  </a:cubicBezTo>
                  <a:cubicBezTo>
                    <a:pt x="37956" y="15337"/>
                    <a:pt x="38124" y="15208"/>
                    <a:pt x="38171" y="15070"/>
                  </a:cubicBezTo>
                  <a:cubicBezTo>
                    <a:pt x="38804" y="13270"/>
                    <a:pt x="38259" y="11229"/>
                    <a:pt x="37238" y="9619"/>
                  </a:cubicBezTo>
                  <a:cubicBezTo>
                    <a:pt x="36589" y="8595"/>
                    <a:pt x="35707" y="7663"/>
                    <a:pt x="34575" y="7228"/>
                  </a:cubicBezTo>
                  <a:cubicBezTo>
                    <a:pt x="33829" y="6942"/>
                    <a:pt x="33017" y="6887"/>
                    <a:pt x="32227" y="6744"/>
                  </a:cubicBezTo>
                  <a:cubicBezTo>
                    <a:pt x="31046" y="6534"/>
                    <a:pt x="29900" y="6125"/>
                    <a:pt x="28852" y="5540"/>
                  </a:cubicBezTo>
                  <a:cubicBezTo>
                    <a:pt x="26453" y="4203"/>
                    <a:pt x="24613" y="1978"/>
                    <a:pt x="22125" y="815"/>
                  </a:cubicBezTo>
                  <a:cubicBezTo>
                    <a:pt x="20952" y="265"/>
                    <a:pt x="19664" y="1"/>
                    <a:pt x="18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4"/>
            <p:cNvSpPr/>
            <p:nvPr/>
          </p:nvSpPr>
          <p:spPr>
            <a:xfrm rot="10800000" flipH="1">
              <a:off x="696506" y="2955876"/>
              <a:ext cx="7260519" cy="2901289"/>
            </a:xfrm>
            <a:custGeom>
              <a:avLst/>
              <a:gdLst/>
              <a:ahLst/>
              <a:cxnLst/>
              <a:rect l="l" t="t" r="r" b="b"/>
              <a:pathLst>
                <a:path w="38804" h="15506" extrusionOk="0">
                  <a:moveTo>
                    <a:pt x="18372" y="1"/>
                  </a:moveTo>
                  <a:cubicBezTo>
                    <a:pt x="15851" y="1"/>
                    <a:pt x="13315" y="1007"/>
                    <a:pt x="11592" y="2856"/>
                  </a:cubicBezTo>
                  <a:cubicBezTo>
                    <a:pt x="10378" y="4162"/>
                    <a:pt x="9486" y="5874"/>
                    <a:pt x="7880" y="6653"/>
                  </a:cubicBezTo>
                  <a:cubicBezTo>
                    <a:pt x="6924" y="7115"/>
                    <a:pt x="5829" y="7184"/>
                    <a:pt x="4811" y="7500"/>
                  </a:cubicBezTo>
                  <a:cubicBezTo>
                    <a:pt x="3205" y="8000"/>
                    <a:pt x="1810" y="9143"/>
                    <a:pt x="1008" y="10620"/>
                  </a:cubicBezTo>
                  <a:cubicBezTo>
                    <a:pt x="204" y="12096"/>
                    <a:pt x="0" y="13889"/>
                    <a:pt x="457" y="15505"/>
                  </a:cubicBezTo>
                  <a:lnTo>
                    <a:pt x="37742" y="15244"/>
                  </a:lnTo>
                  <a:cubicBezTo>
                    <a:pt x="37753" y="15310"/>
                    <a:pt x="37792" y="15337"/>
                    <a:pt x="37844" y="15337"/>
                  </a:cubicBezTo>
                  <a:cubicBezTo>
                    <a:pt x="37956" y="15337"/>
                    <a:pt x="38124" y="15208"/>
                    <a:pt x="38171" y="15070"/>
                  </a:cubicBezTo>
                  <a:cubicBezTo>
                    <a:pt x="38804" y="13270"/>
                    <a:pt x="38259" y="11229"/>
                    <a:pt x="37238" y="9619"/>
                  </a:cubicBezTo>
                  <a:cubicBezTo>
                    <a:pt x="36589" y="8595"/>
                    <a:pt x="35707" y="7663"/>
                    <a:pt x="34575" y="7228"/>
                  </a:cubicBezTo>
                  <a:cubicBezTo>
                    <a:pt x="33829" y="6942"/>
                    <a:pt x="33017" y="6887"/>
                    <a:pt x="32227" y="6744"/>
                  </a:cubicBezTo>
                  <a:cubicBezTo>
                    <a:pt x="31046" y="6534"/>
                    <a:pt x="29900" y="6125"/>
                    <a:pt x="28852" y="5540"/>
                  </a:cubicBezTo>
                  <a:cubicBezTo>
                    <a:pt x="26453" y="4203"/>
                    <a:pt x="24613" y="1978"/>
                    <a:pt x="22125" y="815"/>
                  </a:cubicBezTo>
                  <a:cubicBezTo>
                    <a:pt x="20952" y="265"/>
                    <a:pt x="19664" y="1"/>
                    <a:pt x="18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44"/>
          <p:cNvSpPr txBox="1">
            <a:spLocks noGrp="1"/>
          </p:cNvSpPr>
          <p:nvPr>
            <p:ph type="subTitle" idx="1"/>
          </p:nvPr>
        </p:nvSpPr>
        <p:spPr>
          <a:xfrm>
            <a:off x="944250" y="2579925"/>
            <a:ext cx="4207500" cy="3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44"/>
          <p:cNvSpPr txBox="1">
            <a:spLocks noGrp="1"/>
          </p:cNvSpPr>
          <p:nvPr>
            <p:ph type="title" hasCustomPrompt="1"/>
          </p:nvPr>
        </p:nvSpPr>
        <p:spPr>
          <a:xfrm>
            <a:off x="63750" y="1331279"/>
            <a:ext cx="5968500" cy="13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Black Han Sans"/>
              <a:buNone/>
              <a:defRPr sz="3600">
                <a:latin typeface="Black Han Sans"/>
                <a:ea typeface="Black Han Sans"/>
                <a:cs typeface="Black Han Sans"/>
                <a:sym typeface="Black Ha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Black Han Sans"/>
              <a:buNone/>
              <a:defRPr sz="3600">
                <a:latin typeface="Black Han Sans"/>
                <a:ea typeface="Black Han Sans"/>
                <a:cs typeface="Black Han Sans"/>
                <a:sym typeface="Black Ha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Black Han Sans"/>
              <a:buNone/>
              <a:defRPr sz="3600">
                <a:latin typeface="Black Han Sans"/>
                <a:ea typeface="Black Han Sans"/>
                <a:cs typeface="Black Han Sans"/>
                <a:sym typeface="Black Ha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Black Han Sans"/>
              <a:buNone/>
              <a:defRPr sz="3600">
                <a:latin typeface="Black Han Sans"/>
                <a:ea typeface="Black Han Sans"/>
                <a:cs typeface="Black Han Sans"/>
                <a:sym typeface="Black Ha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Black Han Sans"/>
              <a:buNone/>
              <a:defRPr sz="3600">
                <a:latin typeface="Black Han Sans"/>
                <a:ea typeface="Black Han Sans"/>
                <a:cs typeface="Black Han Sans"/>
                <a:sym typeface="Black Ha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Black Han Sans"/>
              <a:buNone/>
              <a:defRPr sz="3600">
                <a:latin typeface="Black Han Sans"/>
                <a:ea typeface="Black Han Sans"/>
                <a:cs typeface="Black Han Sans"/>
                <a:sym typeface="Black Ha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Black Han Sans"/>
              <a:buNone/>
              <a:defRPr sz="3600">
                <a:latin typeface="Black Han Sans"/>
                <a:ea typeface="Black Han Sans"/>
                <a:cs typeface="Black Han Sans"/>
                <a:sym typeface="Black Ha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Black Han Sans"/>
              <a:buNone/>
              <a:defRPr sz="3600">
                <a:latin typeface="Black Han Sans"/>
                <a:ea typeface="Black Han Sans"/>
                <a:cs typeface="Black Han Sans"/>
                <a:sym typeface="Black Han Sans"/>
              </a:defRPr>
            </a:lvl9pPr>
          </a:lstStyle>
          <a:p>
            <a:r>
              <a:t>xx%</a:t>
            </a:r>
          </a:p>
        </p:txBody>
      </p:sp>
      <p:sp>
        <p:nvSpPr>
          <p:cNvPr id="464" name="Google Shape;464;p44"/>
          <p:cNvSpPr/>
          <p:nvPr/>
        </p:nvSpPr>
        <p:spPr>
          <a:xfrm rot="-1067948" flipH="1">
            <a:off x="481677" y="688776"/>
            <a:ext cx="416315" cy="349692"/>
          </a:xfrm>
          <a:custGeom>
            <a:avLst/>
            <a:gdLst/>
            <a:ahLst/>
            <a:cxnLst/>
            <a:rect l="l" t="t" r="r" b="b"/>
            <a:pathLst>
              <a:path w="4168" h="3501" extrusionOk="0">
                <a:moveTo>
                  <a:pt x="0" y="0"/>
                </a:moveTo>
                <a:lnTo>
                  <a:pt x="2379" y="3501"/>
                </a:lnTo>
                <a:lnTo>
                  <a:pt x="4168" y="837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44"/>
          <p:cNvSpPr/>
          <p:nvPr/>
        </p:nvSpPr>
        <p:spPr>
          <a:xfrm flipH="1">
            <a:off x="5347342" y="734783"/>
            <a:ext cx="279478" cy="257703"/>
          </a:xfrm>
          <a:custGeom>
            <a:avLst/>
            <a:gdLst/>
            <a:ahLst/>
            <a:cxnLst/>
            <a:rect l="l" t="t" r="r" b="b"/>
            <a:pathLst>
              <a:path w="2798" h="2580" extrusionOk="0">
                <a:moveTo>
                  <a:pt x="1402" y="0"/>
                </a:moveTo>
                <a:lnTo>
                  <a:pt x="1" y="2579"/>
                </a:lnTo>
                <a:lnTo>
                  <a:pt x="2797" y="1722"/>
                </a:lnTo>
                <a:lnTo>
                  <a:pt x="140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44"/>
          <p:cNvSpPr/>
          <p:nvPr/>
        </p:nvSpPr>
        <p:spPr>
          <a:xfrm rot="3049217">
            <a:off x="1888164" y="4430090"/>
            <a:ext cx="378087" cy="363567"/>
          </a:xfrm>
          <a:custGeom>
            <a:avLst/>
            <a:gdLst/>
            <a:ahLst/>
            <a:cxnLst/>
            <a:rect l="l" t="t" r="r" b="b"/>
            <a:pathLst>
              <a:path w="3359" h="3230" extrusionOk="0">
                <a:moveTo>
                  <a:pt x="3358" y="1"/>
                </a:moveTo>
                <a:lnTo>
                  <a:pt x="0" y="1212"/>
                </a:lnTo>
                <a:lnTo>
                  <a:pt x="1800" y="3229"/>
                </a:lnTo>
                <a:lnTo>
                  <a:pt x="335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1">
  <p:cSld name="BIG_NUMBER_1_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5"/>
          <p:cNvSpPr/>
          <p:nvPr/>
        </p:nvSpPr>
        <p:spPr>
          <a:xfrm>
            <a:off x="4000900" y="0"/>
            <a:ext cx="5143144" cy="4851176"/>
          </a:xfrm>
          <a:custGeom>
            <a:avLst/>
            <a:gdLst/>
            <a:ahLst/>
            <a:cxnLst/>
            <a:rect l="l" t="t" r="r" b="b"/>
            <a:pathLst>
              <a:path w="39212" h="36986" extrusionOk="0">
                <a:moveTo>
                  <a:pt x="6787" y="1"/>
                </a:moveTo>
                <a:cubicBezTo>
                  <a:pt x="6305" y="2741"/>
                  <a:pt x="6839" y="5663"/>
                  <a:pt x="8309" y="8028"/>
                </a:cubicBezTo>
                <a:cubicBezTo>
                  <a:pt x="9017" y="9164"/>
                  <a:pt x="9935" y="10198"/>
                  <a:pt x="10350" y="11474"/>
                </a:cubicBezTo>
                <a:cubicBezTo>
                  <a:pt x="11278" y="14342"/>
                  <a:pt x="9370" y="17353"/>
                  <a:pt x="7196" y="19439"/>
                </a:cubicBezTo>
                <a:cubicBezTo>
                  <a:pt x="5019" y="21525"/>
                  <a:pt x="2385" y="23348"/>
                  <a:pt x="1235" y="26135"/>
                </a:cubicBezTo>
                <a:cubicBezTo>
                  <a:pt x="0" y="29132"/>
                  <a:pt x="933" y="32881"/>
                  <a:pt x="3430" y="34946"/>
                </a:cubicBezTo>
                <a:cubicBezTo>
                  <a:pt x="5159" y="36380"/>
                  <a:pt x="7464" y="36986"/>
                  <a:pt x="9714" y="36986"/>
                </a:cubicBezTo>
                <a:cubicBezTo>
                  <a:pt x="9771" y="36986"/>
                  <a:pt x="9827" y="36985"/>
                  <a:pt x="9884" y="36984"/>
                </a:cubicBezTo>
                <a:cubicBezTo>
                  <a:pt x="12187" y="36950"/>
                  <a:pt x="14439" y="36342"/>
                  <a:pt x="16627" y="35610"/>
                </a:cubicBezTo>
                <a:cubicBezTo>
                  <a:pt x="24844" y="32875"/>
                  <a:pt x="32397" y="28469"/>
                  <a:pt x="39212" y="23086"/>
                </a:cubicBezTo>
                <a:lnTo>
                  <a:pt x="3921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45"/>
          <p:cNvSpPr/>
          <p:nvPr/>
        </p:nvSpPr>
        <p:spPr>
          <a:xfrm>
            <a:off x="3" y="0"/>
            <a:ext cx="2329707" cy="363549"/>
          </a:xfrm>
          <a:custGeom>
            <a:avLst/>
            <a:gdLst/>
            <a:ahLst/>
            <a:cxnLst/>
            <a:rect l="l" t="t" r="r" b="b"/>
            <a:pathLst>
              <a:path w="18507" h="2888" extrusionOk="0">
                <a:moveTo>
                  <a:pt x="1" y="1"/>
                </a:moveTo>
                <a:cubicBezTo>
                  <a:pt x="437" y="831"/>
                  <a:pt x="1083" y="1549"/>
                  <a:pt x="1872" y="2053"/>
                </a:cubicBezTo>
                <a:cubicBezTo>
                  <a:pt x="2736" y="2601"/>
                  <a:pt x="3760" y="2887"/>
                  <a:pt x="4782" y="2887"/>
                </a:cubicBezTo>
                <a:cubicBezTo>
                  <a:pt x="5270" y="2887"/>
                  <a:pt x="5757" y="2822"/>
                  <a:pt x="6227" y="2689"/>
                </a:cubicBezTo>
                <a:cubicBezTo>
                  <a:pt x="7227" y="2403"/>
                  <a:pt x="8146" y="1832"/>
                  <a:pt x="9177" y="1682"/>
                </a:cubicBezTo>
                <a:cubicBezTo>
                  <a:pt x="9376" y="1653"/>
                  <a:pt x="9575" y="1640"/>
                  <a:pt x="9773" y="1640"/>
                </a:cubicBezTo>
                <a:cubicBezTo>
                  <a:pt x="11106" y="1640"/>
                  <a:pt x="12423" y="2218"/>
                  <a:pt x="13773" y="2298"/>
                </a:cubicBezTo>
                <a:cubicBezTo>
                  <a:pt x="13869" y="2304"/>
                  <a:pt x="13964" y="2306"/>
                  <a:pt x="14059" y="2306"/>
                </a:cubicBezTo>
                <a:cubicBezTo>
                  <a:pt x="15793" y="2306"/>
                  <a:pt x="17467" y="1382"/>
                  <a:pt x="185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0" name="Google Shape;470;p45"/>
          <p:cNvGrpSpPr/>
          <p:nvPr/>
        </p:nvGrpSpPr>
        <p:grpSpPr>
          <a:xfrm>
            <a:off x="338161" y="230274"/>
            <a:ext cx="8628072" cy="933710"/>
            <a:chOff x="338161" y="-1616526"/>
            <a:chExt cx="8628072" cy="933710"/>
          </a:xfrm>
        </p:grpSpPr>
        <p:sp>
          <p:nvSpPr>
            <p:cNvPr id="471" name="Google Shape;471;p45"/>
            <p:cNvSpPr/>
            <p:nvPr/>
          </p:nvSpPr>
          <p:spPr>
            <a:xfrm>
              <a:off x="338161" y="-1046385"/>
              <a:ext cx="378089" cy="363569"/>
            </a:xfrm>
            <a:custGeom>
              <a:avLst/>
              <a:gdLst/>
              <a:ahLst/>
              <a:cxnLst/>
              <a:rect l="l" t="t" r="r" b="b"/>
              <a:pathLst>
                <a:path w="3359" h="3230" extrusionOk="0">
                  <a:moveTo>
                    <a:pt x="3358" y="1"/>
                  </a:moveTo>
                  <a:lnTo>
                    <a:pt x="0" y="1212"/>
                  </a:lnTo>
                  <a:lnTo>
                    <a:pt x="1800" y="3229"/>
                  </a:lnTo>
                  <a:lnTo>
                    <a:pt x="335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5"/>
            <p:cNvSpPr/>
            <p:nvPr/>
          </p:nvSpPr>
          <p:spPr>
            <a:xfrm>
              <a:off x="8761045" y="-1616526"/>
              <a:ext cx="205188" cy="140477"/>
            </a:xfrm>
            <a:custGeom>
              <a:avLst/>
              <a:gdLst/>
              <a:ahLst/>
              <a:cxnLst/>
              <a:rect l="l" t="t" r="r" b="b"/>
              <a:pathLst>
                <a:path w="2784" h="1906" extrusionOk="0">
                  <a:moveTo>
                    <a:pt x="1392" y="1"/>
                  </a:moveTo>
                  <a:lnTo>
                    <a:pt x="0" y="1906"/>
                  </a:lnTo>
                  <a:lnTo>
                    <a:pt x="2784" y="1906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5"/>
            <p:cNvSpPr/>
            <p:nvPr/>
          </p:nvSpPr>
          <p:spPr>
            <a:xfrm>
              <a:off x="8761045" y="-1476124"/>
              <a:ext cx="205188" cy="140772"/>
            </a:xfrm>
            <a:custGeom>
              <a:avLst/>
              <a:gdLst/>
              <a:ahLst/>
              <a:cxnLst/>
              <a:rect l="l" t="t" r="r" b="b"/>
              <a:pathLst>
                <a:path w="2784" h="1910" extrusionOk="0">
                  <a:moveTo>
                    <a:pt x="1392" y="1"/>
                  </a:moveTo>
                  <a:lnTo>
                    <a:pt x="0" y="1909"/>
                  </a:lnTo>
                  <a:lnTo>
                    <a:pt x="2784" y="1909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4" name="Google Shape;474;p45"/>
          <p:cNvSpPr txBox="1">
            <a:spLocks noGrp="1"/>
          </p:cNvSpPr>
          <p:nvPr>
            <p:ph type="title" hasCustomPrompt="1"/>
          </p:nvPr>
        </p:nvSpPr>
        <p:spPr>
          <a:xfrm>
            <a:off x="716250" y="505050"/>
            <a:ext cx="7711500" cy="119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5" name="Google Shape;475;p45"/>
          <p:cNvSpPr txBox="1">
            <a:spLocks noGrp="1"/>
          </p:cNvSpPr>
          <p:nvPr>
            <p:ph type="body" idx="1"/>
          </p:nvPr>
        </p:nvSpPr>
        <p:spPr>
          <a:xfrm>
            <a:off x="2021250" y="1588125"/>
            <a:ext cx="5101500" cy="683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6" name="Google Shape;476;p45"/>
          <p:cNvSpPr/>
          <p:nvPr/>
        </p:nvSpPr>
        <p:spPr>
          <a:xfrm rot="2700000" flipH="1">
            <a:off x="-2127572" y="4645955"/>
            <a:ext cx="6737740" cy="2297872"/>
          </a:xfrm>
          <a:custGeom>
            <a:avLst/>
            <a:gdLst/>
            <a:ahLst/>
            <a:cxnLst/>
            <a:rect l="l" t="t" r="r" b="b"/>
            <a:pathLst>
              <a:path w="33456" h="11410" extrusionOk="0">
                <a:moveTo>
                  <a:pt x="22424" y="1"/>
                </a:moveTo>
                <a:cubicBezTo>
                  <a:pt x="16324" y="1"/>
                  <a:pt x="10216" y="1853"/>
                  <a:pt x="5291" y="5466"/>
                </a:cubicBezTo>
                <a:cubicBezTo>
                  <a:pt x="3145" y="7038"/>
                  <a:pt x="1158" y="9055"/>
                  <a:pt x="1" y="11410"/>
                </a:cubicBezTo>
                <a:lnTo>
                  <a:pt x="10841" y="11410"/>
                </a:lnTo>
                <a:cubicBezTo>
                  <a:pt x="13276" y="8184"/>
                  <a:pt x="17056" y="5854"/>
                  <a:pt x="20972" y="5009"/>
                </a:cubicBezTo>
                <a:cubicBezTo>
                  <a:pt x="22163" y="4754"/>
                  <a:pt x="23375" y="4631"/>
                  <a:pt x="24588" y="4631"/>
                </a:cubicBezTo>
                <a:cubicBezTo>
                  <a:pt x="27653" y="4631"/>
                  <a:pt x="30721" y="5417"/>
                  <a:pt x="33456" y="6840"/>
                </a:cubicBezTo>
                <a:lnTo>
                  <a:pt x="33456" y="2151"/>
                </a:lnTo>
                <a:cubicBezTo>
                  <a:pt x="29971" y="710"/>
                  <a:pt x="26199" y="1"/>
                  <a:pt x="224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45"/>
          <p:cNvSpPr/>
          <p:nvPr/>
        </p:nvSpPr>
        <p:spPr>
          <a:xfrm rot="10800000" flipH="1">
            <a:off x="7778950" y="2520150"/>
            <a:ext cx="2890022" cy="2725961"/>
          </a:xfrm>
          <a:custGeom>
            <a:avLst/>
            <a:gdLst/>
            <a:ahLst/>
            <a:cxnLst/>
            <a:rect l="l" t="t" r="r" b="b"/>
            <a:pathLst>
              <a:path w="39212" h="36986" extrusionOk="0">
                <a:moveTo>
                  <a:pt x="6787" y="1"/>
                </a:moveTo>
                <a:cubicBezTo>
                  <a:pt x="6305" y="2741"/>
                  <a:pt x="6839" y="5663"/>
                  <a:pt x="8309" y="8028"/>
                </a:cubicBezTo>
                <a:cubicBezTo>
                  <a:pt x="9017" y="9164"/>
                  <a:pt x="9935" y="10198"/>
                  <a:pt x="10350" y="11474"/>
                </a:cubicBezTo>
                <a:cubicBezTo>
                  <a:pt x="11278" y="14342"/>
                  <a:pt x="9370" y="17353"/>
                  <a:pt x="7196" y="19439"/>
                </a:cubicBezTo>
                <a:cubicBezTo>
                  <a:pt x="5019" y="21525"/>
                  <a:pt x="2385" y="23348"/>
                  <a:pt x="1235" y="26135"/>
                </a:cubicBezTo>
                <a:cubicBezTo>
                  <a:pt x="0" y="29132"/>
                  <a:pt x="933" y="32881"/>
                  <a:pt x="3430" y="34946"/>
                </a:cubicBezTo>
                <a:cubicBezTo>
                  <a:pt x="5159" y="36380"/>
                  <a:pt x="7464" y="36986"/>
                  <a:pt x="9714" y="36986"/>
                </a:cubicBezTo>
                <a:cubicBezTo>
                  <a:pt x="9771" y="36986"/>
                  <a:pt x="9827" y="36985"/>
                  <a:pt x="9884" y="36984"/>
                </a:cubicBezTo>
                <a:cubicBezTo>
                  <a:pt x="12187" y="36950"/>
                  <a:pt x="14439" y="36342"/>
                  <a:pt x="16627" y="35610"/>
                </a:cubicBezTo>
                <a:cubicBezTo>
                  <a:pt x="24844" y="32875"/>
                  <a:pt x="32397" y="28469"/>
                  <a:pt x="39212" y="23086"/>
                </a:cubicBezTo>
                <a:lnTo>
                  <a:pt x="3921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BLANK_1_1_1_1_1_2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6"/>
          <p:cNvSpPr txBox="1">
            <a:spLocks noGrp="1"/>
          </p:cNvSpPr>
          <p:nvPr>
            <p:ph type="title" hasCustomPrompt="1"/>
          </p:nvPr>
        </p:nvSpPr>
        <p:spPr>
          <a:xfrm>
            <a:off x="2891100" y="834425"/>
            <a:ext cx="3361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9pPr>
          </a:lstStyle>
          <a:p>
            <a:r>
              <a:t>xx%</a:t>
            </a:r>
          </a:p>
        </p:txBody>
      </p:sp>
      <p:sp>
        <p:nvSpPr>
          <p:cNvPr id="480" name="Google Shape;480;p46"/>
          <p:cNvSpPr txBox="1">
            <a:spLocks noGrp="1"/>
          </p:cNvSpPr>
          <p:nvPr>
            <p:ph type="title" idx="2" hasCustomPrompt="1"/>
          </p:nvPr>
        </p:nvSpPr>
        <p:spPr>
          <a:xfrm>
            <a:off x="2891100" y="3269850"/>
            <a:ext cx="3361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9pPr>
          </a:lstStyle>
          <a:p>
            <a:r>
              <a:t>xx%</a:t>
            </a:r>
          </a:p>
        </p:txBody>
      </p:sp>
      <p:sp>
        <p:nvSpPr>
          <p:cNvPr id="481" name="Google Shape;481;p46"/>
          <p:cNvSpPr txBox="1">
            <a:spLocks noGrp="1"/>
          </p:cNvSpPr>
          <p:nvPr>
            <p:ph type="title" idx="3" hasCustomPrompt="1"/>
          </p:nvPr>
        </p:nvSpPr>
        <p:spPr>
          <a:xfrm>
            <a:off x="2891100" y="2052150"/>
            <a:ext cx="3361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9pPr>
          </a:lstStyle>
          <a:p>
            <a:r>
              <a:t>xx%</a:t>
            </a:r>
          </a:p>
        </p:txBody>
      </p:sp>
      <p:sp>
        <p:nvSpPr>
          <p:cNvPr id="482" name="Google Shape;482;p46"/>
          <p:cNvSpPr txBox="1">
            <a:spLocks noGrp="1"/>
          </p:cNvSpPr>
          <p:nvPr>
            <p:ph type="subTitle" idx="1"/>
          </p:nvPr>
        </p:nvSpPr>
        <p:spPr>
          <a:xfrm>
            <a:off x="3262650" y="1317837"/>
            <a:ext cx="26187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46"/>
          <p:cNvSpPr txBox="1">
            <a:spLocks noGrp="1"/>
          </p:cNvSpPr>
          <p:nvPr>
            <p:ph type="subTitle" idx="4"/>
          </p:nvPr>
        </p:nvSpPr>
        <p:spPr>
          <a:xfrm>
            <a:off x="3262650" y="3753463"/>
            <a:ext cx="26187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46"/>
          <p:cNvSpPr txBox="1">
            <a:spLocks noGrp="1"/>
          </p:cNvSpPr>
          <p:nvPr>
            <p:ph type="subTitle" idx="5"/>
          </p:nvPr>
        </p:nvSpPr>
        <p:spPr>
          <a:xfrm>
            <a:off x="3262650" y="2533260"/>
            <a:ext cx="26187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46"/>
          <p:cNvSpPr/>
          <p:nvPr/>
        </p:nvSpPr>
        <p:spPr>
          <a:xfrm flipH="1">
            <a:off x="-51616" y="2847751"/>
            <a:ext cx="3463042" cy="2367037"/>
          </a:xfrm>
          <a:custGeom>
            <a:avLst/>
            <a:gdLst/>
            <a:ahLst/>
            <a:cxnLst/>
            <a:rect l="l" t="t" r="r" b="b"/>
            <a:pathLst>
              <a:path w="74414" h="50863" extrusionOk="0">
                <a:moveTo>
                  <a:pt x="74414" y="1"/>
                </a:moveTo>
                <a:cubicBezTo>
                  <a:pt x="60793" y="2474"/>
                  <a:pt x="62458" y="21209"/>
                  <a:pt x="51638" y="31541"/>
                </a:cubicBezTo>
                <a:cubicBezTo>
                  <a:pt x="46844" y="36117"/>
                  <a:pt x="42403" y="37136"/>
                  <a:pt x="37698" y="37136"/>
                </a:cubicBezTo>
                <a:cubicBezTo>
                  <a:pt x="33921" y="37136"/>
                  <a:pt x="29973" y="36479"/>
                  <a:pt x="25538" y="36479"/>
                </a:cubicBezTo>
                <a:cubicBezTo>
                  <a:pt x="21627" y="36479"/>
                  <a:pt x="17336" y="36990"/>
                  <a:pt x="12447" y="38913"/>
                </a:cubicBezTo>
                <a:cubicBezTo>
                  <a:pt x="5725" y="41560"/>
                  <a:pt x="1648" y="45953"/>
                  <a:pt x="0" y="50862"/>
                </a:cubicBezTo>
                <a:lnTo>
                  <a:pt x="74414" y="50862"/>
                </a:lnTo>
                <a:lnTo>
                  <a:pt x="7441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46"/>
          <p:cNvSpPr/>
          <p:nvPr/>
        </p:nvSpPr>
        <p:spPr>
          <a:xfrm rot="10800000">
            <a:off x="6158934" y="2837359"/>
            <a:ext cx="2978896" cy="2295737"/>
          </a:xfrm>
          <a:custGeom>
            <a:avLst/>
            <a:gdLst/>
            <a:ahLst/>
            <a:cxnLst/>
            <a:rect l="l" t="t" r="r" b="b"/>
            <a:pathLst>
              <a:path w="50612" h="39005" extrusionOk="0">
                <a:moveTo>
                  <a:pt x="0" y="1"/>
                </a:moveTo>
                <a:lnTo>
                  <a:pt x="0" y="38373"/>
                </a:lnTo>
                <a:cubicBezTo>
                  <a:pt x="2481" y="38795"/>
                  <a:pt x="4983" y="39004"/>
                  <a:pt x="7479" y="39004"/>
                </a:cubicBezTo>
                <a:cubicBezTo>
                  <a:pt x="18546" y="39004"/>
                  <a:pt x="29478" y="34879"/>
                  <a:pt x="37820" y="26821"/>
                </a:cubicBezTo>
                <a:cubicBezTo>
                  <a:pt x="46532" y="18405"/>
                  <a:pt x="50612" y="7535"/>
                  <a:pt x="4843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46"/>
          <p:cNvSpPr/>
          <p:nvPr/>
        </p:nvSpPr>
        <p:spPr>
          <a:xfrm rot="10800000">
            <a:off x="6315181" y="-449020"/>
            <a:ext cx="3864431" cy="3432044"/>
          </a:xfrm>
          <a:custGeom>
            <a:avLst/>
            <a:gdLst/>
            <a:ahLst/>
            <a:cxnLst/>
            <a:rect l="l" t="t" r="r" b="b"/>
            <a:pathLst>
              <a:path w="13583" h="12063" extrusionOk="0">
                <a:moveTo>
                  <a:pt x="5144" y="1"/>
                </a:moveTo>
                <a:cubicBezTo>
                  <a:pt x="4965" y="1"/>
                  <a:pt x="4788" y="15"/>
                  <a:pt x="4614" y="42"/>
                </a:cubicBezTo>
                <a:cubicBezTo>
                  <a:pt x="3179" y="267"/>
                  <a:pt x="2097" y="1206"/>
                  <a:pt x="1028" y="2110"/>
                </a:cubicBezTo>
                <a:cubicBezTo>
                  <a:pt x="718" y="2369"/>
                  <a:pt x="358" y="2611"/>
                  <a:pt x="1" y="2856"/>
                </a:cubicBezTo>
                <a:lnTo>
                  <a:pt x="1" y="12063"/>
                </a:lnTo>
                <a:lnTo>
                  <a:pt x="4213" y="12063"/>
                </a:lnTo>
                <a:cubicBezTo>
                  <a:pt x="4399" y="11297"/>
                  <a:pt x="4787" y="10607"/>
                  <a:pt x="5424" y="10147"/>
                </a:cubicBezTo>
                <a:cubicBezTo>
                  <a:pt x="6502" y="9357"/>
                  <a:pt x="7956" y="9436"/>
                  <a:pt x="9289" y="9361"/>
                </a:cubicBezTo>
                <a:cubicBezTo>
                  <a:pt x="10432" y="9296"/>
                  <a:pt x="11633" y="9058"/>
                  <a:pt x="12470" y="8275"/>
                </a:cubicBezTo>
                <a:cubicBezTo>
                  <a:pt x="13307" y="7496"/>
                  <a:pt x="13582" y="6034"/>
                  <a:pt x="12783" y="5217"/>
                </a:cubicBezTo>
                <a:cubicBezTo>
                  <a:pt x="11722" y="4135"/>
                  <a:pt x="9616" y="4775"/>
                  <a:pt x="8636" y="3621"/>
                </a:cubicBezTo>
                <a:cubicBezTo>
                  <a:pt x="8115" y="3013"/>
                  <a:pt x="8122" y="2118"/>
                  <a:pt x="7755" y="1407"/>
                </a:cubicBezTo>
                <a:cubicBezTo>
                  <a:pt x="7277" y="481"/>
                  <a:pt x="6199" y="1"/>
                  <a:pt x="51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8" name="Google Shape;488;p46"/>
          <p:cNvGrpSpPr/>
          <p:nvPr/>
        </p:nvGrpSpPr>
        <p:grpSpPr>
          <a:xfrm>
            <a:off x="524811" y="1775715"/>
            <a:ext cx="8441422" cy="2926732"/>
            <a:chOff x="524811" y="-71085"/>
            <a:chExt cx="8441422" cy="2926732"/>
          </a:xfrm>
        </p:grpSpPr>
        <p:sp>
          <p:nvSpPr>
            <p:cNvPr id="489" name="Google Shape;489;p46"/>
            <p:cNvSpPr/>
            <p:nvPr/>
          </p:nvSpPr>
          <p:spPr>
            <a:xfrm>
              <a:off x="524811" y="-71085"/>
              <a:ext cx="378089" cy="363569"/>
            </a:xfrm>
            <a:custGeom>
              <a:avLst/>
              <a:gdLst/>
              <a:ahLst/>
              <a:cxnLst/>
              <a:rect l="l" t="t" r="r" b="b"/>
              <a:pathLst>
                <a:path w="3359" h="3230" extrusionOk="0">
                  <a:moveTo>
                    <a:pt x="3358" y="1"/>
                  </a:moveTo>
                  <a:lnTo>
                    <a:pt x="0" y="1212"/>
                  </a:lnTo>
                  <a:lnTo>
                    <a:pt x="1800" y="3229"/>
                  </a:lnTo>
                  <a:lnTo>
                    <a:pt x="33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6"/>
            <p:cNvSpPr/>
            <p:nvPr/>
          </p:nvSpPr>
          <p:spPr>
            <a:xfrm>
              <a:off x="8761045" y="2574474"/>
              <a:ext cx="205188" cy="140477"/>
            </a:xfrm>
            <a:custGeom>
              <a:avLst/>
              <a:gdLst/>
              <a:ahLst/>
              <a:cxnLst/>
              <a:rect l="l" t="t" r="r" b="b"/>
              <a:pathLst>
                <a:path w="2784" h="1906" extrusionOk="0">
                  <a:moveTo>
                    <a:pt x="1392" y="1"/>
                  </a:moveTo>
                  <a:lnTo>
                    <a:pt x="0" y="1906"/>
                  </a:lnTo>
                  <a:lnTo>
                    <a:pt x="2784" y="1906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6"/>
            <p:cNvSpPr/>
            <p:nvPr/>
          </p:nvSpPr>
          <p:spPr>
            <a:xfrm>
              <a:off x="8761045" y="2714876"/>
              <a:ext cx="205188" cy="140772"/>
            </a:xfrm>
            <a:custGeom>
              <a:avLst/>
              <a:gdLst/>
              <a:ahLst/>
              <a:cxnLst/>
              <a:rect l="l" t="t" r="r" b="b"/>
              <a:pathLst>
                <a:path w="2784" h="1910" extrusionOk="0">
                  <a:moveTo>
                    <a:pt x="1392" y="1"/>
                  </a:moveTo>
                  <a:lnTo>
                    <a:pt x="0" y="1909"/>
                  </a:lnTo>
                  <a:lnTo>
                    <a:pt x="2784" y="1909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BLANK_1_1_1_1_2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" name="Google Shape;512;p48"/>
          <p:cNvGrpSpPr/>
          <p:nvPr/>
        </p:nvGrpSpPr>
        <p:grpSpPr>
          <a:xfrm>
            <a:off x="-246502" y="44875"/>
            <a:ext cx="9390546" cy="6057562"/>
            <a:chOff x="-246502" y="44875"/>
            <a:chExt cx="9390546" cy="6057562"/>
          </a:xfrm>
        </p:grpSpPr>
        <p:sp>
          <p:nvSpPr>
            <p:cNvPr id="513" name="Google Shape;513;p48"/>
            <p:cNvSpPr/>
            <p:nvPr/>
          </p:nvSpPr>
          <p:spPr>
            <a:xfrm rot="-5400000" flipH="1">
              <a:off x="77977" y="-279603"/>
              <a:ext cx="5143144" cy="5792100"/>
            </a:xfrm>
            <a:custGeom>
              <a:avLst/>
              <a:gdLst/>
              <a:ahLst/>
              <a:cxnLst/>
              <a:rect l="l" t="t" r="r" b="b"/>
              <a:pathLst>
                <a:path w="39212" h="36986" extrusionOk="0">
                  <a:moveTo>
                    <a:pt x="6787" y="1"/>
                  </a:moveTo>
                  <a:cubicBezTo>
                    <a:pt x="6305" y="2741"/>
                    <a:pt x="6839" y="5663"/>
                    <a:pt x="8309" y="8028"/>
                  </a:cubicBezTo>
                  <a:cubicBezTo>
                    <a:pt x="9017" y="9164"/>
                    <a:pt x="9935" y="10198"/>
                    <a:pt x="10350" y="11474"/>
                  </a:cubicBezTo>
                  <a:cubicBezTo>
                    <a:pt x="11278" y="14342"/>
                    <a:pt x="9370" y="17353"/>
                    <a:pt x="7196" y="19439"/>
                  </a:cubicBezTo>
                  <a:cubicBezTo>
                    <a:pt x="5019" y="21525"/>
                    <a:pt x="2385" y="23348"/>
                    <a:pt x="1235" y="26135"/>
                  </a:cubicBezTo>
                  <a:cubicBezTo>
                    <a:pt x="0" y="29132"/>
                    <a:pt x="933" y="32881"/>
                    <a:pt x="3430" y="34946"/>
                  </a:cubicBezTo>
                  <a:cubicBezTo>
                    <a:pt x="5159" y="36380"/>
                    <a:pt x="7464" y="36986"/>
                    <a:pt x="9714" y="36986"/>
                  </a:cubicBezTo>
                  <a:cubicBezTo>
                    <a:pt x="9771" y="36986"/>
                    <a:pt x="9827" y="36985"/>
                    <a:pt x="9884" y="36984"/>
                  </a:cubicBezTo>
                  <a:cubicBezTo>
                    <a:pt x="12187" y="36950"/>
                    <a:pt x="14439" y="36342"/>
                    <a:pt x="16627" y="35610"/>
                  </a:cubicBezTo>
                  <a:cubicBezTo>
                    <a:pt x="24844" y="32875"/>
                    <a:pt x="32397" y="28469"/>
                    <a:pt x="39212" y="23086"/>
                  </a:cubicBezTo>
                  <a:lnTo>
                    <a:pt x="392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4" name="Google Shape;514;p48"/>
            <p:cNvGrpSpPr/>
            <p:nvPr/>
          </p:nvGrpSpPr>
          <p:grpSpPr>
            <a:xfrm rot="-5400000" flipH="1">
              <a:off x="8363971" y="-185970"/>
              <a:ext cx="337407" cy="924597"/>
              <a:chOff x="8514266" y="1265155"/>
              <a:chExt cx="337407" cy="924597"/>
            </a:xfrm>
          </p:grpSpPr>
          <p:sp>
            <p:nvSpPr>
              <p:cNvPr id="515" name="Google Shape;515;p48"/>
              <p:cNvSpPr/>
              <p:nvPr/>
            </p:nvSpPr>
            <p:spPr>
              <a:xfrm>
                <a:off x="8514266" y="1265155"/>
                <a:ext cx="337407" cy="230998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06" extrusionOk="0">
                    <a:moveTo>
                      <a:pt x="1392" y="1"/>
                    </a:moveTo>
                    <a:lnTo>
                      <a:pt x="0" y="1906"/>
                    </a:lnTo>
                    <a:lnTo>
                      <a:pt x="2784" y="1906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48"/>
              <p:cNvSpPr/>
              <p:nvPr/>
            </p:nvSpPr>
            <p:spPr>
              <a:xfrm>
                <a:off x="8514266" y="1496032"/>
                <a:ext cx="337407" cy="231482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10" extrusionOk="0">
                    <a:moveTo>
                      <a:pt x="1392" y="1"/>
                    </a:moveTo>
                    <a:lnTo>
                      <a:pt x="0" y="1910"/>
                    </a:lnTo>
                    <a:lnTo>
                      <a:pt x="2784" y="1910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48"/>
              <p:cNvSpPr/>
              <p:nvPr/>
            </p:nvSpPr>
            <p:spPr>
              <a:xfrm>
                <a:off x="8514266" y="1727393"/>
                <a:ext cx="337407" cy="230998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06" extrusionOk="0">
                    <a:moveTo>
                      <a:pt x="1392" y="1"/>
                    </a:moveTo>
                    <a:lnTo>
                      <a:pt x="0" y="1906"/>
                    </a:lnTo>
                    <a:lnTo>
                      <a:pt x="2784" y="1906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48"/>
              <p:cNvSpPr/>
              <p:nvPr/>
            </p:nvSpPr>
            <p:spPr>
              <a:xfrm>
                <a:off x="8514266" y="1958270"/>
                <a:ext cx="337407" cy="231482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10" extrusionOk="0">
                    <a:moveTo>
                      <a:pt x="1392" y="1"/>
                    </a:moveTo>
                    <a:lnTo>
                      <a:pt x="0" y="1909"/>
                    </a:lnTo>
                    <a:lnTo>
                      <a:pt x="2784" y="1909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9" name="Google Shape;519;p48"/>
            <p:cNvSpPr/>
            <p:nvPr/>
          </p:nvSpPr>
          <p:spPr>
            <a:xfrm rot="-5400000" flipH="1">
              <a:off x="-946474" y="3790475"/>
              <a:ext cx="2242956" cy="350011"/>
            </a:xfrm>
            <a:custGeom>
              <a:avLst/>
              <a:gdLst/>
              <a:ahLst/>
              <a:cxnLst/>
              <a:rect l="l" t="t" r="r" b="b"/>
              <a:pathLst>
                <a:path w="18507" h="2888" extrusionOk="0">
                  <a:moveTo>
                    <a:pt x="1" y="1"/>
                  </a:moveTo>
                  <a:cubicBezTo>
                    <a:pt x="437" y="831"/>
                    <a:pt x="1083" y="1549"/>
                    <a:pt x="1872" y="2053"/>
                  </a:cubicBezTo>
                  <a:cubicBezTo>
                    <a:pt x="2736" y="2601"/>
                    <a:pt x="3760" y="2887"/>
                    <a:pt x="4782" y="2887"/>
                  </a:cubicBezTo>
                  <a:cubicBezTo>
                    <a:pt x="5270" y="2887"/>
                    <a:pt x="5757" y="2822"/>
                    <a:pt x="6227" y="2689"/>
                  </a:cubicBezTo>
                  <a:cubicBezTo>
                    <a:pt x="7227" y="2403"/>
                    <a:pt x="8146" y="1832"/>
                    <a:pt x="9177" y="1682"/>
                  </a:cubicBezTo>
                  <a:cubicBezTo>
                    <a:pt x="9376" y="1653"/>
                    <a:pt x="9575" y="1640"/>
                    <a:pt x="9773" y="1640"/>
                  </a:cubicBezTo>
                  <a:cubicBezTo>
                    <a:pt x="11106" y="1640"/>
                    <a:pt x="12423" y="2218"/>
                    <a:pt x="13773" y="2298"/>
                  </a:cubicBezTo>
                  <a:cubicBezTo>
                    <a:pt x="13869" y="2304"/>
                    <a:pt x="13964" y="2306"/>
                    <a:pt x="14059" y="2306"/>
                  </a:cubicBezTo>
                  <a:cubicBezTo>
                    <a:pt x="15793" y="2306"/>
                    <a:pt x="17467" y="1382"/>
                    <a:pt x="185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8"/>
            <p:cNvSpPr/>
            <p:nvPr/>
          </p:nvSpPr>
          <p:spPr>
            <a:xfrm rot="10800000">
              <a:off x="5366582" y="4737638"/>
              <a:ext cx="3777462" cy="1364799"/>
            </a:xfrm>
            <a:custGeom>
              <a:avLst/>
              <a:gdLst/>
              <a:ahLst/>
              <a:cxnLst/>
              <a:rect l="l" t="t" r="r" b="b"/>
              <a:pathLst>
                <a:path w="61918" h="22371" extrusionOk="0">
                  <a:moveTo>
                    <a:pt x="1" y="0"/>
                  </a:moveTo>
                  <a:lnTo>
                    <a:pt x="1" y="19582"/>
                  </a:lnTo>
                  <a:cubicBezTo>
                    <a:pt x="2348" y="19298"/>
                    <a:pt x="4561" y="19170"/>
                    <a:pt x="6829" y="19170"/>
                  </a:cubicBezTo>
                  <a:cubicBezTo>
                    <a:pt x="14097" y="19170"/>
                    <a:pt x="21932" y="20484"/>
                    <a:pt x="36559" y="22179"/>
                  </a:cubicBezTo>
                  <a:cubicBezTo>
                    <a:pt x="37673" y="22308"/>
                    <a:pt x="38754" y="22370"/>
                    <a:pt x="39802" y="22370"/>
                  </a:cubicBezTo>
                  <a:cubicBezTo>
                    <a:pt x="52890" y="22370"/>
                    <a:pt x="60749" y="12589"/>
                    <a:pt x="619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1" name="Google Shape;521;p48"/>
          <p:cNvSpPr txBox="1">
            <a:spLocks noGrp="1"/>
          </p:cNvSpPr>
          <p:nvPr>
            <p:ph type="ctrTitle"/>
          </p:nvPr>
        </p:nvSpPr>
        <p:spPr>
          <a:xfrm>
            <a:off x="726600" y="1163650"/>
            <a:ext cx="1338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22" name="Google Shape;522;p48"/>
          <p:cNvSpPr txBox="1">
            <a:spLocks noGrp="1"/>
          </p:cNvSpPr>
          <p:nvPr>
            <p:ph type="subTitle" idx="1"/>
          </p:nvPr>
        </p:nvSpPr>
        <p:spPr>
          <a:xfrm>
            <a:off x="726600" y="1528450"/>
            <a:ext cx="23094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23" name="Google Shape;523;p48"/>
          <p:cNvSpPr txBox="1">
            <a:spLocks noGrp="1"/>
          </p:cNvSpPr>
          <p:nvPr>
            <p:ph type="ctrTitle" idx="2"/>
          </p:nvPr>
        </p:nvSpPr>
        <p:spPr>
          <a:xfrm>
            <a:off x="726600" y="2357900"/>
            <a:ext cx="1338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24" name="Google Shape;524;p48"/>
          <p:cNvSpPr txBox="1">
            <a:spLocks noGrp="1"/>
          </p:cNvSpPr>
          <p:nvPr>
            <p:ph type="subTitle" idx="3"/>
          </p:nvPr>
        </p:nvSpPr>
        <p:spPr>
          <a:xfrm>
            <a:off x="731789" y="2722706"/>
            <a:ext cx="23094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25" name="Google Shape;525;p48"/>
          <p:cNvSpPr txBox="1">
            <a:spLocks noGrp="1"/>
          </p:cNvSpPr>
          <p:nvPr>
            <p:ph type="ctrTitle" idx="4"/>
          </p:nvPr>
        </p:nvSpPr>
        <p:spPr>
          <a:xfrm>
            <a:off x="726600" y="3549038"/>
            <a:ext cx="1338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26" name="Google Shape;526;p48"/>
          <p:cNvSpPr txBox="1">
            <a:spLocks noGrp="1"/>
          </p:cNvSpPr>
          <p:nvPr>
            <p:ph type="subTitle" idx="5"/>
          </p:nvPr>
        </p:nvSpPr>
        <p:spPr>
          <a:xfrm>
            <a:off x="726600" y="3913850"/>
            <a:ext cx="23094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27" name="Google Shape;527;p48"/>
          <p:cNvSpPr txBox="1">
            <a:spLocks noGrp="1"/>
          </p:cNvSpPr>
          <p:nvPr>
            <p:ph type="ctrTitle" idx="6"/>
          </p:nvPr>
        </p:nvSpPr>
        <p:spPr>
          <a:xfrm>
            <a:off x="7072501" y="1163650"/>
            <a:ext cx="1338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28" name="Google Shape;528;p48"/>
          <p:cNvSpPr txBox="1">
            <a:spLocks noGrp="1"/>
          </p:cNvSpPr>
          <p:nvPr>
            <p:ph type="subTitle" idx="7"/>
          </p:nvPr>
        </p:nvSpPr>
        <p:spPr>
          <a:xfrm>
            <a:off x="6113177" y="1528450"/>
            <a:ext cx="23043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29" name="Google Shape;529;p48"/>
          <p:cNvSpPr txBox="1">
            <a:spLocks noGrp="1"/>
          </p:cNvSpPr>
          <p:nvPr>
            <p:ph type="ctrTitle" idx="8"/>
          </p:nvPr>
        </p:nvSpPr>
        <p:spPr>
          <a:xfrm>
            <a:off x="7072501" y="2357888"/>
            <a:ext cx="1338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30" name="Google Shape;530;p48"/>
          <p:cNvSpPr txBox="1">
            <a:spLocks noGrp="1"/>
          </p:cNvSpPr>
          <p:nvPr>
            <p:ph type="subTitle" idx="9"/>
          </p:nvPr>
        </p:nvSpPr>
        <p:spPr>
          <a:xfrm>
            <a:off x="6108000" y="2722705"/>
            <a:ext cx="23043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1" name="Google Shape;531;p48"/>
          <p:cNvSpPr txBox="1">
            <a:spLocks noGrp="1"/>
          </p:cNvSpPr>
          <p:nvPr>
            <p:ph type="ctrTitle" idx="13"/>
          </p:nvPr>
        </p:nvSpPr>
        <p:spPr>
          <a:xfrm>
            <a:off x="7072501" y="3549038"/>
            <a:ext cx="1338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32" name="Google Shape;532;p48"/>
          <p:cNvSpPr txBox="1">
            <a:spLocks noGrp="1"/>
          </p:cNvSpPr>
          <p:nvPr>
            <p:ph type="subTitle" idx="14"/>
          </p:nvPr>
        </p:nvSpPr>
        <p:spPr>
          <a:xfrm>
            <a:off x="6113177" y="3913847"/>
            <a:ext cx="23043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3" name="Google Shape;533;p48"/>
          <p:cNvSpPr txBox="1">
            <a:spLocks noGrp="1"/>
          </p:cNvSpPr>
          <p:nvPr>
            <p:ph type="title" idx="15"/>
          </p:nvPr>
        </p:nvSpPr>
        <p:spPr>
          <a:xfrm>
            <a:off x="1177350" y="445025"/>
            <a:ext cx="678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0" name="Google Shape;550;p51"/>
          <p:cNvGrpSpPr/>
          <p:nvPr/>
        </p:nvGrpSpPr>
        <p:grpSpPr>
          <a:xfrm>
            <a:off x="66" y="5"/>
            <a:ext cx="9143934" cy="5143438"/>
            <a:chOff x="66" y="5"/>
            <a:chExt cx="9143934" cy="5143438"/>
          </a:xfrm>
        </p:grpSpPr>
        <p:sp>
          <p:nvSpPr>
            <p:cNvPr id="551" name="Google Shape;551;p51"/>
            <p:cNvSpPr/>
            <p:nvPr/>
          </p:nvSpPr>
          <p:spPr>
            <a:xfrm rot="10800000">
              <a:off x="5279569" y="5"/>
              <a:ext cx="3864431" cy="3432044"/>
            </a:xfrm>
            <a:custGeom>
              <a:avLst/>
              <a:gdLst/>
              <a:ahLst/>
              <a:cxnLst/>
              <a:rect l="l" t="t" r="r" b="b"/>
              <a:pathLst>
                <a:path w="13583" h="12063" extrusionOk="0">
                  <a:moveTo>
                    <a:pt x="5144" y="1"/>
                  </a:moveTo>
                  <a:cubicBezTo>
                    <a:pt x="4965" y="1"/>
                    <a:pt x="4788" y="15"/>
                    <a:pt x="4614" y="42"/>
                  </a:cubicBezTo>
                  <a:cubicBezTo>
                    <a:pt x="3179" y="267"/>
                    <a:pt x="2097" y="1206"/>
                    <a:pt x="1028" y="2110"/>
                  </a:cubicBezTo>
                  <a:cubicBezTo>
                    <a:pt x="718" y="2369"/>
                    <a:pt x="358" y="2611"/>
                    <a:pt x="1" y="2856"/>
                  </a:cubicBezTo>
                  <a:lnTo>
                    <a:pt x="1" y="12063"/>
                  </a:lnTo>
                  <a:lnTo>
                    <a:pt x="4213" y="12063"/>
                  </a:lnTo>
                  <a:cubicBezTo>
                    <a:pt x="4399" y="11297"/>
                    <a:pt x="4787" y="10607"/>
                    <a:pt x="5424" y="10147"/>
                  </a:cubicBezTo>
                  <a:cubicBezTo>
                    <a:pt x="6502" y="9357"/>
                    <a:pt x="7956" y="9436"/>
                    <a:pt x="9289" y="9361"/>
                  </a:cubicBezTo>
                  <a:cubicBezTo>
                    <a:pt x="10432" y="9296"/>
                    <a:pt x="11633" y="9058"/>
                    <a:pt x="12470" y="8275"/>
                  </a:cubicBezTo>
                  <a:cubicBezTo>
                    <a:pt x="13307" y="7496"/>
                    <a:pt x="13582" y="6034"/>
                    <a:pt x="12783" y="5217"/>
                  </a:cubicBezTo>
                  <a:cubicBezTo>
                    <a:pt x="11722" y="4135"/>
                    <a:pt x="9616" y="4775"/>
                    <a:pt x="8636" y="3621"/>
                  </a:cubicBezTo>
                  <a:cubicBezTo>
                    <a:pt x="8115" y="3013"/>
                    <a:pt x="8122" y="2118"/>
                    <a:pt x="7755" y="1407"/>
                  </a:cubicBezTo>
                  <a:cubicBezTo>
                    <a:pt x="7277" y="481"/>
                    <a:pt x="6199" y="1"/>
                    <a:pt x="5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51"/>
            <p:cNvSpPr/>
            <p:nvPr/>
          </p:nvSpPr>
          <p:spPr>
            <a:xfrm flipH="1">
              <a:off x="66" y="2983037"/>
              <a:ext cx="3160735" cy="2160406"/>
            </a:xfrm>
            <a:custGeom>
              <a:avLst/>
              <a:gdLst/>
              <a:ahLst/>
              <a:cxnLst/>
              <a:rect l="l" t="t" r="r" b="b"/>
              <a:pathLst>
                <a:path w="74414" h="50863" extrusionOk="0">
                  <a:moveTo>
                    <a:pt x="74414" y="1"/>
                  </a:moveTo>
                  <a:cubicBezTo>
                    <a:pt x="60793" y="2474"/>
                    <a:pt x="62458" y="21209"/>
                    <a:pt x="51638" y="31541"/>
                  </a:cubicBezTo>
                  <a:cubicBezTo>
                    <a:pt x="46844" y="36117"/>
                    <a:pt x="42403" y="37136"/>
                    <a:pt x="37698" y="37136"/>
                  </a:cubicBezTo>
                  <a:cubicBezTo>
                    <a:pt x="33921" y="37136"/>
                    <a:pt x="29973" y="36479"/>
                    <a:pt x="25538" y="36479"/>
                  </a:cubicBezTo>
                  <a:cubicBezTo>
                    <a:pt x="21627" y="36479"/>
                    <a:pt x="17336" y="36990"/>
                    <a:pt x="12447" y="38913"/>
                  </a:cubicBezTo>
                  <a:cubicBezTo>
                    <a:pt x="5725" y="41560"/>
                    <a:pt x="1648" y="45953"/>
                    <a:pt x="0" y="50862"/>
                  </a:cubicBezTo>
                  <a:lnTo>
                    <a:pt x="74414" y="50862"/>
                  </a:lnTo>
                  <a:lnTo>
                    <a:pt x="744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3" name="Google Shape;553;p51"/>
            <p:cNvGrpSpPr/>
            <p:nvPr/>
          </p:nvGrpSpPr>
          <p:grpSpPr>
            <a:xfrm>
              <a:off x="524811" y="1775715"/>
              <a:ext cx="8441422" cy="1402732"/>
              <a:chOff x="524811" y="-71085"/>
              <a:chExt cx="8441422" cy="1402732"/>
            </a:xfrm>
          </p:grpSpPr>
          <p:sp>
            <p:nvSpPr>
              <p:cNvPr id="554" name="Google Shape;554;p51"/>
              <p:cNvSpPr/>
              <p:nvPr/>
            </p:nvSpPr>
            <p:spPr>
              <a:xfrm>
                <a:off x="524811" y="-71085"/>
                <a:ext cx="378089" cy="363569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3230" extrusionOk="0">
                    <a:moveTo>
                      <a:pt x="3358" y="1"/>
                    </a:moveTo>
                    <a:lnTo>
                      <a:pt x="0" y="1212"/>
                    </a:lnTo>
                    <a:lnTo>
                      <a:pt x="1800" y="3229"/>
                    </a:lnTo>
                    <a:lnTo>
                      <a:pt x="33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51"/>
              <p:cNvSpPr/>
              <p:nvPr/>
            </p:nvSpPr>
            <p:spPr>
              <a:xfrm>
                <a:off x="8761045" y="1050474"/>
                <a:ext cx="205188" cy="140477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06" extrusionOk="0">
                    <a:moveTo>
                      <a:pt x="1392" y="1"/>
                    </a:moveTo>
                    <a:lnTo>
                      <a:pt x="0" y="1906"/>
                    </a:lnTo>
                    <a:lnTo>
                      <a:pt x="2784" y="1906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51"/>
              <p:cNvSpPr/>
              <p:nvPr/>
            </p:nvSpPr>
            <p:spPr>
              <a:xfrm>
                <a:off x="8761045" y="1190876"/>
                <a:ext cx="205188" cy="140772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10" extrusionOk="0">
                    <a:moveTo>
                      <a:pt x="1392" y="1"/>
                    </a:moveTo>
                    <a:lnTo>
                      <a:pt x="0" y="1909"/>
                    </a:lnTo>
                    <a:lnTo>
                      <a:pt x="2784" y="1909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7" name="Google Shape;557;p51"/>
            <p:cNvSpPr/>
            <p:nvPr/>
          </p:nvSpPr>
          <p:spPr>
            <a:xfrm rot="10800000">
              <a:off x="6158934" y="2837359"/>
              <a:ext cx="2978896" cy="2295737"/>
            </a:xfrm>
            <a:custGeom>
              <a:avLst/>
              <a:gdLst/>
              <a:ahLst/>
              <a:cxnLst/>
              <a:rect l="l" t="t" r="r" b="b"/>
              <a:pathLst>
                <a:path w="50612" h="39005" extrusionOk="0">
                  <a:moveTo>
                    <a:pt x="0" y="1"/>
                  </a:moveTo>
                  <a:lnTo>
                    <a:pt x="0" y="38373"/>
                  </a:lnTo>
                  <a:cubicBezTo>
                    <a:pt x="2481" y="38795"/>
                    <a:pt x="4983" y="39004"/>
                    <a:pt x="7479" y="39004"/>
                  </a:cubicBezTo>
                  <a:cubicBezTo>
                    <a:pt x="18546" y="39004"/>
                    <a:pt x="29478" y="34879"/>
                    <a:pt x="37820" y="26821"/>
                  </a:cubicBezTo>
                  <a:cubicBezTo>
                    <a:pt x="46532" y="18405"/>
                    <a:pt x="50612" y="7535"/>
                    <a:pt x="484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2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9" name="Google Shape;559;p52"/>
          <p:cNvGrpSpPr/>
          <p:nvPr/>
        </p:nvGrpSpPr>
        <p:grpSpPr>
          <a:xfrm>
            <a:off x="-570751" y="0"/>
            <a:ext cx="9714795" cy="5144278"/>
            <a:chOff x="-570751" y="0"/>
            <a:chExt cx="9714795" cy="5144278"/>
          </a:xfrm>
        </p:grpSpPr>
        <p:sp>
          <p:nvSpPr>
            <p:cNvPr id="560" name="Google Shape;560;p52"/>
            <p:cNvSpPr/>
            <p:nvPr/>
          </p:nvSpPr>
          <p:spPr>
            <a:xfrm>
              <a:off x="-570751" y="1686273"/>
              <a:ext cx="4313833" cy="3458005"/>
            </a:xfrm>
            <a:custGeom>
              <a:avLst/>
              <a:gdLst/>
              <a:ahLst/>
              <a:cxnLst/>
              <a:rect l="l" t="t" r="r" b="b"/>
              <a:pathLst>
                <a:path w="63047" h="50539" extrusionOk="0">
                  <a:moveTo>
                    <a:pt x="12202" y="0"/>
                  </a:moveTo>
                  <a:cubicBezTo>
                    <a:pt x="9265" y="0"/>
                    <a:pt x="6469" y="237"/>
                    <a:pt x="3876" y="616"/>
                  </a:cubicBezTo>
                  <a:cubicBezTo>
                    <a:pt x="2569" y="805"/>
                    <a:pt x="1276" y="1048"/>
                    <a:pt x="1" y="1336"/>
                  </a:cubicBezTo>
                  <a:lnTo>
                    <a:pt x="1" y="50538"/>
                  </a:lnTo>
                  <a:lnTo>
                    <a:pt x="61918" y="50538"/>
                  </a:lnTo>
                  <a:cubicBezTo>
                    <a:pt x="63046" y="38393"/>
                    <a:pt x="57947" y="23633"/>
                    <a:pt x="45302" y="12529"/>
                  </a:cubicBezTo>
                  <a:cubicBezTo>
                    <a:pt x="34285" y="2850"/>
                    <a:pt x="22391" y="0"/>
                    <a:pt x="12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52"/>
            <p:cNvSpPr/>
            <p:nvPr/>
          </p:nvSpPr>
          <p:spPr>
            <a:xfrm>
              <a:off x="4000900" y="0"/>
              <a:ext cx="5143144" cy="4851176"/>
            </a:xfrm>
            <a:custGeom>
              <a:avLst/>
              <a:gdLst/>
              <a:ahLst/>
              <a:cxnLst/>
              <a:rect l="l" t="t" r="r" b="b"/>
              <a:pathLst>
                <a:path w="39212" h="36986" extrusionOk="0">
                  <a:moveTo>
                    <a:pt x="6787" y="1"/>
                  </a:moveTo>
                  <a:cubicBezTo>
                    <a:pt x="6305" y="2741"/>
                    <a:pt x="6839" y="5663"/>
                    <a:pt x="8309" y="8028"/>
                  </a:cubicBezTo>
                  <a:cubicBezTo>
                    <a:pt x="9017" y="9164"/>
                    <a:pt x="9935" y="10198"/>
                    <a:pt x="10350" y="11474"/>
                  </a:cubicBezTo>
                  <a:cubicBezTo>
                    <a:pt x="11278" y="14342"/>
                    <a:pt x="9370" y="17353"/>
                    <a:pt x="7196" y="19439"/>
                  </a:cubicBezTo>
                  <a:cubicBezTo>
                    <a:pt x="5019" y="21525"/>
                    <a:pt x="2385" y="23348"/>
                    <a:pt x="1235" y="26135"/>
                  </a:cubicBezTo>
                  <a:cubicBezTo>
                    <a:pt x="0" y="29132"/>
                    <a:pt x="933" y="32881"/>
                    <a:pt x="3430" y="34946"/>
                  </a:cubicBezTo>
                  <a:cubicBezTo>
                    <a:pt x="5159" y="36380"/>
                    <a:pt x="7464" y="36986"/>
                    <a:pt x="9714" y="36986"/>
                  </a:cubicBezTo>
                  <a:cubicBezTo>
                    <a:pt x="9771" y="36986"/>
                    <a:pt x="9827" y="36985"/>
                    <a:pt x="9884" y="36984"/>
                  </a:cubicBezTo>
                  <a:cubicBezTo>
                    <a:pt x="12187" y="36950"/>
                    <a:pt x="14439" y="36342"/>
                    <a:pt x="16627" y="35610"/>
                  </a:cubicBezTo>
                  <a:cubicBezTo>
                    <a:pt x="24844" y="32875"/>
                    <a:pt x="32397" y="28469"/>
                    <a:pt x="39212" y="23086"/>
                  </a:cubicBezTo>
                  <a:lnTo>
                    <a:pt x="392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52"/>
            <p:cNvSpPr/>
            <p:nvPr/>
          </p:nvSpPr>
          <p:spPr>
            <a:xfrm>
              <a:off x="4655007" y="0"/>
              <a:ext cx="4130762" cy="644602"/>
            </a:xfrm>
            <a:custGeom>
              <a:avLst/>
              <a:gdLst/>
              <a:ahLst/>
              <a:cxnLst/>
              <a:rect l="l" t="t" r="r" b="b"/>
              <a:pathLst>
                <a:path w="18507" h="2888" extrusionOk="0">
                  <a:moveTo>
                    <a:pt x="1" y="1"/>
                  </a:moveTo>
                  <a:cubicBezTo>
                    <a:pt x="437" y="831"/>
                    <a:pt x="1083" y="1549"/>
                    <a:pt x="1872" y="2053"/>
                  </a:cubicBezTo>
                  <a:cubicBezTo>
                    <a:pt x="2736" y="2601"/>
                    <a:pt x="3760" y="2887"/>
                    <a:pt x="4782" y="2887"/>
                  </a:cubicBezTo>
                  <a:cubicBezTo>
                    <a:pt x="5270" y="2887"/>
                    <a:pt x="5757" y="2822"/>
                    <a:pt x="6227" y="2689"/>
                  </a:cubicBezTo>
                  <a:cubicBezTo>
                    <a:pt x="7227" y="2403"/>
                    <a:pt x="8146" y="1832"/>
                    <a:pt x="9177" y="1682"/>
                  </a:cubicBezTo>
                  <a:cubicBezTo>
                    <a:pt x="9376" y="1653"/>
                    <a:pt x="9575" y="1640"/>
                    <a:pt x="9773" y="1640"/>
                  </a:cubicBezTo>
                  <a:cubicBezTo>
                    <a:pt x="11106" y="1640"/>
                    <a:pt x="12423" y="2218"/>
                    <a:pt x="13773" y="2298"/>
                  </a:cubicBezTo>
                  <a:cubicBezTo>
                    <a:pt x="13869" y="2304"/>
                    <a:pt x="13964" y="2306"/>
                    <a:pt x="14059" y="2306"/>
                  </a:cubicBezTo>
                  <a:cubicBezTo>
                    <a:pt x="15793" y="2306"/>
                    <a:pt x="17467" y="1382"/>
                    <a:pt x="185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3" name="Google Shape;563;p52"/>
            <p:cNvGrpSpPr/>
            <p:nvPr/>
          </p:nvGrpSpPr>
          <p:grpSpPr>
            <a:xfrm>
              <a:off x="246061" y="1412165"/>
              <a:ext cx="8720172" cy="1766282"/>
              <a:chOff x="246061" y="-434635"/>
              <a:chExt cx="8720172" cy="1766282"/>
            </a:xfrm>
          </p:grpSpPr>
          <p:sp>
            <p:nvSpPr>
              <p:cNvPr id="564" name="Google Shape;564;p52"/>
              <p:cNvSpPr/>
              <p:nvPr/>
            </p:nvSpPr>
            <p:spPr>
              <a:xfrm>
                <a:off x="246061" y="-434635"/>
                <a:ext cx="378089" cy="363569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3230" extrusionOk="0">
                    <a:moveTo>
                      <a:pt x="3358" y="1"/>
                    </a:moveTo>
                    <a:lnTo>
                      <a:pt x="0" y="1212"/>
                    </a:lnTo>
                    <a:lnTo>
                      <a:pt x="1800" y="3229"/>
                    </a:lnTo>
                    <a:lnTo>
                      <a:pt x="33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52"/>
              <p:cNvSpPr/>
              <p:nvPr/>
            </p:nvSpPr>
            <p:spPr>
              <a:xfrm>
                <a:off x="8761045" y="1050474"/>
                <a:ext cx="205188" cy="140477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06" extrusionOk="0">
                    <a:moveTo>
                      <a:pt x="1392" y="1"/>
                    </a:moveTo>
                    <a:lnTo>
                      <a:pt x="0" y="1906"/>
                    </a:lnTo>
                    <a:lnTo>
                      <a:pt x="2784" y="1906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52"/>
              <p:cNvSpPr/>
              <p:nvPr/>
            </p:nvSpPr>
            <p:spPr>
              <a:xfrm>
                <a:off x="8761045" y="1190876"/>
                <a:ext cx="205188" cy="140772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10" extrusionOk="0">
                    <a:moveTo>
                      <a:pt x="1392" y="1"/>
                    </a:moveTo>
                    <a:lnTo>
                      <a:pt x="0" y="1909"/>
                    </a:lnTo>
                    <a:lnTo>
                      <a:pt x="2784" y="1909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3"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8" name="Google Shape;568;p53"/>
          <p:cNvGrpSpPr/>
          <p:nvPr/>
        </p:nvGrpSpPr>
        <p:grpSpPr>
          <a:xfrm rot="10800000" flipH="1">
            <a:off x="-30" y="192978"/>
            <a:ext cx="9186530" cy="5028462"/>
            <a:chOff x="-74390" y="-43"/>
            <a:chExt cx="9186530" cy="5028462"/>
          </a:xfrm>
        </p:grpSpPr>
        <p:sp>
          <p:nvSpPr>
            <p:cNvPr id="569" name="Google Shape;569;p53"/>
            <p:cNvSpPr/>
            <p:nvPr/>
          </p:nvSpPr>
          <p:spPr>
            <a:xfrm rot="10800000">
              <a:off x="-74390" y="-31"/>
              <a:ext cx="9026004" cy="3606773"/>
            </a:xfrm>
            <a:custGeom>
              <a:avLst/>
              <a:gdLst/>
              <a:ahLst/>
              <a:cxnLst/>
              <a:rect l="l" t="t" r="r" b="b"/>
              <a:pathLst>
                <a:path w="38804" h="15506" extrusionOk="0">
                  <a:moveTo>
                    <a:pt x="18372" y="1"/>
                  </a:moveTo>
                  <a:cubicBezTo>
                    <a:pt x="15851" y="1"/>
                    <a:pt x="13315" y="1007"/>
                    <a:pt x="11592" y="2856"/>
                  </a:cubicBezTo>
                  <a:cubicBezTo>
                    <a:pt x="10378" y="4162"/>
                    <a:pt x="9486" y="5874"/>
                    <a:pt x="7880" y="6653"/>
                  </a:cubicBezTo>
                  <a:cubicBezTo>
                    <a:pt x="6924" y="7115"/>
                    <a:pt x="5829" y="7184"/>
                    <a:pt x="4811" y="7500"/>
                  </a:cubicBezTo>
                  <a:cubicBezTo>
                    <a:pt x="3205" y="8000"/>
                    <a:pt x="1810" y="9143"/>
                    <a:pt x="1008" y="10620"/>
                  </a:cubicBezTo>
                  <a:cubicBezTo>
                    <a:pt x="204" y="12096"/>
                    <a:pt x="0" y="13889"/>
                    <a:pt x="457" y="15505"/>
                  </a:cubicBezTo>
                  <a:lnTo>
                    <a:pt x="37742" y="15244"/>
                  </a:lnTo>
                  <a:cubicBezTo>
                    <a:pt x="37753" y="15310"/>
                    <a:pt x="37792" y="15337"/>
                    <a:pt x="37844" y="15337"/>
                  </a:cubicBezTo>
                  <a:cubicBezTo>
                    <a:pt x="37956" y="15337"/>
                    <a:pt x="38124" y="15208"/>
                    <a:pt x="38171" y="15070"/>
                  </a:cubicBezTo>
                  <a:cubicBezTo>
                    <a:pt x="38804" y="13270"/>
                    <a:pt x="38259" y="11229"/>
                    <a:pt x="37238" y="9619"/>
                  </a:cubicBezTo>
                  <a:cubicBezTo>
                    <a:pt x="36589" y="8595"/>
                    <a:pt x="35707" y="7663"/>
                    <a:pt x="34575" y="7228"/>
                  </a:cubicBezTo>
                  <a:cubicBezTo>
                    <a:pt x="33829" y="6942"/>
                    <a:pt x="33017" y="6887"/>
                    <a:pt x="32227" y="6744"/>
                  </a:cubicBezTo>
                  <a:cubicBezTo>
                    <a:pt x="31046" y="6534"/>
                    <a:pt x="29900" y="6125"/>
                    <a:pt x="28852" y="5540"/>
                  </a:cubicBezTo>
                  <a:cubicBezTo>
                    <a:pt x="26453" y="4203"/>
                    <a:pt x="24613" y="1978"/>
                    <a:pt x="22125" y="815"/>
                  </a:cubicBezTo>
                  <a:cubicBezTo>
                    <a:pt x="20952" y="265"/>
                    <a:pt x="19664" y="1"/>
                    <a:pt x="18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3"/>
            <p:cNvSpPr/>
            <p:nvPr/>
          </p:nvSpPr>
          <p:spPr>
            <a:xfrm rot="10800000">
              <a:off x="6602782" y="-43"/>
              <a:ext cx="2509357" cy="2228579"/>
            </a:xfrm>
            <a:custGeom>
              <a:avLst/>
              <a:gdLst/>
              <a:ahLst/>
              <a:cxnLst/>
              <a:rect l="l" t="t" r="r" b="b"/>
              <a:pathLst>
                <a:path w="13583" h="12063" extrusionOk="0">
                  <a:moveTo>
                    <a:pt x="5144" y="1"/>
                  </a:moveTo>
                  <a:cubicBezTo>
                    <a:pt x="4965" y="1"/>
                    <a:pt x="4788" y="15"/>
                    <a:pt x="4614" y="42"/>
                  </a:cubicBezTo>
                  <a:cubicBezTo>
                    <a:pt x="3179" y="267"/>
                    <a:pt x="2097" y="1206"/>
                    <a:pt x="1028" y="2110"/>
                  </a:cubicBezTo>
                  <a:cubicBezTo>
                    <a:pt x="718" y="2369"/>
                    <a:pt x="358" y="2611"/>
                    <a:pt x="1" y="2856"/>
                  </a:cubicBezTo>
                  <a:lnTo>
                    <a:pt x="1" y="12063"/>
                  </a:lnTo>
                  <a:lnTo>
                    <a:pt x="4213" y="12063"/>
                  </a:lnTo>
                  <a:cubicBezTo>
                    <a:pt x="4399" y="11297"/>
                    <a:pt x="4787" y="10607"/>
                    <a:pt x="5424" y="10147"/>
                  </a:cubicBezTo>
                  <a:cubicBezTo>
                    <a:pt x="6502" y="9357"/>
                    <a:pt x="7956" y="9436"/>
                    <a:pt x="9289" y="9361"/>
                  </a:cubicBezTo>
                  <a:cubicBezTo>
                    <a:pt x="10432" y="9296"/>
                    <a:pt x="11633" y="9058"/>
                    <a:pt x="12470" y="8275"/>
                  </a:cubicBezTo>
                  <a:cubicBezTo>
                    <a:pt x="13307" y="7496"/>
                    <a:pt x="13582" y="6034"/>
                    <a:pt x="12783" y="5217"/>
                  </a:cubicBezTo>
                  <a:cubicBezTo>
                    <a:pt x="11722" y="4135"/>
                    <a:pt x="9616" y="4775"/>
                    <a:pt x="8636" y="3621"/>
                  </a:cubicBezTo>
                  <a:cubicBezTo>
                    <a:pt x="8115" y="3013"/>
                    <a:pt x="8122" y="2118"/>
                    <a:pt x="7755" y="1407"/>
                  </a:cubicBezTo>
                  <a:cubicBezTo>
                    <a:pt x="7277" y="481"/>
                    <a:pt x="6199" y="1"/>
                    <a:pt x="5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53"/>
            <p:cNvSpPr/>
            <p:nvPr/>
          </p:nvSpPr>
          <p:spPr>
            <a:xfrm rot="10800000">
              <a:off x="5075688" y="4678722"/>
              <a:ext cx="416321" cy="349697"/>
            </a:xfrm>
            <a:custGeom>
              <a:avLst/>
              <a:gdLst/>
              <a:ahLst/>
              <a:cxnLst/>
              <a:rect l="l" t="t" r="r" b="b"/>
              <a:pathLst>
                <a:path w="4168" h="3501" extrusionOk="0">
                  <a:moveTo>
                    <a:pt x="0" y="0"/>
                  </a:moveTo>
                  <a:lnTo>
                    <a:pt x="2379" y="3501"/>
                  </a:lnTo>
                  <a:lnTo>
                    <a:pt x="4168" y="8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53"/>
            <p:cNvSpPr/>
            <p:nvPr/>
          </p:nvSpPr>
          <p:spPr>
            <a:xfrm rot="10800000">
              <a:off x="7731131" y="1176835"/>
              <a:ext cx="279478" cy="257703"/>
            </a:xfrm>
            <a:custGeom>
              <a:avLst/>
              <a:gdLst/>
              <a:ahLst/>
              <a:cxnLst/>
              <a:rect l="l" t="t" r="r" b="b"/>
              <a:pathLst>
                <a:path w="2798" h="2580" extrusionOk="0">
                  <a:moveTo>
                    <a:pt x="1402" y="0"/>
                  </a:moveTo>
                  <a:lnTo>
                    <a:pt x="1" y="2579"/>
                  </a:lnTo>
                  <a:lnTo>
                    <a:pt x="2797" y="1722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6"/>
          <p:cNvGrpSpPr/>
          <p:nvPr/>
        </p:nvGrpSpPr>
        <p:grpSpPr>
          <a:xfrm rot="-7423788" flipH="1">
            <a:off x="-1094874" y="-1673183"/>
            <a:ext cx="2890142" cy="2726074"/>
            <a:chOff x="0" y="0"/>
            <a:chExt cx="2890022" cy="2725961"/>
          </a:xfrm>
        </p:grpSpPr>
        <p:sp>
          <p:nvSpPr>
            <p:cNvPr id="59" name="Google Shape;59;p6"/>
            <p:cNvSpPr/>
            <p:nvPr/>
          </p:nvSpPr>
          <p:spPr>
            <a:xfrm flipH="1">
              <a:off x="0" y="0"/>
              <a:ext cx="2890022" cy="2725961"/>
            </a:xfrm>
            <a:custGeom>
              <a:avLst/>
              <a:gdLst/>
              <a:ahLst/>
              <a:cxnLst/>
              <a:rect l="l" t="t" r="r" b="b"/>
              <a:pathLst>
                <a:path w="39212" h="36986" extrusionOk="0">
                  <a:moveTo>
                    <a:pt x="6787" y="1"/>
                  </a:moveTo>
                  <a:cubicBezTo>
                    <a:pt x="6305" y="2741"/>
                    <a:pt x="6839" y="5663"/>
                    <a:pt x="8309" y="8028"/>
                  </a:cubicBezTo>
                  <a:cubicBezTo>
                    <a:pt x="9017" y="9164"/>
                    <a:pt x="9935" y="10198"/>
                    <a:pt x="10350" y="11474"/>
                  </a:cubicBezTo>
                  <a:cubicBezTo>
                    <a:pt x="11278" y="14342"/>
                    <a:pt x="9370" y="17353"/>
                    <a:pt x="7196" y="19439"/>
                  </a:cubicBezTo>
                  <a:cubicBezTo>
                    <a:pt x="5019" y="21525"/>
                    <a:pt x="2385" y="23348"/>
                    <a:pt x="1235" y="26135"/>
                  </a:cubicBezTo>
                  <a:cubicBezTo>
                    <a:pt x="0" y="29132"/>
                    <a:pt x="933" y="32881"/>
                    <a:pt x="3430" y="34946"/>
                  </a:cubicBezTo>
                  <a:cubicBezTo>
                    <a:pt x="5159" y="36380"/>
                    <a:pt x="7464" y="36986"/>
                    <a:pt x="9714" y="36986"/>
                  </a:cubicBezTo>
                  <a:cubicBezTo>
                    <a:pt x="9771" y="36986"/>
                    <a:pt x="9827" y="36985"/>
                    <a:pt x="9884" y="36984"/>
                  </a:cubicBezTo>
                  <a:cubicBezTo>
                    <a:pt x="12187" y="36950"/>
                    <a:pt x="14439" y="36342"/>
                    <a:pt x="16627" y="35610"/>
                  </a:cubicBezTo>
                  <a:cubicBezTo>
                    <a:pt x="24844" y="32875"/>
                    <a:pt x="32397" y="28469"/>
                    <a:pt x="39212" y="23086"/>
                  </a:cubicBezTo>
                  <a:lnTo>
                    <a:pt x="392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6"/>
            <p:cNvSpPr/>
            <p:nvPr/>
          </p:nvSpPr>
          <p:spPr>
            <a:xfrm rot="-5400000">
              <a:off x="343011" y="1879465"/>
              <a:ext cx="378089" cy="363569"/>
            </a:xfrm>
            <a:custGeom>
              <a:avLst/>
              <a:gdLst/>
              <a:ahLst/>
              <a:cxnLst/>
              <a:rect l="l" t="t" r="r" b="b"/>
              <a:pathLst>
                <a:path w="3359" h="3230" extrusionOk="0">
                  <a:moveTo>
                    <a:pt x="3358" y="1"/>
                  </a:moveTo>
                  <a:lnTo>
                    <a:pt x="0" y="1212"/>
                  </a:lnTo>
                  <a:lnTo>
                    <a:pt x="1800" y="3229"/>
                  </a:lnTo>
                  <a:lnTo>
                    <a:pt x="33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Google Shape;61;p6"/>
          <p:cNvSpPr txBox="1">
            <a:spLocks noGrp="1"/>
          </p:cNvSpPr>
          <p:nvPr>
            <p:ph type="title"/>
          </p:nvPr>
        </p:nvSpPr>
        <p:spPr>
          <a:xfrm>
            <a:off x="713850" y="445025"/>
            <a:ext cx="678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"/>
          <p:cNvSpPr/>
          <p:nvPr/>
        </p:nvSpPr>
        <p:spPr>
          <a:xfrm rot="10800000">
            <a:off x="7746099" y="-186540"/>
            <a:ext cx="2290182" cy="1835829"/>
          </a:xfrm>
          <a:custGeom>
            <a:avLst/>
            <a:gdLst/>
            <a:ahLst/>
            <a:cxnLst/>
            <a:rect l="l" t="t" r="r" b="b"/>
            <a:pathLst>
              <a:path w="63047" h="50539" extrusionOk="0">
                <a:moveTo>
                  <a:pt x="12202" y="0"/>
                </a:moveTo>
                <a:cubicBezTo>
                  <a:pt x="9265" y="0"/>
                  <a:pt x="6469" y="237"/>
                  <a:pt x="3876" y="616"/>
                </a:cubicBezTo>
                <a:cubicBezTo>
                  <a:pt x="2569" y="805"/>
                  <a:pt x="1276" y="1048"/>
                  <a:pt x="1" y="1336"/>
                </a:cubicBezTo>
                <a:lnTo>
                  <a:pt x="1" y="50538"/>
                </a:lnTo>
                <a:lnTo>
                  <a:pt x="61918" y="50538"/>
                </a:lnTo>
                <a:cubicBezTo>
                  <a:pt x="63046" y="38393"/>
                  <a:pt x="57947" y="23633"/>
                  <a:pt x="45302" y="12529"/>
                </a:cubicBezTo>
                <a:cubicBezTo>
                  <a:pt x="34285" y="2850"/>
                  <a:pt x="22391" y="0"/>
                  <a:pt x="1220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6"/>
          <p:cNvSpPr/>
          <p:nvPr/>
        </p:nvSpPr>
        <p:spPr>
          <a:xfrm flipH="1">
            <a:off x="6420325" y="3793047"/>
            <a:ext cx="6063998" cy="2423161"/>
          </a:xfrm>
          <a:custGeom>
            <a:avLst/>
            <a:gdLst/>
            <a:ahLst/>
            <a:cxnLst/>
            <a:rect l="l" t="t" r="r" b="b"/>
            <a:pathLst>
              <a:path w="38804" h="15506" extrusionOk="0">
                <a:moveTo>
                  <a:pt x="18372" y="1"/>
                </a:moveTo>
                <a:cubicBezTo>
                  <a:pt x="15851" y="1"/>
                  <a:pt x="13315" y="1007"/>
                  <a:pt x="11592" y="2856"/>
                </a:cubicBezTo>
                <a:cubicBezTo>
                  <a:pt x="10378" y="4162"/>
                  <a:pt x="9486" y="5874"/>
                  <a:pt x="7880" y="6653"/>
                </a:cubicBezTo>
                <a:cubicBezTo>
                  <a:pt x="6924" y="7115"/>
                  <a:pt x="5829" y="7184"/>
                  <a:pt x="4811" y="7500"/>
                </a:cubicBezTo>
                <a:cubicBezTo>
                  <a:pt x="3205" y="8000"/>
                  <a:pt x="1810" y="9143"/>
                  <a:pt x="1008" y="10620"/>
                </a:cubicBezTo>
                <a:cubicBezTo>
                  <a:pt x="204" y="12096"/>
                  <a:pt x="0" y="13889"/>
                  <a:pt x="457" y="15505"/>
                </a:cubicBezTo>
                <a:lnTo>
                  <a:pt x="37742" y="15244"/>
                </a:lnTo>
                <a:cubicBezTo>
                  <a:pt x="37753" y="15310"/>
                  <a:pt x="37792" y="15337"/>
                  <a:pt x="37844" y="15337"/>
                </a:cubicBezTo>
                <a:cubicBezTo>
                  <a:pt x="37956" y="15337"/>
                  <a:pt x="38124" y="15208"/>
                  <a:pt x="38171" y="15070"/>
                </a:cubicBezTo>
                <a:cubicBezTo>
                  <a:pt x="38804" y="13270"/>
                  <a:pt x="38259" y="11229"/>
                  <a:pt x="37238" y="9619"/>
                </a:cubicBezTo>
                <a:cubicBezTo>
                  <a:pt x="36589" y="8595"/>
                  <a:pt x="35707" y="7663"/>
                  <a:pt x="34575" y="7228"/>
                </a:cubicBezTo>
                <a:cubicBezTo>
                  <a:pt x="33829" y="6942"/>
                  <a:pt x="33017" y="6887"/>
                  <a:pt x="32227" y="6744"/>
                </a:cubicBezTo>
                <a:cubicBezTo>
                  <a:pt x="31046" y="6534"/>
                  <a:pt x="29900" y="6125"/>
                  <a:pt x="28852" y="5540"/>
                </a:cubicBezTo>
                <a:cubicBezTo>
                  <a:pt x="26453" y="4203"/>
                  <a:pt x="24613" y="1978"/>
                  <a:pt x="22125" y="815"/>
                </a:cubicBezTo>
                <a:cubicBezTo>
                  <a:pt x="20952" y="265"/>
                  <a:pt x="19664" y="1"/>
                  <a:pt x="1837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/>
          <p:nvPr/>
        </p:nvSpPr>
        <p:spPr>
          <a:xfrm flipH="1">
            <a:off x="-763325" y="3569539"/>
            <a:ext cx="6063998" cy="2423161"/>
          </a:xfrm>
          <a:custGeom>
            <a:avLst/>
            <a:gdLst/>
            <a:ahLst/>
            <a:cxnLst/>
            <a:rect l="l" t="t" r="r" b="b"/>
            <a:pathLst>
              <a:path w="38804" h="15506" extrusionOk="0">
                <a:moveTo>
                  <a:pt x="18372" y="1"/>
                </a:moveTo>
                <a:cubicBezTo>
                  <a:pt x="15851" y="1"/>
                  <a:pt x="13315" y="1007"/>
                  <a:pt x="11592" y="2856"/>
                </a:cubicBezTo>
                <a:cubicBezTo>
                  <a:pt x="10378" y="4162"/>
                  <a:pt x="9486" y="5874"/>
                  <a:pt x="7880" y="6653"/>
                </a:cubicBezTo>
                <a:cubicBezTo>
                  <a:pt x="6924" y="7115"/>
                  <a:pt x="5829" y="7184"/>
                  <a:pt x="4811" y="7500"/>
                </a:cubicBezTo>
                <a:cubicBezTo>
                  <a:pt x="3205" y="8000"/>
                  <a:pt x="1810" y="9143"/>
                  <a:pt x="1008" y="10620"/>
                </a:cubicBezTo>
                <a:cubicBezTo>
                  <a:pt x="204" y="12096"/>
                  <a:pt x="0" y="13889"/>
                  <a:pt x="457" y="15505"/>
                </a:cubicBezTo>
                <a:lnTo>
                  <a:pt x="37742" y="15244"/>
                </a:lnTo>
                <a:cubicBezTo>
                  <a:pt x="37753" y="15310"/>
                  <a:pt x="37792" y="15337"/>
                  <a:pt x="37844" y="15337"/>
                </a:cubicBezTo>
                <a:cubicBezTo>
                  <a:pt x="37956" y="15337"/>
                  <a:pt x="38124" y="15208"/>
                  <a:pt x="38171" y="15070"/>
                </a:cubicBezTo>
                <a:cubicBezTo>
                  <a:pt x="38804" y="13270"/>
                  <a:pt x="38259" y="11229"/>
                  <a:pt x="37238" y="9619"/>
                </a:cubicBezTo>
                <a:cubicBezTo>
                  <a:pt x="36589" y="8595"/>
                  <a:pt x="35707" y="7663"/>
                  <a:pt x="34575" y="7228"/>
                </a:cubicBezTo>
                <a:cubicBezTo>
                  <a:pt x="33829" y="6942"/>
                  <a:pt x="33017" y="6887"/>
                  <a:pt x="32227" y="6744"/>
                </a:cubicBezTo>
                <a:cubicBezTo>
                  <a:pt x="31046" y="6534"/>
                  <a:pt x="29900" y="6125"/>
                  <a:pt x="28852" y="5540"/>
                </a:cubicBezTo>
                <a:cubicBezTo>
                  <a:pt x="26453" y="4203"/>
                  <a:pt x="24613" y="1978"/>
                  <a:pt x="22125" y="815"/>
                </a:cubicBezTo>
                <a:cubicBezTo>
                  <a:pt x="20952" y="265"/>
                  <a:pt x="19664" y="1"/>
                  <a:pt x="1837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9"/>
          <p:cNvSpPr/>
          <p:nvPr/>
        </p:nvSpPr>
        <p:spPr>
          <a:xfrm>
            <a:off x="-523025" y="186175"/>
            <a:ext cx="4556100" cy="4556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9"/>
          <p:cNvSpPr/>
          <p:nvPr/>
        </p:nvSpPr>
        <p:spPr>
          <a:xfrm>
            <a:off x="6126025" y="2748689"/>
            <a:ext cx="6063998" cy="2423161"/>
          </a:xfrm>
          <a:custGeom>
            <a:avLst/>
            <a:gdLst/>
            <a:ahLst/>
            <a:cxnLst/>
            <a:rect l="l" t="t" r="r" b="b"/>
            <a:pathLst>
              <a:path w="38804" h="15506" extrusionOk="0">
                <a:moveTo>
                  <a:pt x="18372" y="1"/>
                </a:moveTo>
                <a:cubicBezTo>
                  <a:pt x="15851" y="1"/>
                  <a:pt x="13315" y="1007"/>
                  <a:pt x="11592" y="2856"/>
                </a:cubicBezTo>
                <a:cubicBezTo>
                  <a:pt x="10378" y="4162"/>
                  <a:pt x="9486" y="5874"/>
                  <a:pt x="7880" y="6653"/>
                </a:cubicBezTo>
                <a:cubicBezTo>
                  <a:pt x="6924" y="7115"/>
                  <a:pt x="5829" y="7184"/>
                  <a:pt x="4811" y="7500"/>
                </a:cubicBezTo>
                <a:cubicBezTo>
                  <a:pt x="3205" y="8000"/>
                  <a:pt x="1810" y="9143"/>
                  <a:pt x="1008" y="10620"/>
                </a:cubicBezTo>
                <a:cubicBezTo>
                  <a:pt x="204" y="12096"/>
                  <a:pt x="0" y="13889"/>
                  <a:pt x="457" y="15505"/>
                </a:cubicBezTo>
                <a:lnTo>
                  <a:pt x="37742" y="15244"/>
                </a:lnTo>
                <a:cubicBezTo>
                  <a:pt x="37753" y="15310"/>
                  <a:pt x="37792" y="15337"/>
                  <a:pt x="37844" y="15337"/>
                </a:cubicBezTo>
                <a:cubicBezTo>
                  <a:pt x="37956" y="15337"/>
                  <a:pt x="38124" y="15208"/>
                  <a:pt x="38171" y="15070"/>
                </a:cubicBezTo>
                <a:cubicBezTo>
                  <a:pt x="38804" y="13270"/>
                  <a:pt x="38259" y="11229"/>
                  <a:pt x="37238" y="9619"/>
                </a:cubicBezTo>
                <a:cubicBezTo>
                  <a:pt x="36589" y="8595"/>
                  <a:pt x="35707" y="7663"/>
                  <a:pt x="34575" y="7228"/>
                </a:cubicBezTo>
                <a:cubicBezTo>
                  <a:pt x="33829" y="6942"/>
                  <a:pt x="33017" y="6887"/>
                  <a:pt x="32227" y="6744"/>
                </a:cubicBezTo>
                <a:cubicBezTo>
                  <a:pt x="31046" y="6534"/>
                  <a:pt x="29900" y="6125"/>
                  <a:pt x="28852" y="5540"/>
                </a:cubicBezTo>
                <a:cubicBezTo>
                  <a:pt x="26453" y="4203"/>
                  <a:pt x="24613" y="1978"/>
                  <a:pt x="22125" y="815"/>
                </a:cubicBezTo>
                <a:cubicBezTo>
                  <a:pt x="20952" y="265"/>
                  <a:pt x="19664" y="1"/>
                  <a:pt x="1837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9"/>
          <p:cNvSpPr/>
          <p:nvPr/>
        </p:nvSpPr>
        <p:spPr>
          <a:xfrm rot="10800000">
            <a:off x="7503141" y="-2"/>
            <a:ext cx="2290182" cy="1835829"/>
          </a:xfrm>
          <a:custGeom>
            <a:avLst/>
            <a:gdLst/>
            <a:ahLst/>
            <a:cxnLst/>
            <a:rect l="l" t="t" r="r" b="b"/>
            <a:pathLst>
              <a:path w="63047" h="50539" extrusionOk="0">
                <a:moveTo>
                  <a:pt x="12202" y="0"/>
                </a:moveTo>
                <a:cubicBezTo>
                  <a:pt x="9265" y="0"/>
                  <a:pt x="6469" y="237"/>
                  <a:pt x="3876" y="616"/>
                </a:cubicBezTo>
                <a:cubicBezTo>
                  <a:pt x="2569" y="805"/>
                  <a:pt x="1276" y="1048"/>
                  <a:pt x="1" y="1336"/>
                </a:cubicBezTo>
                <a:lnTo>
                  <a:pt x="1" y="50538"/>
                </a:lnTo>
                <a:lnTo>
                  <a:pt x="61918" y="50538"/>
                </a:lnTo>
                <a:cubicBezTo>
                  <a:pt x="63046" y="38393"/>
                  <a:pt x="57947" y="23633"/>
                  <a:pt x="45302" y="12529"/>
                </a:cubicBezTo>
                <a:cubicBezTo>
                  <a:pt x="34285" y="2850"/>
                  <a:pt x="22391" y="0"/>
                  <a:pt x="1220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9"/>
          <p:cNvSpPr/>
          <p:nvPr/>
        </p:nvSpPr>
        <p:spPr>
          <a:xfrm rot="10800000" flipH="1">
            <a:off x="-591276" y="-282302"/>
            <a:ext cx="2290182" cy="1835829"/>
          </a:xfrm>
          <a:custGeom>
            <a:avLst/>
            <a:gdLst/>
            <a:ahLst/>
            <a:cxnLst/>
            <a:rect l="l" t="t" r="r" b="b"/>
            <a:pathLst>
              <a:path w="63047" h="50539" extrusionOk="0">
                <a:moveTo>
                  <a:pt x="12202" y="0"/>
                </a:moveTo>
                <a:cubicBezTo>
                  <a:pt x="9265" y="0"/>
                  <a:pt x="6469" y="237"/>
                  <a:pt x="3876" y="616"/>
                </a:cubicBezTo>
                <a:cubicBezTo>
                  <a:pt x="2569" y="805"/>
                  <a:pt x="1276" y="1048"/>
                  <a:pt x="1" y="1336"/>
                </a:cubicBezTo>
                <a:lnTo>
                  <a:pt x="1" y="50538"/>
                </a:lnTo>
                <a:lnTo>
                  <a:pt x="61918" y="50538"/>
                </a:lnTo>
                <a:cubicBezTo>
                  <a:pt x="63046" y="38393"/>
                  <a:pt x="57947" y="23633"/>
                  <a:pt x="45302" y="12529"/>
                </a:cubicBezTo>
                <a:cubicBezTo>
                  <a:pt x="34285" y="2850"/>
                  <a:pt x="22391" y="0"/>
                  <a:pt x="1220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9"/>
          <p:cNvSpPr/>
          <p:nvPr/>
        </p:nvSpPr>
        <p:spPr>
          <a:xfrm rot="5470684">
            <a:off x="7513653" y="180465"/>
            <a:ext cx="209940" cy="225978"/>
          </a:xfrm>
          <a:custGeom>
            <a:avLst/>
            <a:gdLst/>
            <a:ahLst/>
            <a:cxnLst/>
            <a:rect l="l" t="t" r="r" b="b"/>
            <a:pathLst>
              <a:path w="3359" h="3230" extrusionOk="0">
                <a:moveTo>
                  <a:pt x="3358" y="1"/>
                </a:moveTo>
                <a:lnTo>
                  <a:pt x="0" y="1212"/>
                </a:lnTo>
                <a:lnTo>
                  <a:pt x="1800" y="3229"/>
                </a:lnTo>
                <a:lnTo>
                  <a:pt x="335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9"/>
          <p:cNvSpPr/>
          <p:nvPr/>
        </p:nvSpPr>
        <p:spPr>
          <a:xfrm rot="5470737">
            <a:off x="7460032" y="4376313"/>
            <a:ext cx="369367" cy="355190"/>
          </a:xfrm>
          <a:custGeom>
            <a:avLst/>
            <a:gdLst/>
            <a:ahLst/>
            <a:cxnLst/>
            <a:rect l="l" t="t" r="r" b="b"/>
            <a:pathLst>
              <a:path w="3359" h="3230" extrusionOk="0">
                <a:moveTo>
                  <a:pt x="3358" y="1"/>
                </a:moveTo>
                <a:lnTo>
                  <a:pt x="0" y="1212"/>
                </a:lnTo>
                <a:lnTo>
                  <a:pt x="1800" y="3229"/>
                </a:lnTo>
                <a:lnTo>
                  <a:pt x="335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9"/>
          <p:cNvSpPr/>
          <p:nvPr/>
        </p:nvSpPr>
        <p:spPr>
          <a:xfrm rot="9507153">
            <a:off x="6685146" y="1720799"/>
            <a:ext cx="219888" cy="211463"/>
          </a:xfrm>
          <a:custGeom>
            <a:avLst/>
            <a:gdLst/>
            <a:ahLst/>
            <a:cxnLst/>
            <a:rect l="l" t="t" r="r" b="b"/>
            <a:pathLst>
              <a:path w="3359" h="3230" extrusionOk="0">
                <a:moveTo>
                  <a:pt x="3358" y="1"/>
                </a:moveTo>
                <a:lnTo>
                  <a:pt x="0" y="1212"/>
                </a:lnTo>
                <a:lnTo>
                  <a:pt x="1800" y="3229"/>
                </a:lnTo>
                <a:lnTo>
                  <a:pt x="335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title"/>
          </p:nvPr>
        </p:nvSpPr>
        <p:spPr>
          <a:xfrm>
            <a:off x="713850" y="2242150"/>
            <a:ext cx="2851200" cy="11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title" idx="2" hasCustomPrompt="1"/>
          </p:nvPr>
        </p:nvSpPr>
        <p:spPr>
          <a:xfrm>
            <a:off x="713850" y="1415225"/>
            <a:ext cx="19077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0" name="Google Shape;80;p9"/>
          <p:cNvSpPr txBox="1">
            <a:spLocks noGrp="1"/>
          </p:cNvSpPr>
          <p:nvPr>
            <p:ph type="subTitle" idx="1"/>
          </p:nvPr>
        </p:nvSpPr>
        <p:spPr>
          <a:xfrm>
            <a:off x="713850" y="3117475"/>
            <a:ext cx="27561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10"/>
          <p:cNvGrpSpPr/>
          <p:nvPr/>
        </p:nvGrpSpPr>
        <p:grpSpPr>
          <a:xfrm>
            <a:off x="-131332" y="-56329"/>
            <a:ext cx="9296582" cy="2290182"/>
            <a:chOff x="-131332" y="-56329"/>
            <a:chExt cx="9296582" cy="2290182"/>
          </a:xfrm>
        </p:grpSpPr>
        <p:sp>
          <p:nvSpPr>
            <p:cNvPr id="83" name="Google Shape;83;p10"/>
            <p:cNvSpPr/>
            <p:nvPr/>
          </p:nvSpPr>
          <p:spPr>
            <a:xfrm rot="5400000">
              <a:off x="-358509" y="170848"/>
              <a:ext cx="2290182" cy="1835829"/>
            </a:xfrm>
            <a:custGeom>
              <a:avLst/>
              <a:gdLst/>
              <a:ahLst/>
              <a:cxnLst/>
              <a:rect l="l" t="t" r="r" b="b"/>
              <a:pathLst>
                <a:path w="63047" h="50539" extrusionOk="0">
                  <a:moveTo>
                    <a:pt x="12202" y="0"/>
                  </a:moveTo>
                  <a:cubicBezTo>
                    <a:pt x="9265" y="0"/>
                    <a:pt x="6469" y="237"/>
                    <a:pt x="3876" y="616"/>
                  </a:cubicBezTo>
                  <a:cubicBezTo>
                    <a:pt x="2569" y="805"/>
                    <a:pt x="1276" y="1048"/>
                    <a:pt x="1" y="1336"/>
                  </a:cubicBezTo>
                  <a:lnTo>
                    <a:pt x="1" y="50538"/>
                  </a:lnTo>
                  <a:lnTo>
                    <a:pt x="61918" y="50538"/>
                  </a:lnTo>
                  <a:cubicBezTo>
                    <a:pt x="63046" y="38393"/>
                    <a:pt x="57947" y="23633"/>
                    <a:pt x="45302" y="12529"/>
                  </a:cubicBezTo>
                  <a:cubicBezTo>
                    <a:pt x="34285" y="2850"/>
                    <a:pt x="22391" y="0"/>
                    <a:pt x="12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0"/>
            <p:cNvSpPr/>
            <p:nvPr/>
          </p:nvSpPr>
          <p:spPr>
            <a:xfrm rot="10800000" flipH="1">
              <a:off x="7304900" y="0"/>
              <a:ext cx="1860350" cy="1271575"/>
            </a:xfrm>
            <a:custGeom>
              <a:avLst/>
              <a:gdLst/>
              <a:ahLst/>
              <a:cxnLst/>
              <a:rect l="l" t="t" r="r" b="b"/>
              <a:pathLst>
                <a:path w="74414" h="50863" extrusionOk="0">
                  <a:moveTo>
                    <a:pt x="74414" y="1"/>
                  </a:moveTo>
                  <a:cubicBezTo>
                    <a:pt x="60793" y="2474"/>
                    <a:pt x="62458" y="21209"/>
                    <a:pt x="51638" y="31541"/>
                  </a:cubicBezTo>
                  <a:cubicBezTo>
                    <a:pt x="46844" y="36117"/>
                    <a:pt x="42403" y="37136"/>
                    <a:pt x="37698" y="37136"/>
                  </a:cubicBezTo>
                  <a:cubicBezTo>
                    <a:pt x="33921" y="37136"/>
                    <a:pt x="29973" y="36479"/>
                    <a:pt x="25538" y="36479"/>
                  </a:cubicBezTo>
                  <a:cubicBezTo>
                    <a:pt x="21627" y="36479"/>
                    <a:pt x="17336" y="36990"/>
                    <a:pt x="12447" y="38913"/>
                  </a:cubicBezTo>
                  <a:cubicBezTo>
                    <a:pt x="5725" y="41560"/>
                    <a:pt x="1648" y="45953"/>
                    <a:pt x="0" y="50862"/>
                  </a:cubicBezTo>
                  <a:lnTo>
                    <a:pt x="74414" y="50862"/>
                  </a:lnTo>
                  <a:lnTo>
                    <a:pt x="744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0"/>
            <p:cNvSpPr/>
            <p:nvPr/>
          </p:nvSpPr>
          <p:spPr>
            <a:xfrm>
              <a:off x="524811" y="1775715"/>
              <a:ext cx="378089" cy="363569"/>
            </a:xfrm>
            <a:custGeom>
              <a:avLst/>
              <a:gdLst/>
              <a:ahLst/>
              <a:cxnLst/>
              <a:rect l="l" t="t" r="r" b="b"/>
              <a:pathLst>
                <a:path w="3359" h="3230" extrusionOk="0">
                  <a:moveTo>
                    <a:pt x="3358" y="1"/>
                  </a:moveTo>
                  <a:lnTo>
                    <a:pt x="0" y="1212"/>
                  </a:lnTo>
                  <a:lnTo>
                    <a:pt x="1800" y="3229"/>
                  </a:lnTo>
                  <a:lnTo>
                    <a:pt x="33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Google Shape;86;p10"/>
          <p:cNvSpPr txBox="1">
            <a:spLocks noGrp="1"/>
          </p:cNvSpPr>
          <p:nvPr>
            <p:ph type="title"/>
          </p:nvPr>
        </p:nvSpPr>
        <p:spPr>
          <a:xfrm>
            <a:off x="713850" y="445025"/>
            <a:ext cx="678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BLANK_1_2_1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4"/>
          <p:cNvSpPr txBox="1">
            <a:spLocks noGrp="1"/>
          </p:cNvSpPr>
          <p:nvPr>
            <p:ph type="ctrTitle"/>
          </p:nvPr>
        </p:nvSpPr>
        <p:spPr>
          <a:xfrm>
            <a:off x="5208700" y="1661425"/>
            <a:ext cx="30108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9pPr>
          </a:lstStyle>
          <a:p>
            <a:endParaRPr/>
          </a:p>
        </p:txBody>
      </p:sp>
      <p:sp>
        <p:nvSpPr>
          <p:cNvPr id="123" name="Google Shape;123;p14"/>
          <p:cNvSpPr txBox="1">
            <a:spLocks noGrp="1"/>
          </p:cNvSpPr>
          <p:nvPr>
            <p:ph type="subTitle" idx="1"/>
          </p:nvPr>
        </p:nvSpPr>
        <p:spPr>
          <a:xfrm>
            <a:off x="5211575" y="1940475"/>
            <a:ext cx="2354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4" name="Google Shape;124;p14"/>
          <p:cNvSpPr txBox="1">
            <a:spLocks noGrp="1"/>
          </p:cNvSpPr>
          <p:nvPr>
            <p:ph type="title" idx="2" hasCustomPrompt="1"/>
          </p:nvPr>
        </p:nvSpPr>
        <p:spPr>
          <a:xfrm>
            <a:off x="4342050" y="2003400"/>
            <a:ext cx="9399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9pPr>
          </a:lstStyle>
          <a:p>
            <a:r>
              <a:t>xx%</a:t>
            </a:r>
          </a:p>
        </p:txBody>
      </p:sp>
      <p:sp>
        <p:nvSpPr>
          <p:cNvPr id="125" name="Google Shape;125;p14"/>
          <p:cNvSpPr txBox="1">
            <a:spLocks noGrp="1"/>
          </p:cNvSpPr>
          <p:nvPr>
            <p:ph type="ctrTitle" idx="3"/>
          </p:nvPr>
        </p:nvSpPr>
        <p:spPr>
          <a:xfrm>
            <a:off x="5208700" y="660300"/>
            <a:ext cx="30108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9pPr>
          </a:lstStyle>
          <a:p>
            <a:endParaRPr/>
          </a:p>
        </p:txBody>
      </p:sp>
      <p:sp>
        <p:nvSpPr>
          <p:cNvPr id="126" name="Google Shape;126;p14"/>
          <p:cNvSpPr txBox="1">
            <a:spLocks noGrp="1"/>
          </p:cNvSpPr>
          <p:nvPr>
            <p:ph type="subTitle" idx="4"/>
          </p:nvPr>
        </p:nvSpPr>
        <p:spPr>
          <a:xfrm>
            <a:off x="5208700" y="933250"/>
            <a:ext cx="2354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7" name="Google Shape;127;p14"/>
          <p:cNvSpPr txBox="1">
            <a:spLocks noGrp="1"/>
          </p:cNvSpPr>
          <p:nvPr>
            <p:ph type="title" idx="5" hasCustomPrompt="1"/>
          </p:nvPr>
        </p:nvSpPr>
        <p:spPr>
          <a:xfrm>
            <a:off x="4342050" y="1002275"/>
            <a:ext cx="9399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4"/>
          <p:cNvSpPr txBox="1">
            <a:spLocks noGrp="1"/>
          </p:cNvSpPr>
          <p:nvPr>
            <p:ph type="ctrTitle" idx="6"/>
          </p:nvPr>
        </p:nvSpPr>
        <p:spPr>
          <a:xfrm>
            <a:off x="5208700" y="2652025"/>
            <a:ext cx="30108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9pPr>
          </a:lstStyle>
          <a:p>
            <a:endParaRPr/>
          </a:p>
        </p:txBody>
      </p:sp>
      <p:sp>
        <p:nvSpPr>
          <p:cNvPr id="129" name="Google Shape;129;p14"/>
          <p:cNvSpPr txBox="1">
            <a:spLocks noGrp="1"/>
          </p:cNvSpPr>
          <p:nvPr>
            <p:ph type="subTitle" idx="7"/>
          </p:nvPr>
        </p:nvSpPr>
        <p:spPr>
          <a:xfrm>
            <a:off x="5208700" y="2925638"/>
            <a:ext cx="2354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0" name="Google Shape;130;p14"/>
          <p:cNvSpPr txBox="1">
            <a:spLocks noGrp="1"/>
          </p:cNvSpPr>
          <p:nvPr>
            <p:ph type="title" idx="8" hasCustomPrompt="1"/>
          </p:nvPr>
        </p:nvSpPr>
        <p:spPr>
          <a:xfrm>
            <a:off x="4342050" y="2994000"/>
            <a:ext cx="9399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9pPr>
          </a:lstStyle>
          <a:p>
            <a:r>
              <a:t>xx%</a:t>
            </a:r>
          </a:p>
        </p:txBody>
      </p:sp>
      <p:sp>
        <p:nvSpPr>
          <p:cNvPr id="131" name="Google Shape;131;p14"/>
          <p:cNvSpPr txBox="1">
            <a:spLocks noGrp="1"/>
          </p:cNvSpPr>
          <p:nvPr>
            <p:ph type="ctrTitle" idx="9"/>
          </p:nvPr>
        </p:nvSpPr>
        <p:spPr>
          <a:xfrm>
            <a:off x="5208700" y="3642625"/>
            <a:ext cx="30108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9pPr>
          </a:lstStyle>
          <a:p>
            <a:endParaRPr/>
          </a:p>
        </p:txBody>
      </p:sp>
      <p:sp>
        <p:nvSpPr>
          <p:cNvPr id="132" name="Google Shape;132;p14"/>
          <p:cNvSpPr txBox="1">
            <a:spLocks noGrp="1"/>
          </p:cNvSpPr>
          <p:nvPr>
            <p:ph type="subTitle" idx="13"/>
          </p:nvPr>
        </p:nvSpPr>
        <p:spPr>
          <a:xfrm>
            <a:off x="5208700" y="3920338"/>
            <a:ext cx="2354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3" name="Google Shape;133;p14"/>
          <p:cNvSpPr txBox="1">
            <a:spLocks noGrp="1"/>
          </p:cNvSpPr>
          <p:nvPr>
            <p:ph type="title" idx="14" hasCustomPrompt="1"/>
          </p:nvPr>
        </p:nvSpPr>
        <p:spPr>
          <a:xfrm>
            <a:off x="4342050" y="3984600"/>
            <a:ext cx="9399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9pPr>
          </a:lstStyle>
          <a:p>
            <a:r>
              <a:t>xx%</a:t>
            </a:r>
          </a:p>
        </p:txBody>
      </p:sp>
      <p:grpSp>
        <p:nvGrpSpPr>
          <p:cNvPr id="134" name="Google Shape;134;p14"/>
          <p:cNvGrpSpPr/>
          <p:nvPr/>
        </p:nvGrpSpPr>
        <p:grpSpPr>
          <a:xfrm flipH="1">
            <a:off x="-2741300" y="-2"/>
            <a:ext cx="11930134" cy="5214361"/>
            <a:chOff x="-44836" y="-2"/>
            <a:chExt cx="11930134" cy="5214361"/>
          </a:xfrm>
        </p:grpSpPr>
        <p:sp>
          <p:nvSpPr>
            <p:cNvPr id="135" name="Google Shape;135;p14"/>
            <p:cNvSpPr/>
            <p:nvPr/>
          </p:nvSpPr>
          <p:spPr>
            <a:xfrm rot="10800000">
              <a:off x="7353624" y="-2"/>
              <a:ext cx="2290182" cy="1835829"/>
            </a:xfrm>
            <a:custGeom>
              <a:avLst/>
              <a:gdLst/>
              <a:ahLst/>
              <a:cxnLst/>
              <a:rect l="l" t="t" r="r" b="b"/>
              <a:pathLst>
                <a:path w="63047" h="50539" extrusionOk="0">
                  <a:moveTo>
                    <a:pt x="12202" y="0"/>
                  </a:moveTo>
                  <a:cubicBezTo>
                    <a:pt x="9265" y="0"/>
                    <a:pt x="6469" y="237"/>
                    <a:pt x="3876" y="616"/>
                  </a:cubicBezTo>
                  <a:cubicBezTo>
                    <a:pt x="2569" y="805"/>
                    <a:pt x="1276" y="1048"/>
                    <a:pt x="1" y="1336"/>
                  </a:cubicBezTo>
                  <a:lnTo>
                    <a:pt x="1" y="50538"/>
                  </a:lnTo>
                  <a:lnTo>
                    <a:pt x="61918" y="50538"/>
                  </a:lnTo>
                  <a:cubicBezTo>
                    <a:pt x="63046" y="38393"/>
                    <a:pt x="57947" y="23633"/>
                    <a:pt x="45302" y="12529"/>
                  </a:cubicBezTo>
                  <a:cubicBezTo>
                    <a:pt x="34285" y="2850"/>
                    <a:pt x="22391" y="0"/>
                    <a:pt x="122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4"/>
            <p:cNvSpPr/>
            <p:nvPr/>
          </p:nvSpPr>
          <p:spPr>
            <a:xfrm flipH="1">
              <a:off x="5821300" y="2791197"/>
              <a:ext cx="6063998" cy="2423161"/>
            </a:xfrm>
            <a:custGeom>
              <a:avLst/>
              <a:gdLst/>
              <a:ahLst/>
              <a:cxnLst/>
              <a:rect l="l" t="t" r="r" b="b"/>
              <a:pathLst>
                <a:path w="38804" h="15506" extrusionOk="0">
                  <a:moveTo>
                    <a:pt x="18372" y="1"/>
                  </a:moveTo>
                  <a:cubicBezTo>
                    <a:pt x="15851" y="1"/>
                    <a:pt x="13315" y="1007"/>
                    <a:pt x="11592" y="2856"/>
                  </a:cubicBezTo>
                  <a:cubicBezTo>
                    <a:pt x="10378" y="4162"/>
                    <a:pt x="9486" y="5874"/>
                    <a:pt x="7880" y="6653"/>
                  </a:cubicBezTo>
                  <a:cubicBezTo>
                    <a:pt x="6924" y="7115"/>
                    <a:pt x="5829" y="7184"/>
                    <a:pt x="4811" y="7500"/>
                  </a:cubicBezTo>
                  <a:cubicBezTo>
                    <a:pt x="3205" y="8000"/>
                    <a:pt x="1810" y="9143"/>
                    <a:pt x="1008" y="10620"/>
                  </a:cubicBezTo>
                  <a:cubicBezTo>
                    <a:pt x="204" y="12096"/>
                    <a:pt x="0" y="13889"/>
                    <a:pt x="457" y="15505"/>
                  </a:cubicBezTo>
                  <a:lnTo>
                    <a:pt x="37742" y="15244"/>
                  </a:lnTo>
                  <a:cubicBezTo>
                    <a:pt x="37753" y="15310"/>
                    <a:pt x="37792" y="15337"/>
                    <a:pt x="37844" y="15337"/>
                  </a:cubicBezTo>
                  <a:cubicBezTo>
                    <a:pt x="37956" y="15337"/>
                    <a:pt x="38124" y="15208"/>
                    <a:pt x="38171" y="15070"/>
                  </a:cubicBezTo>
                  <a:cubicBezTo>
                    <a:pt x="38804" y="13270"/>
                    <a:pt x="38259" y="11229"/>
                    <a:pt x="37238" y="9619"/>
                  </a:cubicBezTo>
                  <a:cubicBezTo>
                    <a:pt x="36589" y="8595"/>
                    <a:pt x="35707" y="7663"/>
                    <a:pt x="34575" y="7228"/>
                  </a:cubicBezTo>
                  <a:cubicBezTo>
                    <a:pt x="33829" y="6942"/>
                    <a:pt x="33017" y="6887"/>
                    <a:pt x="32227" y="6744"/>
                  </a:cubicBezTo>
                  <a:cubicBezTo>
                    <a:pt x="31046" y="6534"/>
                    <a:pt x="29900" y="6125"/>
                    <a:pt x="28852" y="5540"/>
                  </a:cubicBezTo>
                  <a:cubicBezTo>
                    <a:pt x="26453" y="4203"/>
                    <a:pt x="24613" y="1978"/>
                    <a:pt x="22125" y="815"/>
                  </a:cubicBezTo>
                  <a:cubicBezTo>
                    <a:pt x="20952" y="265"/>
                    <a:pt x="19664" y="1"/>
                    <a:pt x="18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4"/>
            <p:cNvSpPr/>
            <p:nvPr/>
          </p:nvSpPr>
          <p:spPr>
            <a:xfrm flipH="1">
              <a:off x="-44836" y="3871925"/>
              <a:ext cx="1905184" cy="1299041"/>
            </a:xfrm>
            <a:custGeom>
              <a:avLst/>
              <a:gdLst/>
              <a:ahLst/>
              <a:cxnLst/>
              <a:rect l="l" t="t" r="r" b="b"/>
              <a:pathLst>
                <a:path w="74414" h="50863" extrusionOk="0">
                  <a:moveTo>
                    <a:pt x="74414" y="1"/>
                  </a:moveTo>
                  <a:cubicBezTo>
                    <a:pt x="60793" y="2474"/>
                    <a:pt x="62458" y="21209"/>
                    <a:pt x="51638" y="31541"/>
                  </a:cubicBezTo>
                  <a:cubicBezTo>
                    <a:pt x="46844" y="36117"/>
                    <a:pt x="42403" y="37136"/>
                    <a:pt x="37698" y="37136"/>
                  </a:cubicBezTo>
                  <a:cubicBezTo>
                    <a:pt x="33921" y="37136"/>
                    <a:pt x="29973" y="36479"/>
                    <a:pt x="25538" y="36479"/>
                  </a:cubicBezTo>
                  <a:cubicBezTo>
                    <a:pt x="21627" y="36479"/>
                    <a:pt x="17336" y="36990"/>
                    <a:pt x="12447" y="38913"/>
                  </a:cubicBezTo>
                  <a:cubicBezTo>
                    <a:pt x="5725" y="41560"/>
                    <a:pt x="1648" y="45953"/>
                    <a:pt x="0" y="50862"/>
                  </a:cubicBezTo>
                  <a:lnTo>
                    <a:pt x="74414" y="50862"/>
                  </a:lnTo>
                  <a:lnTo>
                    <a:pt x="744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524811" y="1775715"/>
              <a:ext cx="378089" cy="363569"/>
            </a:xfrm>
            <a:custGeom>
              <a:avLst/>
              <a:gdLst/>
              <a:ahLst/>
              <a:cxnLst/>
              <a:rect l="l" t="t" r="r" b="b"/>
              <a:pathLst>
                <a:path w="3359" h="3230" extrusionOk="0">
                  <a:moveTo>
                    <a:pt x="3358" y="1"/>
                  </a:moveTo>
                  <a:lnTo>
                    <a:pt x="0" y="1212"/>
                  </a:lnTo>
                  <a:lnTo>
                    <a:pt x="1800" y="3229"/>
                  </a:lnTo>
                  <a:lnTo>
                    <a:pt x="33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BLANK_1_2_1_2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5"/>
          <p:cNvSpPr txBox="1">
            <a:spLocks noGrp="1"/>
          </p:cNvSpPr>
          <p:nvPr>
            <p:ph type="ctrTitle"/>
          </p:nvPr>
        </p:nvSpPr>
        <p:spPr>
          <a:xfrm>
            <a:off x="5529025" y="2359969"/>
            <a:ext cx="30054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1" name="Google Shape;141;p15"/>
          <p:cNvSpPr txBox="1">
            <a:spLocks noGrp="1"/>
          </p:cNvSpPr>
          <p:nvPr>
            <p:ph type="subTitle" idx="1"/>
          </p:nvPr>
        </p:nvSpPr>
        <p:spPr>
          <a:xfrm>
            <a:off x="5529025" y="2638594"/>
            <a:ext cx="2354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2" name="Google Shape;142;p15"/>
          <p:cNvSpPr txBox="1">
            <a:spLocks noGrp="1"/>
          </p:cNvSpPr>
          <p:nvPr>
            <p:ph type="title" idx="2" hasCustomPrompt="1"/>
          </p:nvPr>
        </p:nvSpPr>
        <p:spPr>
          <a:xfrm>
            <a:off x="4724375" y="2701944"/>
            <a:ext cx="9399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3" name="Google Shape;143;p15"/>
          <p:cNvSpPr txBox="1">
            <a:spLocks noGrp="1"/>
          </p:cNvSpPr>
          <p:nvPr>
            <p:ph type="ctrTitle" idx="3"/>
          </p:nvPr>
        </p:nvSpPr>
        <p:spPr>
          <a:xfrm>
            <a:off x="1871425" y="1890344"/>
            <a:ext cx="30054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4" name="Google Shape;144;p15"/>
          <p:cNvSpPr txBox="1">
            <a:spLocks noGrp="1"/>
          </p:cNvSpPr>
          <p:nvPr>
            <p:ph type="subTitle" idx="4"/>
          </p:nvPr>
        </p:nvSpPr>
        <p:spPr>
          <a:xfrm>
            <a:off x="1871425" y="2168969"/>
            <a:ext cx="2354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5" name="Google Shape;145;p15"/>
          <p:cNvSpPr txBox="1">
            <a:spLocks noGrp="1"/>
          </p:cNvSpPr>
          <p:nvPr>
            <p:ph type="title" idx="5" hasCustomPrompt="1"/>
          </p:nvPr>
        </p:nvSpPr>
        <p:spPr>
          <a:xfrm>
            <a:off x="1066775" y="2232319"/>
            <a:ext cx="9399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6" name="Google Shape;146;p15"/>
          <p:cNvSpPr txBox="1">
            <a:spLocks noGrp="1"/>
          </p:cNvSpPr>
          <p:nvPr>
            <p:ph type="ctrTitle" idx="6"/>
          </p:nvPr>
        </p:nvSpPr>
        <p:spPr>
          <a:xfrm>
            <a:off x="5529025" y="3267956"/>
            <a:ext cx="30054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7" name="Google Shape;147;p15"/>
          <p:cNvSpPr txBox="1">
            <a:spLocks noGrp="1"/>
          </p:cNvSpPr>
          <p:nvPr>
            <p:ph type="subTitle" idx="7"/>
          </p:nvPr>
        </p:nvSpPr>
        <p:spPr>
          <a:xfrm>
            <a:off x="5529025" y="3547381"/>
            <a:ext cx="2354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8" name="Google Shape;148;p15"/>
          <p:cNvSpPr txBox="1">
            <a:spLocks noGrp="1"/>
          </p:cNvSpPr>
          <p:nvPr>
            <p:ph type="title" idx="8" hasCustomPrompt="1"/>
          </p:nvPr>
        </p:nvSpPr>
        <p:spPr>
          <a:xfrm>
            <a:off x="4724375" y="3609931"/>
            <a:ext cx="9399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9" name="Google Shape;149;p15"/>
          <p:cNvSpPr txBox="1">
            <a:spLocks noGrp="1"/>
          </p:cNvSpPr>
          <p:nvPr>
            <p:ph type="ctrTitle" idx="9"/>
          </p:nvPr>
        </p:nvSpPr>
        <p:spPr>
          <a:xfrm>
            <a:off x="1871425" y="973569"/>
            <a:ext cx="30054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0" name="Google Shape;150;p15"/>
          <p:cNvSpPr txBox="1">
            <a:spLocks noGrp="1"/>
          </p:cNvSpPr>
          <p:nvPr>
            <p:ph type="subTitle" idx="13"/>
          </p:nvPr>
        </p:nvSpPr>
        <p:spPr>
          <a:xfrm>
            <a:off x="1871425" y="1250069"/>
            <a:ext cx="2354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1" name="Google Shape;151;p15"/>
          <p:cNvSpPr txBox="1">
            <a:spLocks noGrp="1"/>
          </p:cNvSpPr>
          <p:nvPr>
            <p:ph type="title" idx="14" hasCustomPrompt="1"/>
          </p:nvPr>
        </p:nvSpPr>
        <p:spPr>
          <a:xfrm>
            <a:off x="1066775" y="1315544"/>
            <a:ext cx="9399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152" name="Google Shape;152;p15"/>
          <p:cNvGrpSpPr/>
          <p:nvPr/>
        </p:nvGrpSpPr>
        <p:grpSpPr>
          <a:xfrm>
            <a:off x="-12" y="-12"/>
            <a:ext cx="11885311" cy="5214371"/>
            <a:chOff x="-12" y="-12"/>
            <a:chExt cx="11885311" cy="5214371"/>
          </a:xfrm>
        </p:grpSpPr>
        <p:sp>
          <p:nvSpPr>
            <p:cNvPr id="153" name="Google Shape;153;p15"/>
            <p:cNvSpPr/>
            <p:nvPr/>
          </p:nvSpPr>
          <p:spPr>
            <a:xfrm rot="10800000">
              <a:off x="7353624" y="-2"/>
              <a:ext cx="2290182" cy="1835829"/>
            </a:xfrm>
            <a:custGeom>
              <a:avLst/>
              <a:gdLst/>
              <a:ahLst/>
              <a:cxnLst/>
              <a:rect l="l" t="t" r="r" b="b"/>
              <a:pathLst>
                <a:path w="63047" h="50539" extrusionOk="0">
                  <a:moveTo>
                    <a:pt x="12202" y="0"/>
                  </a:moveTo>
                  <a:cubicBezTo>
                    <a:pt x="9265" y="0"/>
                    <a:pt x="6469" y="237"/>
                    <a:pt x="3876" y="616"/>
                  </a:cubicBezTo>
                  <a:cubicBezTo>
                    <a:pt x="2569" y="805"/>
                    <a:pt x="1276" y="1048"/>
                    <a:pt x="1" y="1336"/>
                  </a:cubicBezTo>
                  <a:lnTo>
                    <a:pt x="1" y="50538"/>
                  </a:lnTo>
                  <a:lnTo>
                    <a:pt x="61918" y="50538"/>
                  </a:lnTo>
                  <a:cubicBezTo>
                    <a:pt x="63046" y="38393"/>
                    <a:pt x="57947" y="23633"/>
                    <a:pt x="45302" y="12529"/>
                  </a:cubicBezTo>
                  <a:cubicBezTo>
                    <a:pt x="34285" y="2850"/>
                    <a:pt x="22391" y="0"/>
                    <a:pt x="122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5"/>
            <p:cNvSpPr/>
            <p:nvPr/>
          </p:nvSpPr>
          <p:spPr>
            <a:xfrm flipH="1">
              <a:off x="5821300" y="2791197"/>
              <a:ext cx="6063998" cy="2423161"/>
            </a:xfrm>
            <a:custGeom>
              <a:avLst/>
              <a:gdLst/>
              <a:ahLst/>
              <a:cxnLst/>
              <a:rect l="l" t="t" r="r" b="b"/>
              <a:pathLst>
                <a:path w="38804" h="15506" extrusionOk="0">
                  <a:moveTo>
                    <a:pt x="18372" y="1"/>
                  </a:moveTo>
                  <a:cubicBezTo>
                    <a:pt x="15851" y="1"/>
                    <a:pt x="13315" y="1007"/>
                    <a:pt x="11592" y="2856"/>
                  </a:cubicBezTo>
                  <a:cubicBezTo>
                    <a:pt x="10378" y="4162"/>
                    <a:pt x="9486" y="5874"/>
                    <a:pt x="7880" y="6653"/>
                  </a:cubicBezTo>
                  <a:cubicBezTo>
                    <a:pt x="6924" y="7115"/>
                    <a:pt x="5829" y="7184"/>
                    <a:pt x="4811" y="7500"/>
                  </a:cubicBezTo>
                  <a:cubicBezTo>
                    <a:pt x="3205" y="8000"/>
                    <a:pt x="1810" y="9143"/>
                    <a:pt x="1008" y="10620"/>
                  </a:cubicBezTo>
                  <a:cubicBezTo>
                    <a:pt x="204" y="12096"/>
                    <a:pt x="0" y="13889"/>
                    <a:pt x="457" y="15505"/>
                  </a:cubicBezTo>
                  <a:lnTo>
                    <a:pt x="37742" y="15244"/>
                  </a:lnTo>
                  <a:cubicBezTo>
                    <a:pt x="37753" y="15310"/>
                    <a:pt x="37792" y="15337"/>
                    <a:pt x="37844" y="15337"/>
                  </a:cubicBezTo>
                  <a:cubicBezTo>
                    <a:pt x="37956" y="15337"/>
                    <a:pt x="38124" y="15208"/>
                    <a:pt x="38171" y="15070"/>
                  </a:cubicBezTo>
                  <a:cubicBezTo>
                    <a:pt x="38804" y="13270"/>
                    <a:pt x="38259" y="11229"/>
                    <a:pt x="37238" y="9619"/>
                  </a:cubicBezTo>
                  <a:cubicBezTo>
                    <a:pt x="36589" y="8595"/>
                    <a:pt x="35707" y="7663"/>
                    <a:pt x="34575" y="7228"/>
                  </a:cubicBezTo>
                  <a:cubicBezTo>
                    <a:pt x="33829" y="6942"/>
                    <a:pt x="33017" y="6887"/>
                    <a:pt x="32227" y="6744"/>
                  </a:cubicBezTo>
                  <a:cubicBezTo>
                    <a:pt x="31046" y="6534"/>
                    <a:pt x="29900" y="6125"/>
                    <a:pt x="28852" y="5540"/>
                  </a:cubicBezTo>
                  <a:cubicBezTo>
                    <a:pt x="26453" y="4203"/>
                    <a:pt x="24613" y="1978"/>
                    <a:pt x="22125" y="815"/>
                  </a:cubicBezTo>
                  <a:cubicBezTo>
                    <a:pt x="20952" y="265"/>
                    <a:pt x="19664" y="1"/>
                    <a:pt x="18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5"/>
            <p:cNvSpPr/>
            <p:nvPr/>
          </p:nvSpPr>
          <p:spPr>
            <a:xfrm rot="5400000" flipH="1">
              <a:off x="-294400" y="294375"/>
              <a:ext cx="1860350" cy="1271575"/>
            </a:xfrm>
            <a:custGeom>
              <a:avLst/>
              <a:gdLst/>
              <a:ahLst/>
              <a:cxnLst/>
              <a:rect l="l" t="t" r="r" b="b"/>
              <a:pathLst>
                <a:path w="74414" h="50863" extrusionOk="0">
                  <a:moveTo>
                    <a:pt x="74414" y="1"/>
                  </a:moveTo>
                  <a:cubicBezTo>
                    <a:pt x="60793" y="2474"/>
                    <a:pt x="62458" y="21209"/>
                    <a:pt x="51638" y="31541"/>
                  </a:cubicBezTo>
                  <a:cubicBezTo>
                    <a:pt x="46844" y="36117"/>
                    <a:pt x="42403" y="37136"/>
                    <a:pt x="37698" y="37136"/>
                  </a:cubicBezTo>
                  <a:cubicBezTo>
                    <a:pt x="33921" y="37136"/>
                    <a:pt x="29973" y="36479"/>
                    <a:pt x="25538" y="36479"/>
                  </a:cubicBezTo>
                  <a:cubicBezTo>
                    <a:pt x="21627" y="36479"/>
                    <a:pt x="17336" y="36990"/>
                    <a:pt x="12447" y="38913"/>
                  </a:cubicBezTo>
                  <a:cubicBezTo>
                    <a:pt x="5725" y="41560"/>
                    <a:pt x="1648" y="45953"/>
                    <a:pt x="0" y="50862"/>
                  </a:cubicBezTo>
                  <a:lnTo>
                    <a:pt x="74414" y="50862"/>
                  </a:lnTo>
                  <a:lnTo>
                    <a:pt x="744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6468111" y="1028165"/>
              <a:ext cx="378089" cy="363569"/>
            </a:xfrm>
            <a:custGeom>
              <a:avLst/>
              <a:gdLst/>
              <a:ahLst/>
              <a:cxnLst/>
              <a:rect l="l" t="t" r="r" b="b"/>
              <a:pathLst>
                <a:path w="3359" h="3230" extrusionOk="0">
                  <a:moveTo>
                    <a:pt x="3358" y="1"/>
                  </a:moveTo>
                  <a:lnTo>
                    <a:pt x="0" y="1212"/>
                  </a:lnTo>
                  <a:lnTo>
                    <a:pt x="1800" y="3229"/>
                  </a:lnTo>
                  <a:lnTo>
                    <a:pt x="33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Black Han Sans"/>
              <a:buNone/>
              <a:defRPr sz="2800">
                <a:solidFill>
                  <a:schemeClr val="accent4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●"/>
              <a:defRPr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○"/>
              <a:defRPr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■"/>
              <a:defRPr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●"/>
              <a:defRPr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○"/>
              <a:defRPr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■"/>
              <a:defRPr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●"/>
              <a:defRPr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○"/>
              <a:defRPr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Lato"/>
              <a:buChar char="■"/>
              <a:defRPr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5" r:id="rId5"/>
    <p:sldLayoutId id="2147483656" r:id="rId6"/>
    <p:sldLayoutId id="2147483658" r:id="rId7"/>
    <p:sldLayoutId id="2147483660" r:id="rId8"/>
    <p:sldLayoutId id="2147483661" r:id="rId9"/>
    <p:sldLayoutId id="2147483663" r:id="rId10"/>
    <p:sldLayoutId id="2147483664" r:id="rId11"/>
    <p:sldLayoutId id="2147483665" r:id="rId12"/>
    <p:sldLayoutId id="2147483667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5" r:id="rId20"/>
    <p:sldLayoutId id="2147483676" r:id="rId21"/>
    <p:sldLayoutId id="2147483677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90" r:id="rId31"/>
    <p:sldLayoutId id="2147483691" r:id="rId32"/>
    <p:sldLayoutId id="2147483692" r:id="rId33"/>
    <p:sldLayoutId id="2147483694" r:id="rId34"/>
    <p:sldLayoutId id="2147483696" r:id="rId35"/>
    <p:sldLayoutId id="2147483697" r:id="rId36"/>
    <p:sldLayoutId id="2147483698" r:id="rId37"/>
    <p:sldLayoutId id="2147483699" r:id="rId3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slide" Target="slide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4.xml"/><Relationship Id="rId5" Type="http://schemas.openxmlformats.org/officeDocument/2006/relationships/slide" Target="slide5.xml"/><Relationship Id="rId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56"/>
          <p:cNvSpPr txBox="1">
            <a:spLocks noGrp="1"/>
          </p:cNvSpPr>
          <p:nvPr>
            <p:ph type="ctrTitle"/>
          </p:nvPr>
        </p:nvSpPr>
        <p:spPr>
          <a:xfrm>
            <a:off x="856471" y="495850"/>
            <a:ext cx="5961235" cy="275082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TẬP LÀM MỘT BÀI THƠ LỤC BÁT</a:t>
            </a:r>
            <a:b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83" name="Google Shape;583;p56"/>
          <p:cNvGrpSpPr/>
          <p:nvPr/>
        </p:nvGrpSpPr>
        <p:grpSpPr>
          <a:xfrm>
            <a:off x="-25" y="1343351"/>
            <a:ext cx="9144027" cy="3789738"/>
            <a:chOff x="-25" y="1343351"/>
            <a:chExt cx="9144027" cy="3789738"/>
          </a:xfrm>
        </p:grpSpPr>
        <p:sp>
          <p:nvSpPr>
            <p:cNvPr id="584" name="Google Shape;584;p56"/>
            <p:cNvSpPr/>
            <p:nvPr/>
          </p:nvSpPr>
          <p:spPr>
            <a:xfrm>
              <a:off x="-25" y="4272475"/>
              <a:ext cx="9143989" cy="860614"/>
            </a:xfrm>
            <a:custGeom>
              <a:avLst/>
              <a:gdLst/>
              <a:ahLst/>
              <a:cxnLst/>
              <a:rect l="l" t="t" r="r" b="b"/>
              <a:pathLst>
                <a:path w="69963" h="11820" extrusionOk="0">
                  <a:moveTo>
                    <a:pt x="1" y="0"/>
                  </a:moveTo>
                  <a:lnTo>
                    <a:pt x="1" y="11820"/>
                  </a:lnTo>
                  <a:lnTo>
                    <a:pt x="69962" y="11820"/>
                  </a:lnTo>
                  <a:lnTo>
                    <a:pt x="699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56"/>
            <p:cNvSpPr/>
            <p:nvPr/>
          </p:nvSpPr>
          <p:spPr>
            <a:xfrm>
              <a:off x="5283536" y="2616411"/>
              <a:ext cx="677302" cy="381465"/>
            </a:xfrm>
            <a:custGeom>
              <a:avLst/>
              <a:gdLst/>
              <a:ahLst/>
              <a:cxnLst/>
              <a:rect l="l" t="t" r="r" b="b"/>
              <a:pathLst>
                <a:path w="9302" h="5239" extrusionOk="0">
                  <a:moveTo>
                    <a:pt x="4378" y="1"/>
                  </a:moveTo>
                  <a:cubicBezTo>
                    <a:pt x="4276" y="1"/>
                    <a:pt x="4182" y="15"/>
                    <a:pt x="4099" y="47"/>
                  </a:cubicBezTo>
                  <a:cubicBezTo>
                    <a:pt x="3967" y="445"/>
                    <a:pt x="4066" y="547"/>
                    <a:pt x="4430" y="894"/>
                  </a:cubicBezTo>
                  <a:cubicBezTo>
                    <a:pt x="4525" y="989"/>
                    <a:pt x="4810" y="1159"/>
                    <a:pt x="4875" y="1275"/>
                  </a:cubicBezTo>
                  <a:cubicBezTo>
                    <a:pt x="4964" y="1435"/>
                    <a:pt x="4964" y="1435"/>
                    <a:pt x="4875" y="1537"/>
                  </a:cubicBezTo>
                  <a:cubicBezTo>
                    <a:pt x="4810" y="1608"/>
                    <a:pt x="4474" y="1718"/>
                    <a:pt x="4379" y="1728"/>
                  </a:cubicBezTo>
                  <a:cubicBezTo>
                    <a:pt x="4274" y="1736"/>
                    <a:pt x="4176" y="1740"/>
                    <a:pt x="4084" y="1740"/>
                  </a:cubicBezTo>
                  <a:cubicBezTo>
                    <a:pt x="3406" y="1740"/>
                    <a:pt x="3020" y="1537"/>
                    <a:pt x="2613" y="1363"/>
                  </a:cubicBezTo>
                  <a:cubicBezTo>
                    <a:pt x="2255" y="1211"/>
                    <a:pt x="2004" y="1109"/>
                    <a:pt x="1663" y="925"/>
                  </a:cubicBezTo>
                  <a:cubicBezTo>
                    <a:pt x="1415" y="792"/>
                    <a:pt x="736" y="500"/>
                    <a:pt x="353" y="500"/>
                  </a:cubicBezTo>
                  <a:cubicBezTo>
                    <a:pt x="207" y="500"/>
                    <a:pt x="105" y="542"/>
                    <a:pt x="85" y="652"/>
                  </a:cubicBezTo>
                  <a:cubicBezTo>
                    <a:pt x="0" y="1357"/>
                    <a:pt x="939" y="2139"/>
                    <a:pt x="1552" y="2494"/>
                  </a:cubicBezTo>
                  <a:cubicBezTo>
                    <a:pt x="2164" y="2847"/>
                    <a:pt x="2899" y="2881"/>
                    <a:pt x="3593" y="3017"/>
                  </a:cubicBezTo>
                  <a:cubicBezTo>
                    <a:pt x="4005" y="3099"/>
                    <a:pt x="4410" y="3245"/>
                    <a:pt x="4845" y="3405"/>
                  </a:cubicBezTo>
                  <a:cubicBezTo>
                    <a:pt x="5283" y="3568"/>
                    <a:pt x="5634" y="3861"/>
                    <a:pt x="5814" y="4290"/>
                  </a:cubicBezTo>
                  <a:cubicBezTo>
                    <a:pt x="5947" y="4603"/>
                    <a:pt x="6145" y="4871"/>
                    <a:pt x="6410" y="5082"/>
                  </a:cubicBezTo>
                  <a:cubicBezTo>
                    <a:pt x="6561" y="5205"/>
                    <a:pt x="6755" y="5239"/>
                    <a:pt x="6952" y="5239"/>
                  </a:cubicBezTo>
                  <a:cubicBezTo>
                    <a:pt x="7056" y="5239"/>
                    <a:pt x="7162" y="5229"/>
                    <a:pt x="7263" y="5218"/>
                  </a:cubicBezTo>
                  <a:cubicBezTo>
                    <a:pt x="7659" y="5178"/>
                    <a:pt x="8050" y="5137"/>
                    <a:pt x="8444" y="5096"/>
                  </a:cubicBezTo>
                  <a:lnTo>
                    <a:pt x="9016" y="4980"/>
                  </a:lnTo>
                  <a:cubicBezTo>
                    <a:pt x="9022" y="4982"/>
                    <a:pt x="9028" y="4983"/>
                    <a:pt x="9034" y="4983"/>
                  </a:cubicBezTo>
                  <a:cubicBezTo>
                    <a:pt x="9156" y="4983"/>
                    <a:pt x="9167" y="4562"/>
                    <a:pt x="9190" y="4426"/>
                  </a:cubicBezTo>
                  <a:cubicBezTo>
                    <a:pt x="9301" y="3796"/>
                    <a:pt x="9039" y="3208"/>
                    <a:pt x="8601" y="2367"/>
                  </a:cubicBezTo>
                  <a:cubicBezTo>
                    <a:pt x="8523" y="2214"/>
                    <a:pt x="8393" y="2065"/>
                    <a:pt x="8169" y="1864"/>
                  </a:cubicBezTo>
                  <a:cubicBezTo>
                    <a:pt x="7842" y="1578"/>
                    <a:pt x="7505" y="1456"/>
                    <a:pt x="7304" y="1363"/>
                  </a:cubicBezTo>
                  <a:cubicBezTo>
                    <a:pt x="6801" y="1139"/>
                    <a:pt x="6461" y="938"/>
                    <a:pt x="6230" y="775"/>
                  </a:cubicBezTo>
                  <a:cubicBezTo>
                    <a:pt x="5815" y="479"/>
                    <a:pt x="4965" y="1"/>
                    <a:pt x="4378" y="1"/>
                  </a:cubicBezTo>
                  <a:close/>
                </a:path>
              </a:pathLst>
            </a:custGeom>
            <a:solidFill>
              <a:srgbClr val="C77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56"/>
            <p:cNvSpPr/>
            <p:nvPr/>
          </p:nvSpPr>
          <p:spPr>
            <a:xfrm>
              <a:off x="5609520" y="2831354"/>
              <a:ext cx="3330808" cy="1520325"/>
            </a:xfrm>
            <a:custGeom>
              <a:avLst/>
              <a:gdLst/>
              <a:ahLst/>
              <a:cxnLst/>
              <a:rect l="l" t="t" r="r" b="b"/>
              <a:pathLst>
                <a:path w="45745" h="20880" extrusionOk="0">
                  <a:moveTo>
                    <a:pt x="30796" y="0"/>
                  </a:moveTo>
                  <a:cubicBezTo>
                    <a:pt x="28260" y="0"/>
                    <a:pt x="25705" y="739"/>
                    <a:pt x="23476" y="1977"/>
                  </a:cubicBezTo>
                  <a:cubicBezTo>
                    <a:pt x="20213" y="3791"/>
                    <a:pt x="17594" y="6594"/>
                    <a:pt x="15471" y="9667"/>
                  </a:cubicBezTo>
                  <a:cubicBezTo>
                    <a:pt x="14620" y="10893"/>
                    <a:pt x="13585" y="12321"/>
                    <a:pt x="12092" y="12321"/>
                  </a:cubicBezTo>
                  <a:cubicBezTo>
                    <a:pt x="12085" y="12321"/>
                    <a:pt x="12078" y="12321"/>
                    <a:pt x="12071" y="12321"/>
                  </a:cubicBezTo>
                  <a:cubicBezTo>
                    <a:pt x="11374" y="12317"/>
                    <a:pt x="10711" y="11974"/>
                    <a:pt x="10176" y="11520"/>
                  </a:cubicBezTo>
                  <a:cubicBezTo>
                    <a:pt x="7172" y="8976"/>
                    <a:pt x="8006" y="3791"/>
                    <a:pt x="4934" y="1327"/>
                  </a:cubicBezTo>
                  <a:cubicBezTo>
                    <a:pt x="4798" y="1273"/>
                    <a:pt x="4524" y="1253"/>
                    <a:pt x="4181" y="1253"/>
                  </a:cubicBezTo>
                  <a:cubicBezTo>
                    <a:pt x="3485" y="1253"/>
                    <a:pt x="2505" y="1336"/>
                    <a:pt x="1811" y="1389"/>
                  </a:cubicBezTo>
                  <a:cubicBezTo>
                    <a:pt x="1528" y="1412"/>
                    <a:pt x="1082" y="1436"/>
                    <a:pt x="953" y="1688"/>
                  </a:cubicBezTo>
                  <a:cubicBezTo>
                    <a:pt x="55" y="4808"/>
                    <a:pt x="0" y="8136"/>
                    <a:pt x="517" y="11341"/>
                  </a:cubicBezTo>
                  <a:cubicBezTo>
                    <a:pt x="1059" y="14709"/>
                    <a:pt x="2494" y="18291"/>
                    <a:pt x="5559" y="19788"/>
                  </a:cubicBezTo>
                  <a:cubicBezTo>
                    <a:pt x="7334" y="20655"/>
                    <a:pt x="9987" y="20879"/>
                    <a:pt x="11604" y="20879"/>
                  </a:cubicBezTo>
                  <a:cubicBezTo>
                    <a:pt x="11689" y="20879"/>
                    <a:pt x="11771" y="20878"/>
                    <a:pt x="11850" y="20877"/>
                  </a:cubicBezTo>
                  <a:cubicBezTo>
                    <a:pt x="13701" y="20850"/>
                    <a:pt x="15300" y="20680"/>
                    <a:pt x="16927" y="19792"/>
                  </a:cubicBezTo>
                  <a:lnTo>
                    <a:pt x="45512" y="19792"/>
                  </a:lnTo>
                  <a:cubicBezTo>
                    <a:pt x="45744" y="16189"/>
                    <a:pt x="45002" y="10888"/>
                    <a:pt x="43356" y="7673"/>
                  </a:cubicBezTo>
                  <a:cubicBezTo>
                    <a:pt x="41712" y="4457"/>
                    <a:pt x="37735" y="1545"/>
                    <a:pt x="34278" y="501"/>
                  </a:cubicBezTo>
                  <a:cubicBezTo>
                    <a:pt x="33145" y="159"/>
                    <a:pt x="31973" y="0"/>
                    <a:pt x="307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56"/>
            <p:cNvSpPr/>
            <p:nvPr/>
          </p:nvSpPr>
          <p:spPr>
            <a:xfrm>
              <a:off x="8318159" y="3719234"/>
              <a:ext cx="50386" cy="558253"/>
            </a:xfrm>
            <a:custGeom>
              <a:avLst/>
              <a:gdLst/>
              <a:ahLst/>
              <a:cxnLst/>
              <a:rect l="l" t="t" r="r" b="b"/>
              <a:pathLst>
                <a:path w="692" h="7667" extrusionOk="0">
                  <a:moveTo>
                    <a:pt x="50" y="1"/>
                  </a:moveTo>
                  <a:cubicBezTo>
                    <a:pt x="32" y="1"/>
                    <a:pt x="12" y="17"/>
                    <a:pt x="18" y="41"/>
                  </a:cubicBezTo>
                  <a:cubicBezTo>
                    <a:pt x="287" y="1307"/>
                    <a:pt x="420" y="2610"/>
                    <a:pt x="376" y="3899"/>
                  </a:cubicBezTo>
                  <a:cubicBezTo>
                    <a:pt x="335" y="5121"/>
                    <a:pt x="1" y="6383"/>
                    <a:pt x="86" y="7598"/>
                  </a:cubicBezTo>
                  <a:cubicBezTo>
                    <a:pt x="90" y="7641"/>
                    <a:pt x="125" y="7667"/>
                    <a:pt x="161" y="7667"/>
                  </a:cubicBezTo>
                  <a:cubicBezTo>
                    <a:pt x="189" y="7667"/>
                    <a:pt x="217" y="7651"/>
                    <a:pt x="229" y="7614"/>
                  </a:cubicBezTo>
                  <a:cubicBezTo>
                    <a:pt x="607" y="6444"/>
                    <a:pt x="651" y="5019"/>
                    <a:pt x="671" y="3791"/>
                  </a:cubicBezTo>
                  <a:cubicBezTo>
                    <a:pt x="692" y="2487"/>
                    <a:pt x="478" y="1266"/>
                    <a:pt x="79" y="25"/>
                  </a:cubicBezTo>
                  <a:cubicBezTo>
                    <a:pt x="75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56"/>
            <p:cNvSpPr/>
            <p:nvPr/>
          </p:nvSpPr>
          <p:spPr>
            <a:xfrm>
              <a:off x="8631328" y="3630184"/>
              <a:ext cx="22353" cy="62983"/>
            </a:xfrm>
            <a:custGeom>
              <a:avLst/>
              <a:gdLst/>
              <a:ahLst/>
              <a:cxnLst/>
              <a:rect l="l" t="t" r="r" b="b"/>
              <a:pathLst>
                <a:path w="307" h="865" extrusionOk="0">
                  <a:moveTo>
                    <a:pt x="154" y="1"/>
                  </a:moveTo>
                  <a:cubicBezTo>
                    <a:pt x="120" y="1"/>
                    <a:pt x="85" y="24"/>
                    <a:pt x="82" y="70"/>
                  </a:cubicBezTo>
                  <a:cubicBezTo>
                    <a:pt x="59" y="312"/>
                    <a:pt x="1" y="570"/>
                    <a:pt x="79" y="808"/>
                  </a:cubicBezTo>
                  <a:cubicBezTo>
                    <a:pt x="91" y="846"/>
                    <a:pt x="122" y="865"/>
                    <a:pt x="154" y="865"/>
                  </a:cubicBezTo>
                  <a:cubicBezTo>
                    <a:pt x="185" y="865"/>
                    <a:pt x="217" y="846"/>
                    <a:pt x="228" y="808"/>
                  </a:cubicBezTo>
                  <a:cubicBezTo>
                    <a:pt x="307" y="570"/>
                    <a:pt x="249" y="312"/>
                    <a:pt x="225" y="70"/>
                  </a:cubicBezTo>
                  <a:cubicBezTo>
                    <a:pt x="222" y="24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56"/>
            <p:cNvSpPr/>
            <p:nvPr/>
          </p:nvSpPr>
          <p:spPr>
            <a:xfrm>
              <a:off x="8736105" y="3735398"/>
              <a:ext cx="13179" cy="44925"/>
            </a:xfrm>
            <a:custGeom>
              <a:avLst/>
              <a:gdLst/>
              <a:ahLst/>
              <a:cxnLst/>
              <a:rect l="l" t="t" r="r" b="b"/>
              <a:pathLst>
                <a:path w="181" h="617" extrusionOk="0">
                  <a:moveTo>
                    <a:pt x="91" y="1"/>
                  </a:moveTo>
                  <a:cubicBezTo>
                    <a:pt x="62" y="1"/>
                    <a:pt x="33" y="20"/>
                    <a:pt x="31" y="57"/>
                  </a:cubicBezTo>
                  <a:cubicBezTo>
                    <a:pt x="28" y="146"/>
                    <a:pt x="25" y="235"/>
                    <a:pt x="21" y="326"/>
                  </a:cubicBezTo>
                  <a:cubicBezTo>
                    <a:pt x="17" y="404"/>
                    <a:pt x="0" y="493"/>
                    <a:pt x="28" y="571"/>
                  </a:cubicBezTo>
                  <a:cubicBezTo>
                    <a:pt x="38" y="602"/>
                    <a:pt x="65" y="617"/>
                    <a:pt x="91" y="617"/>
                  </a:cubicBezTo>
                  <a:cubicBezTo>
                    <a:pt x="117" y="617"/>
                    <a:pt x="144" y="602"/>
                    <a:pt x="154" y="571"/>
                  </a:cubicBezTo>
                  <a:cubicBezTo>
                    <a:pt x="181" y="493"/>
                    <a:pt x="164" y="404"/>
                    <a:pt x="160" y="326"/>
                  </a:cubicBezTo>
                  <a:cubicBezTo>
                    <a:pt x="157" y="235"/>
                    <a:pt x="154" y="146"/>
                    <a:pt x="151" y="57"/>
                  </a:cubicBezTo>
                  <a:cubicBezTo>
                    <a:pt x="149" y="20"/>
                    <a:pt x="120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56"/>
            <p:cNvSpPr/>
            <p:nvPr/>
          </p:nvSpPr>
          <p:spPr>
            <a:xfrm>
              <a:off x="7719929" y="3462714"/>
              <a:ext cx="16164" cy="61017"/>
            </a:xfrm>
            <a:custGeom>
              <a:avLst/>
              <a:gdLst/>
              <a:ahLst/>
              <a:cxnLst/>
              <a:rect l="l" t="t" r="r" b="b"/>
              <a:pathLst>
                <a:path w="222" h="838" extrusionOk="0">
                  <a:moveTo>
                    <a:pt x="112" y="0"/>
                  </a:moveTo>
                  <a:cubicBezTo>
                    <a:pt x="84" y="0"/>
                    <a:pt x="55" y="19"/>
                    <a:pt x="51" y="57"/>
                  </a:cubicBezTo>
                  <a:cubicBezTo>
                    <a:pt x="48" y="196"/>
                    <a:pt x="41" y="332"/>
                    <a:pt x="34" y="472"/>
                  </a:cubicBezTo>
                  <a:cubicBezTo>
                    <a:pt x="28" y="588"/>
                    <a:pt x="1" y="699"/>
                    <a:pt x="55" y="805"/>
                  </a:cubicBezTo>
                  <a:cubicBezTo>
                    <a:pt x="67" y="827"/>
                    <a:pt x="90" y="838"/>
                    <a:pt x="112" y="838"/>
                  </a:cubicBezTo>
                  <a:cubicBezTo>
                    <a:pt x="135" y="838"/>
                    <a:pt x="157" y="827"/>
                    <a:pt x="167" y="805"/>
                  </a:cubicBezTo>
                  <a:cubicBezTo>
                    <a:pt x="222" y="699"/>
                    <a:pt x="197" y="588"/>
                    <a:pt x="191" y="472"/>
                  </a:cubicBezTo>
                  <a:cubicBezTo>
                    <a:pt x="184" y="332"/>
                    <a:pt x="177" y="196"/>
                    <a:pt x="170" y="57"/>
                  </a:cubicBezTo>
                  <a:cubicBezTo>
                    <a:pt x="169" y="19"/>
                    <a:pt x="141" y="0"/>
                    <a:pt x="1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56"/>
            <p:cNvSpPr/>
            <p:nvPr/>
          </p:nvSpPr>
          <p:spPr>
            <a:xfrm>
              <a:off x="7775194" y="3392668"/>
              <a:ext cx="26067" cy="58541"/>
            </a:xfrm>
            <a:custGeom>
              <a:avLst/>
              <a:gdLst/>
              <a:ahLst/>
              <a:cxnLst/>
              <a:rect l="l" t="t" r="r" b="b"/>
              <a:pathLst>
                <a:path w="358" h="804" extrusionOk="0">
                  <a:moveTo>
                    <a:pt x="180" y="1"/>
                  </a:moveTo>
                  <a:cubicBezTo>
                    <a:pt x="141" y="1"/>
                    <a:pt x="102" y="28"/>
                    <a:pt x="96" y="83"/>
                  </a:cubicBezTo>
                  <a:cubicBezTo>
                    <a:pt x="68" y="280"/>
                    <a:pt x="0" y="529"/>
                    <a:pt x="65" y="719"/>
                  </a:cubicBezTo>
                  <a:cubicBezTo>
                    <a:pt x="83" y="775"/>
                    <a:pt x="131" y="803"/>
                    <a:pt x="179" y="803"/>
                  </a:cubicBezTo>
                  <a:cubicBezTo>
                    <a:pt x="226" y="803"/>
                    <a:pt x="274" y="775"/>
                    <a:pt x="293" y="719"/>
                  </a:cubicBezTo>
                  <a:cubicBezTo>
                    <a:pt x="357" y="529"/>
                    <a:pt x="289" y="277"/>
                    <a:pt x="266" y="83"/>
                  </a:cubicBezTo>
                  <a:cubicBezTo>
                    <a:pt x="259" y="28"/>
                    <a:pt x="219" y="1"/>
                    <a:pt x="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56"/>
            <p:cNvSpPr/>
            <p:nvPr/>
          </p:nvSpPr>
          <p:spPr>
            <a:xfrm>
              <a:off x="7795217" y="3633824"/>
              <a:ext cx="18203" cy="64293"/>
            </a:xfrm>
            <a:custGeom>
              <a:avLst/>
              <a:gdLst/>
              <a:ahLst/>
              <a:cxnLst/>
              <a:rect l="l" t="t" r="r" b="b"/>
              <a:pathLst>
                <a:path w="250" h="883" extrusionOk="0">
                  <a:moveTo>
                    <a:pt x="125" y="1"/>
                  </a:moveTo>
                  <a:cubicBezTo>
                    <a:pt x="88" y="1"/>
                    <a:pt x="50" y="25"/>
                    <a:pt x="45" y="75"/>
                  </a:cubicBezTo>
                  <a:cubicBezTo>
                    <a:pt x="28" y="326"/>
                    <a:pt x="0" y="565"/>
                    <a:pt x="35" y="816"/>
                  </a:cubicBezTo>
                  <a:cubicBezTo>
                    <a:pt x="42" y="860"/>
                    <a:pt x="83" y="882"/>
                    <a:pt x="125" y="882"/>
                  </a:cubicBezTo>
                  <a:cubicBezTo>
                    <a:pt x="166" y="882"/>
                    <a:pt x="207" y="860"/>
                    <a:pt x="212" y="816"/>
                  </a:cubicBezTo>
                  <a:cubicBezTo>
                    <a:pt x="249" y="565"/>
                    <a:pt x="222" y="326"/>
                    <a:pt x="205" y="75"/>
                  </a:cubicBezTo>
                  <a:cubicBezTo>
                    <a:pt x="200" y="25"/>
                    <a:pt x="162" y="1"/>
                    <a:pt x="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56"/>
            <p:cNvSpPr/>
            <p:nvPr/>
          </p:nvSpPr>
          <p:spPr>
            <a:xfrm>
              <a:off x="7989045" y="3588899"/>
              <a:ext cx="25776" cy="68371"/>
            </a:xfrm>
            <a:custGeom>
              <a:avLst/>
              <a:gdLst/>
              <a:ahLst/>
              <a:cxnLst/>
              <a:rect l="l" t="t" r="r" b="b"/>
              <a:pathLst>
                <a:path w="354" h="939" extrusionOk="0">
                  <a:moveTo>
                    <a:pt x="103" y="0"/>
                  </a:moveTo>
                  <a:cubicBezTo>
                    <a:pt x="50" y="0"/>
                    <a:pt x="0" y="42"/>
                    <a:pt x="17" y="113"/>
                  </a:cubicBezTo>
                  <a:cubicBezTo>
                    <a:pt x="71" y="361"/>
                    <a:pt x="30" y="610"/>
                    <a:pt x="40" y="862"/>
                  </a:cubicBezTo>
                  <a:cubicBezTo>
                    <a:pt x="42" y="910"/>
                    <a:pt x="80" y="939"/>
                    <a:pt x="120" y="939"/>
                  </a:cubicBezTo>
                  <a:cubicBezTo>
                    <a:pt x="144" y="939"/>
                    <a:pt x="170" y="927"/>
                    <a:pt x="187" y="902"/>
                  </a:cubicBezTo>
                  <a:cubicBezTo>
                    <a:pt x="353" y="640"/>
                    <a:pt x="306" y="341"/>
                    <a:pt x="193" y="62"/>
                  </a:cubicBezTo>
                  <a:cubicBezTo>
                    <a:pt x="175" y="20"/>
                    <a:pt x="138" y="0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56"/>
            <p:cNvSpPr/>
            <p:nvPr/>
          </p:nvSpPr>
          <p:spPr>
            <a:xfrm>
              <a:off x="6847193" y="3559628"/>
              <a:ext cx="168707" cy="714291"/>
            </a:xfrm>
            <a:custGeom>
              <a:avLst/>
              <a:gdLst/>
              <a:ahLst/>
              <a:cxnLst/>
              <a:rect l="l" t="t" r="r" b="b"/>
              <a:pathLst>
                <a:path w="2317" h="9810" extrusionOk="0">
                  <a:moveTo>
                    <a:pt x="2286" y="1"/>
                  </a:moveTo>
                  <a:cubicBezTo>
                    <a:pt x="2276" y="1"/>
                    <a:pt x="2266" y="6"/>
                    <a:pt x="2262" y="18"/>
                  </a:cubicBezTo>
                  <a:cubicBezTo>
                    <a:pt x="1654" y="1611"/>
                    <a:pt x="1180" y="3258"/>
                    <a:pt x="786" y="4918"/>
                  </a:cubicBezTo>
                  <a:cubicBezTo>
                    <a:pt x="415" y="6496"/>
                    <a:pt x="68" y="8140"/>
                    <a:pt x="0" y="9766"/>
                  </a:cubicBezTo>
                  <a:cubicBezTo>
                    <a:pt x="0" y="9794"/>
                    <a:pt x="25" y="9810"/>
                    <a:pt x="49" y="9810"/>
                  </a:cubicBezTo>
                  <a:cubicBezTo>
                    <a:pt x="69" y="9810"/>
                    <a:pt x="88" y="9799"/>
                    <a:pt x="92" y="9776"/>
                  </a:cubicBezTo>
                  <a:cubicBezTo>
                    <a:pt x="450" y="8150"/>
                    <a:pt x="629" y="6490"/>
                    <a:pt x="1004" y="4863"/>
                  </a:cubicBezTo>
                  <a:cubicBezTo>
                    <a:pt x="1375" y="3237"/>
                    <a:pt x="1882" y="1645"/>
                    <a:pt x="2310" y="32"/>
                  </a:cubicBezTo>
                  <a:cubicBezTo>
                    <a:pt x="2316" y="13"/>
                    <a:pt x="2301" y="1"/>
                    <a:pt x="2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56"/>
            <p:cNvSpPr/>
            <p:nvPr/>
          </p:nvSpPr>
          <p:spPr>
            <a:xfrm>
              <a:off x="5860724" y="3649334"/>
              <a:ext cx="20897" cy="65240"/>
            </a:xfrm>
            <a:custGeom>
              <a:avLst/>
              <a:gdLst/>
              <a:ahLst/>
              <a:cxnLst/>
              <a:rect l="l" t="t" r="r" b="b"/>
              <a:pathLst>
                <a:path w="287" h="896" extrusionOk="0">
                  <a:moveTo>
                    <a:pt x="143" y="1"/>
                  </a:moveTo>
                  <a:cubicBezTo>
                    <a:pt x="101" y="1"/>
                    <a:pt x="60" y="28"/>
                    <a:pt x="58" y="82"/>
                  </a:cubicBezTo>
                  <a:cubicBezTo>
                    <a:pt x="48" y="321"/>
                    <a:pt x="0" y="593"/>
                    <a:pt x="48" y="825"/>
                  </a:cubicBezTo>
                  <a:cubicBezTo>
                    <a:pt x="58" y="872"/>
                    <a:pt x="100" y="896"/>
                    <a:pt x="143" y="896"/>
                  </a:cubicBezTo>
                  <a:cubicBezTo>
                    <a:pt x="186" y="896"/>
                    <a:pt x="228" y="872"/>
                    <a:pt x="239" y="825"/>
                  </a:cubicBezTo>
                  <a:cubicBezTo>
                    <a:pt x="286" y="593"/>
                    <a:pt x="239" y="321"/>
                    <a:pt x="228" y="82"/>
                  </a:cubicBezTo>
                  <a:cubicBezTo>
                    <a:pt x="226" y="28"/>
                    <a:pt x="185" y="1"/>
                    <a:pt x="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56"/>
            <p:cNvSpPr/>
            <p:nvPr/>
          </p:nvSpPr>
          <p:spPr>
            <a:xfrm>
              <a:off x="5955599" y="3683264"/>
              <a:ext cx="15655" cy="41503"/>
            </a:xfrm>
            <a:custGeom>
              <a:avLst/>
              <a:gdLst/>
              <a:ahLst/>
              <a:cxnLst/>
              <a:rect l="l" t="t" r="r" b="b"/>
              <a:pathLst>
                <a:path w="215" h="570" extrusionOk="0">
                  <a:moveTo>
                    <a:pt x="107" y="0"/>
                  </a:moveTo>
                  <a:cubicBezTo>
                    <a:pt x="79" y="0"/>
                    <a:pt x="51" y="20"/>
                    <a:pt x="48" y="59"/>
                  </a:cubicBezTo>
                  <a:cubicBezTo>
                    <a:pt x="38" y="202"/>
                    <a:pt x="0" y="376"/>
                    <a:pt x="38" y="519"/>
                  </a:cubicBezTo>
                  <a:cubicBezTo>
                    <a:pt x="46" y="552"/>
                    <a:pt x="77" y="569"/>
                    <a:pt x="107" y="569"/>
                  </a:cubicBezTo>
                  <a:cubicBezTo>
                    <a:pt x="138" y="569"/>
                    <a:pt x="169" y="552"/>
                    <a:pt x="177" y="519"/>
                  </a:cubicBezTo>
                  <a:cubicBezTo>
                    <a:pt x="214" y="376"/>
                    <a:pt x="177" y="202"/>
                    <a:pt x="167" y="59"/>
                  </a:cubicBezTo>
                  <a:cubicBezTo>
                    <a:pt x="164" y="20"/>
                    <a:pt x="136" y="0"/>
                    <a:pt x="1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56"/>
            <p:cNvSpPr/>
            <p:nvPr/>
          </p:nvSpPr>
          <p:spPr>
            <a:xfrm>
              <a:off x="5924363" y="3883864"/>
              <a:ext cx="13980" cy="45435"/>
            </a:xfrm>
            <a:custGeom>
              <a:avLst/>
              <a:gdLst/>
              <a:ahLst/>
              <a:cxnLst/>
              <a:rect l="l" t="t" r="r" b="b"/>
              <a:pathLst>
                <a:path w="192" h="624" extrusionOk="0">
                  <a:moveTo>
                    <a:pt x="96" y="0"/>
                  </a:moveTo>
                  <a:cubicBezTo>
                    <a:pt x="68" y="0"/>
                    <a:pt x="40" y="19"/>
                    <a:pt x="38" y="56"/>
                  </a:cubicBezTo>
                  <a:cubicBezTo>
                    <a:pt x="31" y="145"/>
                    <a:pt x="28" y="234"/>
                    <a:pt x="21" y="325"/>
                  </a:cubicBezTo>
                  <a:cubicBezTo>
                    <a:pt x="18" y="407"/>
                    <a:pt x="1" y="492"/>
                    <a:pt x="28" y="570"/>
                  </a:cubicBezTo>
                  <a:cubicBezTo>
                    <a:pt x="38" y="606"/>
                    <a:pt x="67" y="624"/>
                    <a:pt x="96" y="624"/>
                  </a:cubicBezTo>
                  <a:cubicBezTo>
                    <a:pt x="125" y="624"/>
                    <a:pt x="154" y="606"/>
                    <a:pt x="164" y="570"/>
                  </a:cubicBezTo>
                  <a:cubicBezTo>
                    <a:pt x="191" y="492"/>
                    <a:pt x="174" y="403"/>
                    <a:pt x="171" y="325"/>
                  </a:cubicBezTo>
                  <a:cubicBezTo>
                    <a:pt x="164" y="234"/>
                    <a:pt x="161" y="145"/>
                    <a:pt x="153" y="56"/>
                  </a:cubicBezTo>
                  <a:cubicBezTo>
                    <a:pt x="152" y="19"/>
                    <a:pt x="124" y="0"/>
                    <a:pt x="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56"/>
            <p:cNvSpPr/>
            <p:nvPr/>
          </p:nvSpPr>
          <p:spPr>
            <a:xfrm>
              <a:off x="7145944" y="1343351"/>
              <a:ext cx="1510714" cy="1392466"/>
            </a:xfrm>
            <a:custGeom>
              <a:avLst/>
              <a:gdLst/>
              <a:ahLst/>
              <a:cxnLst/>
              <a:rect l="l" t="t" r="r" b="b"/>
              <a:pathLst>
                <a:path w="20748" h="19124" extrusionOk="0">
                  <a:moveTo>
                    <a:pt x="9265" y="0"/>
                  </a:moveTo>
                  <a:cubicBezTo>
                    <a:pt x="8349" y="0"/>
                    <a:pt x="7466" y="137"/>
                    <a:pt x="6839" y="370"/>
                  </a:cubicBezTo>
                  <a:cubicBezTo>
                    <a:pt x="5651" y="812"/>
                    <a:pt x="4396" y="1608"/>
                    <a:pt x="3665" y="2642"/>
                  </a:cubicBezTo>
                  <a:cubicBezTo>
                    <a:pt x="2936" y="3680"/>
                    <a:pt x="2450" y="4902"/>
                    <a:pt x="1943" y="6062"/>
                  </a:cubicBezTo>
                  <a:cubicBezTo>
                    <a:pt x="1334" y="7464"/>
                    <a:pt x="1028" y="8872"/>
                    <a:pt x="538" y="10318"/>
                  </a:cubicBezTo>
                  <a:cubicBezTo>
                    <a:pt x="252" y="11169"/>
                    <a:pt x="1" y="12046"/>
                    <a:pt x="24" y="12945"/>
                  </a:cubicBezTo>
                  <a:cubicBezTo>
                    <a:pt x="78" y="14948"/>
                    <a:pt x="1552" y="16701"/>
                    <a:pt x="3314" y="17657"/>
                  </a:cubicBezTo>
                  <a:cubicBezTo>
                    <a:pt x="5080" y="18616"/>
                    <a:pt x="6366" y="18936"/>
                    <a:pt x="8751" y="19123"/>
                  </a:cubicBezTo>
                  <a:cubicBezTo>
                    <a:pt x="12133" y="18973"/>
                    <a:pt x="15630" y="18797"/>
                    <a:pt x="18672" y="17303"/>
                  </a:cubicBezTo>
                  <a:cubicBezTo>
                    <a:pt x="19030" y="17129"/>
                    <a:pt x="19383" y="16932"/>
                    <a:pt x="19649" y="16636"/>
                  </a:cubicBezTo>
                  <a:cubicBezTo>
                    <a:pt x="19961" y="16286"/>
                    <a:pt x="20125" y="15826"/>
                    <a:pt x="20241" y="15367"/>
                  </a:cubicBezTo>
                  <a:cubicBezTo>
                    <a:pt x="20748" y="13359"/>
                    <a:pt x="20462" y="11227"/>
                    <a:pt x="19900" y="9233"/>
                  </a:cubicBezTo>
                  <a:cubicBezTo>
                    <a:pt x="19080" y="6313"/>
                    <a:pt x="17566" y="3446"/>
                    <a:pt x="15028" y="1792"/>
                  </a:cubicBezTo>
                  <a:cubicBezTo>
                    <a:pt x="13474" y="778"/>
                    <a:pt x="12518" y="574"/>
                    <a:pt x="10718" y="121"/>
                  </a:cubicBezTo>
                  <a:cubicBezTo>
                    <a:pt x="10247" y="39"/>
                    <a:pt x="9752" y="0"/>
                    <a:pt x="92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56"/>
            <p:cNvSpPr/>
            <p:nvPr/>
          </p:nvSpPr>
          <p:spPr>
            <a:xfrm>
              <a:off x="7308463" y="1451114"/>
              <a:ext cx="1019957" cy="1523238"/>
            </a:xfrm>
            <a:custGeom>
              <a:avLst/>
              <a:gdLst/>
              <a:ahLst/>
              <a:cxnLst/>
              <a:rect l="l" t="t" r="r" b="b"/>
              <a:pathLst>
                <a:path w="14008" h="20920" extrusionOk="0">
                  <a:moveTo>
                    <a:pt x="6266" y="0"/>
                  </a:moveTo>
                  <a:cubicBezTo>
                    <a:pt x="4944" y="0"/>
                    <a:pt x="3676" y="772"/>
                    <a:pt x="2844" y="1815"/>
                  </a:cubicBezTo>
                  <a:cubicBezTo>
                    <a:pt x="1936" y="2952"/>
                    <a:pt x="1470" y="4374"/>
                    <a:pt x="1126" y="5790"/>
                  </a:cubicBezTo>
                  <a:cubicBezTo>
                    <a:pt x="405" y="8770"/>
                    <a:pt x="0" y="11863"/>
                    <a:pt x="1623" y="14496"/>
                  </a:cubicBezTo>
                  <a:cubicBezTo>
                    <a:pt x="1946" y="15020"/>
                    <a:pt x="2684" y="15687"/>
                    <a:pt x="3253" y="15912"/>
                  </a:cubicBezTo>
                  <a:cubicBezTo>
                    <a:pt x="3640" y="16061"/>
                    <a:pt x="3760" y="16143"/>
                    <a:pt x="4141" y="16245"/>
                  </a:cubicBezTo>
                  <a:lnTo>
                    <a:pt x="4141" y="16384"/>
                  </a:lnTo>
                  <a:cubicBezTo>
                    <a:pt x="4066" y="17334"/>
                    <a:pt x="3954" y="18133"/>
                    <a:pt x="3984" y="19085"/>
                  </a:cubicBezTo>
                  <a:cubicBezTo>
                    <a:pt x="3995" y="19453"/>
                    <a:pt x="4019" y="19838"/>
                    <a:pt x="4192" y="20161"/>
                  </a:cubicBezTo>
                  <a:cubicBezTo>
                    <a:pt x="4451" y="20650"/>
                    <a:pt x="5015" y="20920"/>
                    <a:pt x="5568" y="20920"/>
                  </a:cubicBezTo>
                  <a:cubicBezTo>
                    <a:pt x="5604" y="20920"/>
                    <a:pt x="5640" y="20918"/>
                    <a:pt x="5675" y="20916"/>
                  </a:cubicBezTo>
                  <a:cubicBezTo>
                    <a:pt x="6261" y="20879"/>
                    <a:pt x="6801" y="20569"/>
                    <a:pt x="7227" y="20167"/>
                  </a:cubicBezTo>
                  <a:cubicBezTo>
                    <a:pt x="7655" y="19766"/>
                    <a:pt x="7808" y="19715"/>
                    <a:pt x="8132" y="19228"/>
                  </a:cubicBezTo>
                  <a:lnTo>
                    <a:pt x="8234" y="19045"/>
                  </a:lnTo>
                  <a:cubicBezTo>
                    <a:pt x="8309" y="18898"/>
                    <a:pt x="8183" y="17256"/>
                    <a:pt x="8216" y="16422"/>
                  </a:cubicBezTo>
                  <a:cubicBezTo>
                    <a:pt x="9530" y="16191"/>
                    <a:pt x="10826" y="15173"/>
                    <a:pt x="11258" y="13891"/>
                  </a:cubicBezTo>
                  <a:cubicBezTo>
                    <a:pt x="11374" y="13982"/>
                    <a:pt x="11585" y="14104"/>
                    <a:pt x="11704" y="14129"/>
                  </a:cubicBezTo>
                  <a:cubicBezTo>
                    <a:pt x="11776" y="14143"/>
                    <a:pt x="11849" y="14150"/>
                    <a:pt x="11921" y="14150"/>
                  </a:cubicBezTo>
                  <a:cubicBezTo>
                    <a:pt x="12323" y="14150"/>
                    <a:pt x="12713" y="13941"/>
                    <a:pt x="13041" y="13693"/>
                  </a:cubicBezTo>
                  <a:cubicBezTo>
                    <a:pt x="13456" y="13380"/>
                    <a:pt x="13701" y="12986"/>
                    <a:pt x="13827" y="12482"/>
                  </a:cubicBezTo>
                  <a:cubicBezTo>
                    <a:pt x="14007" y="11768"/>
                    <a:pt x="13780" y="11029"/>
                    <a:pt x="13246" y="10645"/>
                  </a:cubicBezTo>
                  <a:cubicBezTo>
                    <a:pt x="12863" y="10368"/>
                    <a:pt x="12447" y="10258"/>
                    <a:pt x="12001" y="10258"/>
                  </a:cubicBezTo>
                  <a:cubicBezTo>
                    <a:pt x="11849" y="10258"/>
                    <a:pt x="11692" y="10271"/>
                    <a:pt x="11533" y="10294"/>
                  </a:cubicBezTo>
                  <a:lnTo>
                    <a:pt x="11533" y="10294"/>
                  </a:lnTo>
                  <a:cubicBezTo>
                    <a:pt x="11912" y="7809"/>
                    <a:pt x="11677" y="5233"/>
                    <a:pt x="10854" y="2856"/>
                  </a:cubicBezTo>
                  <a:cubicBezTo>
                    <a:pt x="10680" y="2353"/>
                    <a:pt x="10473" y="1846"/>
                    <a:pt x="10115" y="1455"/>
                  </a:cubicBezTo>
                  <a:cubicBezTo>
                    <a:pt x="9809" y="1118"/>
                    <a:pt x="9408" y="884"/>
                    <a:pt x="8996" y="693"/>
                  </a:cubicBezTo>
                  <a:cubicBezTo>
                    <a:pt x="8145" y="295"/>
                    <a:pt x="7220" y="60"/>
                    <a:pt x="6284" y="3"/>
                  </a:cubicBezTo>
                  <a:lnTo>
                    <a:pt x="6284" y="3"/>
                  </a:lnTo>
                  <a:lnTo>
                    <a:pt x="6618" y="19"/>
                  </a:lnTo>
                  <a:cubicBezTo>
                    <a:pt x="6500" y="7"/>
                    <a:pt x="6383" y="0"/>
                    <a:pt x="6266" y="0"/>
                  </a:cubicBezTo>
                  <a:close/>
                </a:path>
              </a:pathLst>
            </a:custGeom>
            <a:solidFill>
              <a:srgbClr val="C77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56"/>
            <p:cNvSpPr/>
            <p:nvPr/>
          </p:nvSpPr>
          <p:spPr>
            <a:xfrm>
              <a:off x="7373849" y="1407864"/>
              <a:ext cx="1018210" cy="800501"/>
            </a:xfrm>
            <a:custGeom>
              <a:avLst/>
              <a:gdLst/>
              <a:ahLst/>
              <a:cxnLst/>
              <a:rect l="l" t="t" r="r" b="b"/>
              <a:pathLst>
                <a:path w="13984" h="10994" extrusionOk="0">
                  <a:moveTo>
                    <a:pt x="307" y="5832"/>
                  </a:moveTo>
                  <a:cubicBezTo>
                    <a:pt x="171" y="6287"/>
                    <a:pt x="66" y="6817"/>
                    <a:pt x="0" y="7435"/>
                  </a:cubicBezTo>
                  <a:lnTo>
                    <a:pt x="307" y="5832"/>
                  </a:lnTo>
                  <a:close/>
                  <a:moveTo>
                    <a:pt x="5512" y="1"/>
                  </a:moveTo>
                  <a:cubicBezTo>
                    <a:pt x="4991" y="1"/>
                    <a:pt x="4460" y="8"/>
                    <a:pt x="3957" y="154"/>
                  </a:cubicBezTo>
                  <a:cubicBezTo>
                    <a:pt x="3593" y="259"/>
                    <a:pt x="3256" y="437"/>
                    <a:pt x="2923" y="620"/>
                  </a:cubicBezTo>
                  <a:cubicBezTo>
                    <a:pt x="2549" y="824"/>
                    <a:pt x="2181" y="1035"/>
                    <a:pt x="1821" y="1253"/>
                  </a:cubicBezTo>
                  <a:cubicBezTo>
                    <a:pt x="1640" y="1358"/>
                    <a:pt x="1460" y="1470"/>
                    <a:pt x="1321" y="1630"/>
                  </a:cubicBezTo>
                  <a:cubicBezTo>
                    <a:pt x="1188" y="1784"/>
                    <a:pt x="1103" y="1974"/>
                    <a:pt x="1024" y="2164"/>
                  </a:cubicBezTo>
                  <a:cubicBezTo>
                    <a:pt x="759" y="2808"/>
                    <a:pt x="561" y="3478"/>
                    <a:pt x="436" y="4162"/>
                  </a:cubicBezTo>
                  <a:cubicBezTo>
                    <a:pt x="402" y="4336"/>
                    <a:pt x="388" y="4553"/>
                    <a:pt x="531" y="4659"/>
                  </a:cubicBezTo>
                  <a:lnTo>
                    <a:pt x="307" y="5832"/>
                  </a:lnTo>
                  <a:lnTo>
                    <a:pt x="307" y="5832"/>
                  </a:lnTo>
                  <a:cubicBezTo>
                    <a:pt x="1106" y="3161"/>
                    <a:pt x="2971" y="3093"/>
                    <a:pt x="4073" y="2947"/>
                  </a:cubicBezTo>
                  <a:cubicBezTo>
                    <a:pt x="4311" y="2916"/>
                    <a:pt x="4551" y="2900"/>
                    <a:pt x="4791" y="2900"/>
                  </a:cubicBezTo>
                  <a:cubicBezTo>
                    <a:pt x="5855" y="2900"/>
                    <a:pt x="6920" y="3207"/>
                    <a:pt x="7805" y="3797"/>
                  </a:cubicBezTo>
                  <a:cubicBezTo>
                    <a:pt x="8081" y="3985"/>
                    <a:pt x="8336" y="4193"/>
                    <a:pt x="8584" y="4414"/>
                  </a:cubicBezTo>
                  <a:cubicBezTo>
                    <a:pt x="8857" y="4655"/>
                    <a:pt x="9122" y="4907"/>
                    <a:pt x="9350" y="5190"/>
                  </a:cubicBezTo>
                  <a:cubicBezTo>
                    <a:pt x="9976" y="5975"/>
                    <a:pt x="10289" y="6976"/>
                    <a:pt x="10398" y="7973"/>
                  </a:cubicBezTo>
                  <a:cubicBezTo>
                    <a:pt x="10510" y="8973"/>
                    <a:pt x="10432" y="9983"/>
                    <a:pt x="10357" y="10983"/>
                  </a:cubicBezTo>
                  <a:lnTo>
                    <a:pt x="10408" y="10994"/>
                  </a:lnTo>
                  <a:cubicBezTo>
                    <a:pt x="11172" y="10677"/>
                    <a:pt x="12000" y="10514"/>
                    <a:pt x="12828" y="10514"/>
                  </a:cubicBezTo>
                  <a:cubicBezTo>
                    <a:pt x="13173" y="10514"/>
                    <a:pt x="13518" y="10542"/>
                    <a:pt x="13858" y="10599"/>
                  </a:cubicBezTo>
                  <a:cubicBezTo>
                    <a:pt x="13984" y="10116"/>
                    <a:pt x="13875" y="9606"/>
                    <a:pt x="13759" y="9119"/>
                  </a:cubicBezTo>
                  <a:cubicBezTo>
                    <a:pt x="13569" y="8337"/>
                    <a:pt x="13354" y="7561"/>
                    <a:pt x="13113" y="6792"/>
                  </a:cubicBezTo>
                  <a:cubicBezTo>
                    <a:pt x="12664" y="5369"/>
                    <a:pt x="12112" y="3961"/>
                    <a:pt x="11238" y="2753"/>
                  </a:cubicBezTo>
                  <a:cubicBezTo>
                    <a:pt x="10364" y="1542"/>
                    <a:pt x="9132" y="545"/>
                    <a:pt x="7683" y="192"/>
                  </a:cubicBezTo>
                  <a:cubicBezTo>
                    <a:pt x="6975" y="18"/>
                    <a:pt x="6241" y="5"/>
                    <a:pt x="55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56"/>
            <p:cNvSpPr/>
            <p:nvPr/>
          </p:nvSpPr>
          <p:spPr>
            <a:xfrm>
              <a:off x="7661169" y="1807460"/>
              <a:ext cx="395226" cy="395445"/>
            </a:xfrm>
            <a:custGeom>
              <a:avLst/>
              <a:gdLst/>
              <a:ahLst/>
              <a:cxnLst/>
              <a:rect l="l" t="t" r="r" b="b"/>
              <a:pathLst>
                <a:path w="5428" h="5431" extrusionOk="0">
                  <a:moveTo>
                    <a:pt x="2713" y="246"/>
                  </a:moveTo>
                  <a:cubicBezTo>
                    <a:pt x="4074" y="246"/>
                    <a:pt x="5183" y="1355"/>
                    <a:pt x="5183" y="2716"/>
                  </a:cubicBezTo>
                  <a:cubicBezTo>
                    <a:pt x="5183" y="4077"/>
                    <a:pt x="4074" y="5182"/>
                    <a:pt x="2713" y="5182"/>
                  </a:cubicBezTo>
                  <a:cubicBezTo>
                    <a:pt x="1351" y="5182"/>
                    <a:pt x="246" y="4077"/>
                    <a:pt x="246" y="2716"/>
                  </a:cubicBezTo>
                  <a:cubicBezTo>
                    <a:pt x="246" y="1355"/>
                    <a:pt x="1351" y="246"/>
                    <a:pt x="2713" y="246"/>
                  </a:cubicBezTo>
                  <a:close/>
                  <a:moveTo>
                    <a:pt x="2713" y="1"/>
                  </a:moveTo>
                  <a:cubicBezTo>
                    <a:pt x="1216" y="1"/>
                    <a:pt x="1" y="1219"/>
                    <a:pt x="1" y="2716"/>
                  </a:cubicBezTo>
                  <a:cubicBezTo>
                    <a:pt x="1" y="4213"/>
                    <a:pt x="1216" y="5431"/>
                    <a:pt x="2713" y="5431"/>
                  </a:cubicBezTo>
                  <a:cubicBezTo>
                    <a:pt x="4209" y="5431"/>
                    <a:pt x="5428" y="4213"/>
                    <a:pt x="5428" y="2716"/>
                  </a:cubicBezTo>
                  <a:cubicBezTo>
                    <a:pt x="5428" y="1219"/>
                    <a:pt x="4209" y="1"/>
                    <a:pt x="2713" y="1"/>
                  </a:cubicBezTo>
                  <a:close/>
                </a:path>
              </a:pathLst>
            </a:custGeom>
            <a:solidFill>
              <a:srgbClr val="FA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56"/>
            <p:cNvSpPr/>
            <p:nvPr/>
          </p:nvSpPr>
          <p:spPr>
            <a:xfrm>
              <a:off x="7279411" y="1837750"/>
              <a:ext cx="333336" cy="369159"/>
            </a:xfrm>
            <a:custGeom>
              <a:avLst/>
              <a:gdLst/>
              <a:ahLst/>
              <a:cxnLst/>
              <a:rect l="l" t="t" r="r" b="b"/>
              <a:pathLst>
                <a:path w="4578" h="5070" extrusionOk="0">
                  <a:moveTo>
                    <a:pt x="2291" y="217"/>
                  </a:moveTo>
                  <a:cubicBezTo>
                    <a:pt x="3430" y="217"/>
                    <a:pt x="4360" y="1259"/>
                    <a:pt x="4360" y="2535"/>
                  </a:cubicBezTo>
                  <a:cubicBezTo>
                    <a:pt x="4360" y="3810"/>
                    <a:pt x="3430" y="4848"/>
                    <a:pt x="2291" y="4848"/>
                  </a:cubicBezTo>
                  <a:cubicBezTo>
                    <a:pt x="1148" y="4848"/>
                    <a:pt x="222" y="3810"/>
                    <a:pt x="222" y="2535"/>
                  </a:cubicBezTo>
                  <a:cubicBezTo>
                    <a:pt x="222" y="1259"/>
                    <a:pt x="1148" y="217"/>
                    <a:pt x="2291" y="217"/>
                  </a:cubicBezTo>
                  <a:close/>
                  <a:moveTo>
                    <a:pt x="2291" y="0"/>
                  </a:moveTo>
                  <a:cubicBezTo>
                    <a:pt x="1029" y="0"/>
                    <a:pt x="1" y="1136"/>
                    <a:pt x="1" y="2535"/>
                  </a:cubicBezTo>
                  <a:cubicBezTo>
                    <a:pt x="1" y="3933"/>
                    <a:pt x="1029" y="5069"/>
                    <a:pt x="2291" y="5069"/>
                  </a:cubicBezTo>
                  <a:cubicBezTo>
                    <a:pt x="3553" y="5069"/>
                    <a:pt x="4578" y="3933"/>
                    <a:pt x="4578" y="2535"/>
                  </a:cubicBezTo>
                  <a:cubicBezTo>
                    <a:pt x="4578" y="1136"/>
                    <a:pt x="3553" y="0"/>
                    <a:pt x="2291" y="0"/>
                  </a:cubicBezTo>
                  <a:close/>
                </a:path>
              </a:pathLst>
            </a:custGeom>
            <a:solidFill>
              <a:srgbClr val="FA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56"/>
            <p:cNvSpPr/>
            <p:nvPr/>
          </p:nvSpPr>
          <p:spPr>
            <a:xfrm>
              <a:off x="7840070" y="1989347"/>
              <a:ext cx="70410" cy="68953"/>
            </a:xfrm>
            <a:custGeom>
              <a:avLst/>
              <a:gdLst/>
              <a:ahLst/>
              <a:cxnLst/>
              <a:rect l="l" t="t" r="r" b="b"/>
              <a:pathLst>
                <a:path w="967" h="947" extrusionOk="0">
                  <a:moveTo>
                    <a:pt x="481" y="0"/>
                  </a:moveTo>
                  <a:cubicBezTo>
                    <a:pt x="228" y="0"/>
                    <a:pt x="21" y="200"/>
                    <a:pt x="11" y="456"/>
                  </a:cubicBezTo>
                  <a:cubicBezTo>
                    <a:pt x="1" y="718"/>
                    <a:pt x="205" y="935"/>
                    <a:pt x="466" y="946"/>
                  </a:cubicBezTo>
                  <a:cubicBezTo>
                    <a:pt x="472" y="946"/>
                    <a:pt x="478" y="946"/>
                    <a:pt x="484" y="946"/>
                  </a:cubicBezTo>
                  <a:cubicBezTo>
                    <a:pt x="738" y="946"/>
                    <a:pt x="947" y="746"/>
                    <a:pt x="956" y="490"/>
                  </a:cubicBezTo>
                  <a:cubicBezTo>
                    <a:pt x="967" y="228"/>
                    <a:pt x="763" y="10"/>
                    <a:pt x="501" y="0"/>
                  </a:cubicBezTo>
                  <a:cubicBezTo>
                    <a:pt x="494" y="0"/>
                    <a:pt x="488" y="0"/>
                    <a:pt x="4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56"/>
            <p:cNvSpPr/>
            <p:nvPr/>
          </p:nvSpPr>
          <p:spPr>
            <a:xfrm>
              <a:off x="7469671" y="2001652"/>
              <a:ext cx="70264" cy="69026"/>
            </a:xfrm>
            <a:custGeom>
              <a:avLst/>
              <a:gdLst/>
              <a:ahLst/>
              <a:cxnLst/>
              <a:rect l="l" t="t" r="r" b="b"/>
              <a:pathLst>
                <a:path w="965" h="948" extrusionOk="0">
                  <a:moveTo>
                    <a:pt x="479" y="1"/>
                  </a:moveTo>
                  <a:cubicBezTo>
                    <a:pt x="228" y="1"/>
                    <a:pt x="18" y="201"/>
                    <a:pt x="8" y="457"/>
                  </a:cubicBezTo>
                  <a:cubicBezTo>
                    <a:pt x="1" y="719"/>
                    <a:pt x="205" y="937"/>
                    <a:pt x="464" y="947"/>
                  </a:cubicBezTo>
                  <a:cubicBezTo>
                    <a:pt x="470" y="947"/>
                    <a:pt x="477" y="947"/>
                    <a:pt x="483" y="947"/>
                  </a:cubicBezTo>
                  <a:cubicBezTo>
                    <a:pt x="737" y="947"/>
                    <a:pt x="947" y="747"/>
                    <a:pt x="954" y="491"/>
                  </a:cubicBezTo>
                  <a:cubicBezTo>
                    <a:pt x="964" y="229"/>
                    <a:pt x="760" y="11"/>
                    <a:pt x="498" y="1"/>
                  </a:cubicBezTo>
                  <a:cubicBezTo>
                    <a:pt x="492" y="1"/>
                    <a:pt x="485" y="1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56"/>
            <p:cNvSpPr/>
            <p:nvPr/>
          </p:nvSpPr>
          <p:spPr>
            <a:xfrm>
              <a:off x="7561852" y="1828066"/>
              <a:ext cx="96185" cy="365446"/>
            </a:xfrm>
            <a:custGeom>
              <a:avLst/>
              <a:gdLst/>
              <a:ahLst/>
              <a:cxnLst/>
              <a:rect l="l" t="t" r="r" b="b"/>
              <a:pathLst>
                <a:path w="1321" h="5019" extrusionOk="0">
                  <a:moveTo>
                    <a:pt x="1321" y="0"/>
                  </a:moveTo>
                  <a:cubicBezTo>
                    <a:pt x="531" y="1415"/>
                    <a:pt x="76" y="3015"/>
                    <a:pt x="0" y="4634"/>
                  </a:cubicBezTo>
                  <a:lnTo>
                    <a:pt x="8" y="4661"/>
                  </a:lnTo>
                  <a:cubicBezTo>
                    <a:pt x="38" y="4743"/>
                    <a:pt x="127" y="4780"/>
                    <a:pt x="205" y="4815"/>
                  </a:cubicBezTo>
                  <a:cubicBezTo>
                    <a:pt x="375" y="4882"/>
                    <a:pt x="545" y="4951"/>
                    <a:pt x="712" y="5019"/>
                  </a:cubicBezTo>
                  <a:lnTo>
                    <a:pt x="1321" y="0"/>
                  </a:lnTo>
                  <a:close/>
                </a:path>
              </a:pathLst>
            </a:custGeom>
            <a:solidFill>
              <a:srgbClr val="C77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56"/>
            <p:cNvSpPr/>
            <p:nvPr/>
          </p:nvSpPr>
          <p:spPr>
            <a:xfrm>
              <a:off x="7544013" y="1817436"/>
              <a:ext cx="127131" cy="383139"/>
            </a:xfrm>
            <a:custGeom>
              <a:avLst/>
              <a:gdLst/>
              <a:ahLst/>
              <a:cxnLst/>
              <a:rect l="l" t="t" r="r" b="b"/>
              <a:pathLst>
                <a:path w="1746" h="5262" extrusionOk="0">
                  <a:moveTo>
                    <a:pt x="1560" y="1"/>
                  </a:moveTo>
                  <a:cubicBezTo>
                    <a:pt x="1517" y="1"/>
                    <a:pt x="1473" y="22"/>
                    <a:pt x="1440" y="71"/>
                  </a:cubicBezTo>
                  <a:cubicBezTo>
                    <a:pt x="790" y="1088"/>
                    <a:pt x="419" y="2351"/>
                    <a:pt x="232" y="3535"/>
                  </a:cubicBezTo>
                  <a:cubicBezTo>
                    <a:pt x="178" y="3882"/>
                    <a:pt x="0" y="4518"/>
                    <a:pt x="137" y="4838"/>
                  </a:cubicBezTo>
                  <a:cubicBezTo>
                    <a:pt x="250" y="5103"/>
                    <a:pt x="708" y="5174"/>
                    <a:pt x="933" y="5256"/>
                  </a:cubicBezTo>
                  <a:cubicBezTo>
                    <a:pt x="943" y="5260"/>
                    <a:pt x="953" y="5261"/>
                    <a:pt x="962" y="5261"/>
                  </a:cubicBezTo>
                  <a:cubicBezTo>
                    <a:pt x="1048" y="5261"/>
                    <a:pt x="1097" y="5119"/>
                    <a:pt x="1008" y="5080"/>
                  </a:cubicBezTo>
                  <a:cubicBezTo>
                    <a:pt x="746" y="4967"/>
                    <a:pt x="566" y="4947"/>
                    <a:pt x="446" y="4702"/>
                  </a:cubicBezTo>
                  <a:cubicBezTo>
                    <a:pt x="327" y="4447"/>
                    <a:pt x="436" y="4117"/>
                    <a:pt x="477" y="3852"/>
                  </a:cubicBezTo>
                  <a:cubicBezTo>
                    <a:pt x="542" y="3450"/>
                    <a:pt x="617" y="3055"/>
                    <a:pt x="722" y="2664"/>
                  </a:cubicBezTo>
                  <a:cubicBezTo>
                    <a:pt x="950" y="1803"/>
                    <a:pt x="1327" y="1027"/>
                    <a:pt x="1692" y="221"/>
                  </a:cubicBezTo>
                  <a:cubicBezTo>
                    <a:pt x="1746" y="103"/>
                    <a:pt x="1655" y="1"/>
                    <a:pt x="1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56"/>
            <p:cNvSpPr/>
            <p:nvPr/>
          </p:nvSpPr>
          <p:spPr>
            <a:xfrm>
              <a:off x="7600515" y="2227518"/>
              <a:ext cx="121961" cy="74269"/>
            </a:xfrm>
            <a:custGeom>
              <a:avLst/>
              <a:gdLst/>
              <a:ahLst/>
              <a:cxnLst/>
              <a:rect l="l" t="t" r="r" b="b"/>
              <a:pathLst>
                <a:path w="1675" h="1020" extrusionOk="0">
                  <a:moveTo>
                    <a:pt x="1294" y="1"/>
                  </a:moveTo>
                  <a:cubicBezTo>
                    <a:pt x="1131" y="1"/>
                    <a:pt x="938" y="29"/>
                    <a:pt x="760" y="29"/>
                  </a:cubicBezTo>
                  <a:cubicBezTo>
                    <a:pt x="587" y="29"/>
                    <a:pt x="428" y="4"/>
                    <a:pt x="301" y="4"/>
                  </a:cubicBezTo>
                  <a:cubicBezTo>
                    <a:pt x="118" y="4"/>
                    <a:pt x="0" y="55"/>
                    <a:pt x="0" y="302"/>
                  </a:cubicBezTo>
                  <a:cubicBezTo>
                    <a:pt x="0" y="723"/>
                    <a:pt x="341" y="1020"/>
                    <a:pt x="760" y="1020"/>
                  </a:cubicBezTo>
                  <a:cubicBezTo>
                    <a:pt x="1178" y="1020"/>
                    <a:pt x="1674" y="713"/>
                    <a:pt x="1674" y="291"/>
                  </a:cubicBezTo>
                  <a:cubicBezTo>
                    <a:pt x="1674" y="52"/>
                    <a:pt x="1511" y="1"/>
                    <a:pt x="1294" y="1"/>
                  </a:cubicBezTo>
                  <a:close/>
                </a:path>
              </a:pathLst>
            </a:custGeom>
            <a:solidFill>
              <a:srgbClr val="FA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56"/>
            <p:cNvSpPr/>
            <p:nvPr/>
          </p:nvSpPr>
          <p:spPr>
            <a:xfrm>
              <a:off x="8183965" y="2312199"/>
              <a:ext cx="84026" cy="83006"/>
            </a:xfrm>
            <a:custGeom>
              <a:avLst/>
              <a:gdLst/>
              <a:ahLst/>
              <a:cxnLst/>
              <a:rect l="l" t="t" r="r" b="b"/>
              <a:pathLst>
                <a:path w="1154" h="1140" extrusionOk="0">
                  <a:moveTo>
                    <a:pt x="1072" y="1"/>
                  </a:moveTo>
                  <a:cubicBezTo>
                    <a:pt x="1065" y="1"/>
                    <a:pt x="1056" y="2"/>
                    <a:pt x="1048" y="6"/>
                  </a:cubicBezTo>
                  <a:cubicBezTo>
                    <a:pt x="796" y="108"/>
                    <a:pt x="581" y="237"/>
                    <a:pt x="391" y="435"/>
                  </a:cubicBezTo>
                  <a:cubicBezTo>
                    <a:pt x="231" y="598"/>
                    <a:pt x="0" y="829"/>
                    <a:pt x="7" y="1071"/>
                  </a:cubicBezTo>
                  <a:cubicBezTo>
                    <a:pt x="9" y="1107"/>
                    <a:pt x="41" y="1140"/>
                    <a:pt x="76" y="1140"/>
                  </a:cubicBezTo>
                  <a:cubicBezTo>
                    <a:pt x="87" y="1140"/>
                    <a:pt x="98" y="1136"/>
                    <a:pt x="109" y="1129"/>
                  </a:cubicBezTo>
                  <a:cubicBezTo>
                    <a:pt x="289" y="1010"/>
                    <a:pt x="381" y="775"/>
                    <a:pt x="527" y="615"/>
                  </a:cubicBezTo>
                  <a:cubicBezTo>
                    <a:pt x="694" y="435"/>
                    <a:pt x="895" y="265"/>
                    <a:pt x="1102" y="125"/>
                  </a:cubicBezTo>
                  <a:cubicBezTo>
                    <a:pt x="1154" y="92"/>
                    <a:pt x="1130" y="1"/>
                    <a:pt x="10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56"/>
            <p:cNvSpPr/>
            <p:nvPr/>
          </p:nvSpPr>
          <p:spPr>
            <a:xfrm>
              <a:off x="7796673" y="4290305"/>
              <a:ext cx="1347323" cy="675627"/>
            </a:xfrm>
            <a:custGeom>
              <a:avLst/>
              <a:gdLst/>
              <a:ahLst/>
              <a:cxnLst/>
              <a:rect l="l" t="t" r="r" b="b"/>
              <a:pathLst>
                <a:path w="18504" h="9279" extrusionOk="0">
                  <a:moveTo>
                    <a:pt x="18455" y="0"/>
                  </a:moveTo>
                  <a:lnTo>
                    <a:pt x="9225" y="2055"/>
                  </a:lnTo>
                  <a:cubicBezTo>
                    <a:pt x="9220" y="2054"/>
                    <a:pt x="9215" y="2054"/>
                    <a:pt x="9211" y="2054"/>
                  </a:cubicBezTo>
                  <a:cubicBezTo>
                    <a:pt x="9169" y="2054"/>
                    <a:pt x="9130" y="2068"/>
                    <a:pt x="9096" y="2092"/>
                  </a:cubicBezTo>
                  <a:lnTo>
                    <a:pt x="216" y="4770"/>
                  </a:lnTo>
                  <a:cubicBezTo>
                    <a:pt x="52" y="4882"/>
                    <a:pt x="1" y="8700"/>
                    <a:pt x="202" y="8706"/>
                  </a:cubicBezTo>
                  <a:lnTo>
                    <a:pt x="13893" y="9278"/>
                  </a:lnTo>
                  <a:cubicBezTo>
                    <a:pt x="13897" y="9278"/>
                    <a:pt x="13900" y="9278"/>
                    <a:pt x="13904" y="9278"/>
                  </a:cubicBezTo>
                  <a:cubicBezTo>
                    <a:pt x="13955" y="9278"/>
                    <a:pt x="14004" y="9258"/>
                    <a:pt x="14042" y="9223"/>
                  </a:cubicBezTo>
                  <a:lnTo>
                    <a:pt x="18503" y="5083"/>
                  </a:lnTo>
                  <a:lnTo>
                    <a:pt x="184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56"/>
            <p:cNvSpPr/>
            <p:nvPr/>
          </p:nvSpPr>
          <p:spPr>
            <a:xfrm>
              <a:off x="7800460" y="4180722"/>
              <a:ext cx="1343536" cy="526070"/>
            </a:xfrm>
            <a:custGeom>
              <a:avLst/>
              <a:gdLst/>
              <a:ahLst/>
              <a:cxnLst/>
              <a:rect l="l" t="t" r="r" b="b"/>
              <a:pathLst>
                <a:path w="18452" h="7225" extrusionOk="0">
                  <a:moveTo>
                    <a:pt x="9284" y="0"/>
                  </a:moveTo>
                  <a:cubicBezTo>
                    <a:pt x="9242" y="0"/>
                    <a:pt x="9203" y="14"/>
                    <a:pt x="9169" y="39"/>
                  </a:cubicBezTo>
                  <a:lnTo>
                    <a:pt x="164" y="6275"/>
                  </a:lnTo>
                  <a:cubicBezTo>
                    <a:pt x="0" y="6387"/>
                    <a:pt x="75" y="6645"/>
                    <a:pt x="275" y="6653"/>
                  </a:cubicBezTo>
                  <a:lnTo>
                    <a:pt x="13967" y="7224"/>
                  </a:lnTo>
                  <a:cubicBezTo>
                    <a:pt x="14021" y="7224"/>
                    <a:pt x="14075" y="7207"/>
                    <a:pt x="14116" y="7166"/>
                  </a:cubicBezTo>
                  <a:lnTo>
                    <a:pt x="18451" y="3145"/>
                  </a:lnTo>
                  <a:lnTo>
                    <a:pt x="18451" y="494"/>
                  </a:lnTo>
                  <a:lnTo>
                    <a:pt x="9298" y="1"/>
                  </a:lnTo>
                  <a:cubicBezTo>
                    <a:pt x="9294" y="1"/>
                    <a:pt x="9289" y="0"/>
                    <a:pt x="92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56"/>
            <p:cNvSpPr/>
            <p:nvPr/>
          </p:nvSpPr>
          <p:spPr>
            <a:xfrm>
              <a:off x="8817365" y="4409645"/>
              <a:ext cx="326637" cy="552283"/>
            </a:xfrm>
            <a:custGeom>
              <a:avLst/>
              <a:gdLst/>
              <a:ahLst/>
              <a:cxnLst/>
              <a:rect l="l" t="t" r="r" b="b"/>
              <a:pathLst>
                <a:path w="4486" h="7585" extrusionOk="0">
                  <a:moveTo>
                    <a:pt x="4485" y="1"/>
                  </a:moveTo>
                  <a:lnTo>
                    <a:pt x="1" y="4080"/>
                  </a:lnTo>
                  <a:lnTo>
                    <a:pt x="24" y="7584"/>
                  </a:lnTo>
                  <a:lnTo>
                    <a:pt x="4485" y="3444"/>
                  </a:lnTo>
                  <a:lnTo>
                    <a:pt x="44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56"/>
            <p:cNvSpPr/>
            <p:nvPr/>
          </p:nvSpPr>
          <p:spPr>
            <a:xfrm>
              <a:off x="7855215" y="4733444"/>
              <a:ext cx="870328" cy="41722"/>
            </a:xfrm>
            <a:custGeom>
              <a:avLst/>
              <a:gdLst/>
              <a:ahLst/>
              <a:cxnLst/>
              <a:rect l="l" t="t" r="r" b="b"/>
              <a:pathLst>
                <a:path w="11953" h="573" extrusionOk="0">
                  <a:moveTo>
                    <a:pt x="75" y="1"/>
                  </a:moveTo>
                  <a:cubicBezTo>
                    <a:pt x="38" y="4"/>
                    <a:pt x="4" y="31"/>
                    <a:pt x="4" y="68"/>
                  </a:cubicBezTo>
                  <a:cubicBezTo>
                    <a:pt x="0" y="106"/>
                    <a:pt x="31" y="140"/>
                    <a:pt x="71" y="140"/>
                  </a:cubicBezTo>
                  <a:lnTo>
                    <a:pt x="11881" y="572"/>
                  </a:lnTo>
                  <a:cubicBezTo>
                    <a:pt x="11919" y="572"/>
                    <a:pt x="11952" y="541"/>
                    <a:pt x="11952" y="504"/>
                  </a:cubicBezTo>
                  <a:cubicBezTo>
                    <a:pt x="11952" y="463"/>
                    <a:pt x="11925" y="433"/>
                    <a:pt x="11884" y="429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56"/>
            <p:cNvSpPr/>
            <p:nvPr/>
          </p:nvSpPr>
          <p:spPr>
            <a:xfrm>
              <a:off x="7838614" y="4833489"/>
              <a:ext cx="470223" cy="31309"/>
            </a:xfrm>
            <a:custGeom>
              <a:avLst/>
              <a:gdLst/>
              <a:ahLst/>
              <a:cxnLst/>
              <a:rect l="l" t="t" r="r" b="b"/>
              <a:pathLst>
                <a:path w="6458" h="430" extrusionOk="0">
                  <a:moveTo>
                    <a:pt x="65" y="0"/>
                  </a:moveTo>
                  <a:cubicBezTo>
                    <a:pt x="29" y="0"/>
                    <a:pt x="3" y="31"/>
                    <a:pt x="0" y="65"/>
                  </a:cubicBezTo>
                  <a:cubicBezTo>
                    <a:pt x="0" y="106"/>
                    <a:pt x="27" y="137"/>
                    <a:pt x="68" y="141"/>
                  </a:cubicBezTo>
                  <a:lnTo>
                    <a:pt x="6383" y="430"/>
                  </a:lnTo>
                  <a:lnTo>
                    <a:pt x="6386" y="430"/>
                  </a:lnTo>
                  <a:cubicBezTo>
                    <a:pt x="6423" y="430"/>
                    <a:pt x="6454" y="399"/>
                    <a:pt x="6458" y="362"/>
                  </a:cubicBezTo>
                  <a:cubicBezTo>
                    <a:pt x="6458" y="324"/>
                    <a:pt x="6427" y="290"/>
                    <a:pt x="6390" y="290"/>
                  </a:cubicBezTo>
                  <a:lnTo>
                    <a:pt x="75" y="1"/>
                  </a:lnTo>
                  <a:cubicBezTo>
                    <a:pt x="71" y="0"/>
                    <a:pt x="68" y="0"/>
                    <a:pt x="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56"/>
            <p:cNvSpPr/>
            <p:nvPr/>
          </p:nvSpPr>
          <p:spPr>
            <a:xfrm>
              <a:off x="8422209" y="4867929"/>
              <a:ext cx="277124" cy="18713"/>
            </a:xfrm>
            <a:custGeom>
              <a:avLst/>
              <a:gdLst/>
              <a:ahLst/>
              <a:cxnLst/>
              <a:rect l="l" t="t" r="r" b="b"/>
              <a:pathLst>
                <a:path w="3806" h="257" extrusionOk="0">
                  <a:moveTo>
                    <a:pt x="73" y="1"/>
                  </a:moveTo>
                  <a:cubicBezTo>
                    <a:pt x="38" y="4"/>
                    <a:pt x="1" y="32"/>
                    <a:pt x="1" y="69"/>
                  </a:cubicBezTo>
                  <a:cubicBezTo>
                    <a:pt x="1" y="110"/>
                    <a:pt x="32" y="140"/>
                    <a:pt x="69" y="140"/>
                  </a:cubicBezTo>
                  <a:lnTo>
                    <a:pt x="3730" y="256"/>
                  </a:lnTo>
                  <a:lnTo>
                    <a:pt x="3733" y="256"/>
                  </a:lnTo>
                  <a:cubicBezTo>
                    <a:pt x="3771" y="256"/>
                    <a:pt x="3801" y="225"/>
                    <a:pt x="3805" y="188"/>
                  </a:cubicBezTo>
                  <a:cubicBezTo>
                    <a:pt x="3805" y="147"/>
                    <a:pt x="3774" y="117"/>
                    <a:pt x="3736" y="113"/>
                  </a:cubicBezTo>
                  <a:lnTo>
                    <a:pt x="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5" name="Google Shape;615;p56"/>
            <p:cNvGrpSpPr/>
            <p:nvPr/>
          </p:nvGrpSpPr>
          <p:grpSpPr>
            <a:xfrm>
              <a:off x="-26" y="2942175"/>
              <a:ext cx="1575668" cy="2015021"/>
              <a:chOff x="-25" y="2942175"/>
              <a:chExt cx="1575668" cy="2015021"/>
            </a:xfrm>
          </p:grpSpPr>
          <p:sp>
            <p:nvSpPr>
              <p:cNvPr id="616" name="Google Shape;616;p56"/>
              <p:cNvSpPr/>
              <p:nvPr/>
            </p:nvSpPr>
            <p:spPr>
              <a:xfrm>
                <a:off x="-26" y="2942175"/>
                <a:ext cx="457117" cy="561530"/>
              </a:xfrm>
              <a:custGeom>
                <a:avLst/>
                <a:gdLst/>
                <a:ahLst/>
                <a:cxnLst/>
                <a:rect l="l" t="t" r="r" b="b"/>
                <a:pathLst>
                  <a:path w="6278" h="7712" extrusionOk="0">
                    <a:moveTo>
                      <a:pt x="2056" y="0"/>
                    </a:moveTo>
                    <a:cubicBezTo>
                      <a:pt x="2005" y="0"/>
                      <a:pt x="1952" y="23"/>
                      <a:pt x="1910" y="77"/>
                    </a:cubicBezTo>
                    <a:cubicBezTo>
                      <a:pt x="1379" y="765"/>
                      <a:pt x="1052" y="1493"/>
                      <a:pt x="1287" y="2337"/>
                    </a:cubicBezTo>
                    <a:cubicBezTo>
                      <a:pt x="1143" y="2319"/>
                      <a:pt x="1017" y="2196"/>
                      <a:pt x="773" y="2196"/>
                    </a:cubicBezTo>
                    <a:cubicBezTo>
                      <a:pt x="596" y="2196"/>
                      <a:pt x="355" y="2262"/>
                      <a:pt x="1" y="2483"/>
                    </a:cubicBezTo>
                    <a:lnTo>
                      <a:pt x="1" y="6971"/>
                    </a:lnTo>
                    <a:cubicBezTo>
                      <a:pt x="579" y="7372"/>
                      <a:pt x="1321" y="7651"/>
                      <a:pt x="2195" y="7709"/>
                    </a:cubicBezTo>
                    <a:cubicBezTo>
                      <a:pt x="2226" y="7711"/>
                      <a:pt x="2255" y="7712"/>
                      <a:pt x="2284" y="7712"/>
                    </a:cubicBezTo>
                    <a:cubicBezTo>
                      <a:pt x="2962" y="7712"/>
                      <a:pt x="3266" y="7218"/>
                      <a:pt x="3450" y="7218"/>
                    </a:cubicBezTo>
                    <a:cubicBezTo>
                      <a:pt x="3460" y="7218"/>
                      <a:pt x="3469" y="7219"/>
                      <a:pt x="3478" y="7222"/>
                    </a:cubicBezTo>
                    <a:cubicBezTo>
                      <a:pt x="3713" y="7303"/>
                      <a:pt x="3932" y="7339"/>
                      <a:pt x="4137" y="7339"/>
                    </a:cubicBezTo>
                    <a:cubicBezTo>
                      <a:pt x="5421" y="7339"/>
                      <a:pt x="6109" y="5894"/>
                      <a:pt x="6179" y="4772"/>
                    </a:cubicBezTo>
                    <a:cubicBezTo>
                      <a:pt x="6277" y="3250"/>
                      <a:pt x="5302" y="1406"/>
                      <a:pt x="3629" y="1406"/>
                    </a:cubicBezTo>
                    <a:cubicBezTo>
                      <a:pt x="3092" y="1406"/>
                      <a:pt x="2483" y="1596"/>
                      <a:pt x="1814" y="2048"/>
                    </a:cubicBezTo>
                    <a:cubicBezTo>
                      <a:pt x="1674" y="1442"/>
                      <a:pt x="1899" y="833"/>
                      <a:pt x="2216" y="285"/>
                    </a:cubicBezTo>
                    <a:cubicBezTo>
                      <a:pt x="2298" y="138"/>
                      <a:pt x="2182" y="0"/>
                      <a:pt x="20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56"/>
              <p:cNvSpPr/>
              <p:nvPr/>
            </p:nvSpPr>
            <p:spPr>
              <a:xfrm>
                <a:off x="306226" y="3131998"/>
                <a:ext cx="90215" cy="139363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4" extrusionOk="0">
                    <a:moveTo>
                      <a:pt x="335" y="0"/>
                    </a:moveTo>
                    <a:cubicBezTo>
                      <a:pt x="148" y="0"/>
                      <a:pt x="1" y="222"/>
                      <a:pt x="48" y="400"/>
                    </a:cubicBezTo>
                    <a:cubicBezTo>
                      <a:pt x="126" y="703"/>
                      <a:pt x="153" y="958"/>
                      <a:pt x="157" y="1271"/>
                    </a:cubicBezTo>
                    <a:cubicBezTo>
                      <a:pt x="162" y="1563"/>
                      <a:pt x="335" y="1914"/>
                      <a:pt x="623" y="1914"/>
                    </a:cubicBezTo>
                    <a:cubicBezTo>
                      <a:pt x="694" y="1914"/>
                      <a:pt x="773" y="1892"/>
                      <a:pt x="857" y="1843"/>
                    </a:cubicBezTo>
                    <a:cubicBezTo>
                      <a:pt x="1204" y="1639"/>
                      <a:pt x="1238" y="1138"/>
                      <a:pt x="1126" y="798"/>
                    </a:cubicBezTo>
                    <a:cubicBezTo>
                      <a:pt x="1003" y="427"/>
                      <a:pt x="786" y="162"/>
                      <a:pt x="428" y="19"/>
                    </a:cubicBezTo>
                    <a:cubicBezTo>
                      <a:pt x="397" y="6"/>
                      <a:pt x="365" y="0"/>
                      <a:pt x="335" y="0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56"/>
              <p:cNvSpPr/>
              <p:nvPr/>
            </p:nvSpPr>
            <p:spPr>
              <a:xfrm>
                <a:off x="282124" y="3292114"/>
                <a:ext cx="91016" cy="70701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71" extrusionOk="0">
                    <a:moveTo>
                      <a:pt x="624" y="1"/>
                    </a:moveTo>
                    <a:cubicBezTo>
                      <a:pt x="1" y="1"/>
                      <a:pt x="1" y="971"/>
                      <a:pt x="624" y="971"/>
                    </a:cubicBezTo>
                    <a:cubicBezTo>
                      <a:pt x="1249" y="971"/>
                      <a:pt x="1249" y="1"/>
                      <a:pt x="624" y="1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56"/>
              <p:cNvSpPr/>
              <p:nvPr/>
            </p:nvSpPr>
            <p:spPr>
              <a:xfrm>
                <a:off x="55968" y="3265027"/>
                <a:ext cx="155892" cy="157639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165" extrusionOk="0">
                    <a:moveTo>
                      <a:pt x="108" y="0"/>
                    </a:moveTo>
                    <a:cubicBezTo>
                      <a:pt x="91" y="0"/>
                      <a:pt x="72" y="11"/>
                      <a:pt x="68" y="32"/>
                    </a:cubicBezTo>
                    <a:cubicBezTo>
                      <a:pt x="1" y="601"/>
                      <a:pt x="266" y="1087"/>
                      <a:pt x="671" y="1465"/>
                    </a:cubicBezTo>
                    <a:cubicBezTo>
                      <a:pt x="1000" y="1778"/>
                      <a:pt x="1502" y="2165"/>
                      <a:pt x="1981" y="2165"/>
                    </a:cubicBezTo>
                    <a:cubicBezTo>
                      <a:pt x="2013" y="2165"/>
                      <a:pt x="2045" y="2163"/>
                      <a:pt x="2076" y="2159"/>
                    </a:cubicBezTo>
                    <a:cubicBezTo>
                      <a:pt x="2124" y="2152"/>
                      <a:pt x="2141" y="2084"/>
                      <a:pt x="2086" y="2067"/>
                    </a:cubicBezTo>
                    <a:cubicBezTo>
                      <a:pt x="1195" y="1778"/>
                      <a:pt x="59" y="1125"/>
                      <a:pt x="137" y="32"/>
                    </a:cubicBezTo>
                    <a:cubicBezTo>
                      <a:pt x="139" y="11"/>
                      <a:pt x="124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56"/>
              <p:cNvSpPr/>
              <p:nvPr/>
            </p:nvSpPr>
            <p:spPr>
              <a:xfrm>
                <a:off x="240330" y="3416842"/>
                <a:ext cx="31455" cy="10558"/>
              </a:xfrm>
              <a:custGeom>
                <a:avLst/>
                <a:gdLst/>
                <a:ahLst/>
                <a:cxnLst/>
                <a:rect l="l" t="t" r="r" b="b"/>
                <a:pathLst>
                  <a:path w="432" h="145" extrusionOk="0">
                    <a:moveTo>
                      <a:pt x="318" y="0"/>
                    </a:moveTo>
                    <a:cubicBezTo>
                      <a:pt x="293" y="0"/>
                      <a:pt x="267" y="4"/>
                      <a:pt x="242" y="6"/>
                    </a:cubicBezTo>
                    <a:cubicBezTo>
                      <a:pt x="187" y="9"/>
                      <a:pt x="129" y="9"/>
                      <a:pt x="75" y="13"/>
                    </a:cubicBezTo>
                    <a:cubicBezTo>
                      <a:pt x="0" y="16"/>
                      <a:pt x="0" y="128"/>
                      <a:pt x="75" y="132"/>
                    </a:cubicBezTo>
                    <a:cubicBezTo>
                      <a:pt x="129" y="136"/>
                      <a:pt x="187" y="136"/>
                      <a:pt x="242" y="139"/>
                    </a:cubicBezTo>
                    <a:cubicBezTo>
                      <a:pt x="269" y="141"/>
                      <a:pt x="296" y="145"/>
                      <a:pt x="322" y="145"/>
                    </a:cubicBezTo>
                    <a:cubicBezTo>
                      <a:pt x="348" y="145"/>
                      <a:pt x="372" y="141"/>
                      <a:pt x="394" y="125"/>
                    </a:cubicBezTo>
                    <a:cubicBezTo>
                      <a:pt x="432" y="98"/>
                      <a:pt x="432" y="47"/>
                      <a:pt x="394" y="23"/>
                    </a:cubicBezTo>
                    <a:cubicBezTo>
                      <a:pt x="371" y="5"/>
                      <a:pt x="345" y="0"/>
                      <a:pt x="3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56"/>
              <p:cNvSpPr/>
              <p:nvPr/>
            </p:nvSpPr>
            <p:spPr>
              <a:xfrm>
                <a:off x="-26" y="3463442"/>
                <a:ext cx="900836" cy="306249"/>
              </a:xfrm>
              <a:custGeom>
                <a:avLst/>
                <a:gdLst/>
                <a:ahLst/>
                <a:cxnLst/>
                <a:rect l="l" t="t" r="r" b="b"/>
                <a:pathLst>
                  <a:path w="12372" h="4206" extrusionOk="0">
                    <a:moveTo>
                      <a:pt x="11398" y="1"/>
                    </a:moveTo>
                    <a:cubicBezTo>
                      <a:pt x="11210" y="1"/>
                      <a:pt x="10989" y="128"/>
                      <a:pt x="10796" y="128"/>
                    </a:cubicBezTo>
                    <a:lnTo>
                      <a:pt x="1" y="128"/>
                    </a:lnTo>
                    <a:lnTo>
                      <a:pt x="1" y="4102"/>
                    </a:lnTo>
                    <a:lnTo>
                      <a:pt x="10796" y="4102"/>
                    </a:lnTo>
                    <a:cubicBezTo>
                      <a:pt x="11017" y="4102"/>
                      <a:pt x="11229" y="4205"/>
                      <a:pt x="11424" y="4205"/>
                    </a:cubicBezTo>
                    <a:cubicBezTo>
                      <a:pt x="11491" y="4205"/>
                      <a:pt x="11556" y="4193"/>
                      <a:pt x="11619" y="4160"/>
                    </a:cubicBezTo>
                    <a:cubicBezTo>
                      <a:pt x="12150" y="3874"/>
                      <a:pt x="12371" y="3064"/>
                      <a:pt x="12371" y="2425"/>
                    </a:cubicBezTo>
                    <a:lnTo>
                      <a:pt x="12371" y="1826"/>
                    </a:lnTo>
                    <a:cubicBezTo>
                      <a:pt x="12371" y="1129"/>
                      <a:pt x="12130" y="278"/>
                      <a:pt x="11517" y="22"/>
                    </a:cubicBezTo>
                    <a:cubicBezTo>
                      <a:pt x="11479" y="7"/>
                      <a:pt x="11439" y="1"/>
                      <a:pt x="113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56"/>
              <p:cNvSpPr/>
              <p:nvPr/>
            </p:nvSpPr>
            <p:spPr>
              <a:xfrm>
                <a:off x="-26" y="3518853"/>
                <a:ext cx="804214" cy="195720"/>
              </a:xfrm>
              <a:custGeom>
                <a:avLst/>
                <a:gdLst/>
                <a:ahLst/>
                <a:cxnLst/>
                <a:rect l="l" t="t" r="r" b="b"/>
                <a:pathLst>
                  <a:path w="11045" h="2688" extrusionOk="0">
                    <a:moveTo>
                      <a:pt x="1" y="0"/>
                    </a:moveTo>
                    <a:lnTo>
                      <a:pt x="1" y="2688"/>
                    </a:lnTo>
                    <a:lnTo>
                      <a:pt x="11044" y="2688"/>
                    </a:lnTo>
                    <a:lnTo>
                      <a:pt x="1104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56"/>
              <p:cNvSpPr/>
              <p:nvPr/>
            </p:nvSpPr>
            <p:spPr>
              <a:xfrm>
                <a:off x="781111" y="3510844"/>
                <a:ext cx="75361" cy="213413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931" extrusionOk="0">
                    <a:moveTo>
                      <a:pt x="494" y="1"/>
                    </a:moveTo>
                    <a:cubicBezTo>
                      <a:pt x="340" y="1"/>
                      <a:pt x="65" y="8"/>
                      <a:pt x="0" y="110"/>
                    </a:cubicBezTo>
                    <a:cubicBezTo>
                      <a:pt x="1" y="110"/>
                      <a:pt x="2" y="110"/>
                      <a:pt x="3" y="110"/>
                    </a:cubicBezTo>
                    <a:cubicBezTo>
                      <a:pt x="392" y="110"/>
                      <a:pt x="455" y="2785"/>
                      <a:pt x="0" y="2798"/>
                    </a:cubicBezTo>
                    <a:cubicBezTo>
                      <a:pt x="38" y="2896"/>
                      <a:pt x="340" y="2931"/>
                      <a:pt x="494" y="2931"/>
                    </a:cubicBezTo>
                    <a:lnTo>
                      <a:pt x="575" y="2931"/>
                    </a:lnTo>
                    <a:cubicBezTo>
                      <a:pt x="728" y="2931"/>
                      <a:pt x="803" y="2856"/>
                      <a:pt x="888" y="2686"/>
                    </a:cubicBezTo>
                    <a:cubicBezTo>
                      <a:pt x="997" y="2461"/>
                      <a:pt x="1034" y="501"/>
                      <a:pt x="891" y="287"/>
                    </a:cubicBezTo>
                    <a:cubicBezTo>
                      <a:pt x="814" y="59"/>
                      <a:pt x="728" y="1"/>
                      <a:pt x="5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56"/>
              <p:cNvSpPr/>
              <p:nvPr/>
            </p:nvSpPr>
            <p:spPr>
              <a:xfrm>
                <a:off x="-26" y="3560939"/>
                <a:ext cx="729654" cy="6480"/>
              </a:xfrm>
              <a:custGeom>
                <a:avLst/>
                <a:gdLst/>
                <a:ahLst/>
                <a:cxnLst/>
                <a:rect l="l" t="t" r="r" b="b"/>
                <a:pathLst>
                  <a:path w="10021" h="89" extrusionOk="0">
                    <a:moveTo>
                      <a:pt x="1" y="0"/>
                    </a:moveTo>
                    <a:lnTo>
                      <a:pt x="1" y="89"/>
                    </a:lnTo>
                    <a:lnTo>
                      <a:pt x="10020" y="89"/>
                    </a:lnTo>
                    <a:lnTo>
                      <a:pt x="10020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56"/>
              <p:cNvSpPr/>
              <p:nvPr/>
            </p:nvSpPr>
            <p:spPr>
              <a:xfrm>
                <a:off x="-26" y="3639213"/>
                <a:ext cx="729654" cy="6772"/>
              </a:xfrm>
              <a:custGeom>
                <a:avLst/>
                <a:gdLst/>
                <a:ahLst/>
                <a:cxnLst/>
                <a:rect l="l" t="t" r="r" b="b"/>
                <a:pathLst>
                  <a:path w="10021" h="93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10020" y="92"/>
                    </a:lnTo>
                    <a:lnTo>
                      <a:pt x="10020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56"/>
              <p:cNvSpPr/>
              <p:nvPr/>
            </p:nvSpPr>
            <p:spPr>
              <a:xfrm>
                <a:off x="254383" y="3604481"/>
                <a:ext cx="126985" cy="6844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94" extrusionOk="0">
                    <a:moveTo>
                      <a:pt x="1" y="1"/>
                    </a:moveTo>
                    <a:lnTo>
                      <a:pt x="1" y="93"/>
                    </a:lnTo>
                    <a:lnTo>
                      <a:pt x="1743" y="93"/>
                    </a:lnTo>
                    <a:lnTo>
                      <a:pt x="1743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56"/>
              <p:cNvSpPr/>
              <p:nvPr/>
            </p:nvSpPr>
            <p:spPr>
              <a:xfrm>
                <a:off x="-26" y="3674163"/>
                <a:ext cx="522794" cy="6772"/>
              </a:xfrm>
              <a:custGeom>
                <a:avLst/>
                <a:gdLst/>
                <a:ahLst/>
                <a:cxnLst/>
                <a:rect l="l" t="t" r="r" b="b"/>
                <a:pathLst>
                  <a:path w="7180" h="93" extrusionOk="0">
                    <a:moveTo>
                      <a:pt x="1" y="0"/>
                    </a:moveTo>
                    <a:lnTo>
                      <a:pt x="1" y="92"/>
                    </a:lnTo>
                    <a:lnTo>
                      <a:pt x="7180" y="92"/>
                    </a:lnTo>
                    <a:lnTo>
                      <a:pt x="7180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56"/>
              <p:cNvSpPr/>
              <p:nvPr/>
            </p:nvSpPr>
            <p:spPr>
              <a:xfrm>
                <a:off x="-26" y="3745301"/>
                <a:ext cx="841348" cy="290231"/>
              </a:xfrm>
              <a:custGeom>
                <a:avLst/>
                <a:gdLst/>
                <a:ahLst/>
                <a:cxnLst/>
                <a:rect l="l" t="t" r="r" b="b"/>
                <a:pathLst>
                  <a:path w="11555" h="3986" extrusionOk="0">
                    <a:moveTo>
                      <a:pt x="10649" y="0"/>
                    </a:moveTo>
                    <a:cubicBezTo>
                      <a:pt x="10473" y="0"/>
                      <a:pt x="10264" y="122"/>
                      <a:pt x="10085" y="122"/>
                    </a:cubicBezTo>
                    <a:lnTo>
                      <a:pt x="1" y="122"/>
                    </a:lnTo>
                    <a:lnTo>
                      <a:pt x="1" y="3888"/>
                    </a:lnTo>
                    <a:lnTo>
                      <a:pt x="10085" y="3888"/>
                    </a:lnTo>
                    <a:cubicBezTo>
                      <a:pt x="10290" y="3888"/>
                      <a:pt x="10489" y="3986"/>
                      <a:pt x="10672" y="3986"/>
                    </a:cubicBezTo>
                    <a:cubicBezTo>
                      <a:pt x="10735" y="3986"/>
                      <a:pt x="10796" y="3974"/>
                      <a:pt x="10854" y="3943"/>
                    </a:cubicBezTo>
                    <a:cubicBezTo>
                      <a:pt x="11351" y="3674"/>
                      <a:pt x="11555" y="2905"/>
                      <a:pt x="11555" y="2300"/>
                    </a:cubicBezTo>
                    <a:lnTo>
                      <a:pt x="11555" y="1732"/>
                    </a:lnTo>
                    <a:cubicBezTo>
                      <a:pt x="11555" y="1068"/>
                      <a:pt x="11330" y="265"/>
                      <a:pt x="10759" y="20"/>
                    </a:cubicBezTo>
                    <a:cubicBezTo>
                      <a:pt x="10724" y="6"/>
                      <a:pt x="10687" y="0"/>
                      <a:pt x="106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56"/>
              <p:cNvSpPr/>
              <p:nvPr/>
            </p:nvSpPr>
            <p:spPr>
              <a:xfrm>
                <a:off x="-26" y="3797726"/>
                <a:ext cx="751207" cy="185672"/>
              </a:xfrm>
              <a:custGeom>
                <a:avLst/>
                <a:gdLst/>
                <a:ahLst/>
                <a:cxnLst/>
                <a:rect l="l" t="t" r="r" b="b"/>
                <a:pathLst>
                  <a:path w="10317" h="2550" extrusionOk="0">
                    <a:moveTo>
                      <a:pt x="1" y="1"/>
                    </a:moveTo>
                    <a:lnTo>
                      <a:pt x="1" y="2549"/>
                    </a:lnTo>
                    <a:lnTo>
                      <a:pt x="10317" y="2549"/>
                    </a:lnTo>
                    <a:lnTo>
                      <a:pt x="103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56"/>
              <p:cNvSpPr/>
              <p:nvPr/>
            </p:nvSpPr>
            <p:spPr>
              <a:xfrm>
                <a:off x="729560" y="3790299"/>
                <a:ext cx="70410" cy="202200"/>
              </a:xfrm>
              <a:custGeom>
                <a:avLst/>
                <a:gdLst/>
                <a:ahLst/>
                <a:cxnLst/>
                <a:rect l="l" t="t" r="r" b="b"/>
                <a:pathLst>
                  <a:path w="967" h="2777" extrusionOk="0">
                    <a:moveTo>
                      <a:pt x="463" y="1"/>
                    </a:moveTo>
                    <a:cubicBezTo>
                      <a:pt x="321" y="1"/>
                      <a:pt x="62" y="8"/>
                      <a:pt x="0" y="103"/>
                    </a:cubicBezTo>
                    <a:cubicBezTo>
                      <a:pt x="1" y="103"/>
                      <a:pt x="2" y="103"/>
                      <a:pt x="3" y="103"/>
                    </a:cubicBezTo>
                    <a:cubicBezTo>
                      <a:pt x="368" y="103"/>
                      <a:pt x="425" y="2637"/>
                      <a:pt x="0" y="2651"/>
                    </a:cubicBezTo>
                    <a:cubicBezTo>
                      <a:pt x="38" y="2743"/>
                      <a:pt x="321" y="2777"/>
                      <a:pt x="463" y="2777"/>
                    </a:cubicBezTo>
                    <a:lnTo>
                      <a:pt x="538" y="2777"/>
                    </a:lnTo>
                    <a:cubicBezTo>
                      <a:pt x="681" y="2777"/>
                      <a:pt x="752" y="2706"/>
                      <a:pt x="831" y="2543"/>
                    </a:cubicBezTo>
                    <a:cubicBezTo>
                      <a:pt x="933" y="2331"/>
                      <a:pt x="966" y="473"/>
                      <a:pt x="834" y="273"/>
                    </a:cubicBezTo>
                    <a:cubicBezTo>
                      <a:pt x="759" y="55"/>
                      <a:pt x="681" y="1"/>
                      <a:pt x="5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56"/>
              <p:cNvSpPr/>
              <p:nvPr/>
            </p:nvSpPr>
            <p:spPr>
              <a:xfrm>
                <a:off x="-26" y="3837628"/>
                <a:ext cx="681598" cy="6262"/>
              </a:xfrm>
              <a:custGeom>
                <a:avLst/>
                <a:gdLst/>
                <a:ahLst/>
                <a:cxnLst/>
                <a:rect l="l" t="t" r="r" b="b"/>
                <a:pathLst>
                  <a:path w="9361" h="86" extrusionOk="0">
                    <a:moveTo>
                      <a:pt x="1" y="1"/>
                    </a:moveTo>
                    <a:lnTo>
                      <a:pt x="1" y="86"/>
                    </a:lnTo>
                    <a:lnTo>
                      <a:pt x="9361" y="86"/>
                    </a:lnTo>
                    <a:lnTo>
                      <a:pt x="9361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56"/>
              <p:cNvSpPr/>
              <p:nvPr/>
            </p:nvSpPr>
            <p:spPr>
              <a:xfrm>
                <a:off x="-26" y="3911969"/>
                <a:ext cx="681598" cy="6262"/>
              </a:xfrm>
              <a:custGeom>
                <a:avLst/>
                <a:gdLst/>
                <a:ahLst/>
                <a:cxnLst/>
                <a:rect l="l" t="t" r="r" b="b"/>
                <a:pathLst>
                  <a:path w="9361" h="86" extrusionOk="0">
                    <a:moveTo>
                      <a:pt x="1" y="0"/>
                    </a:moveTo>
                    <a:lnTo>
                      <a:pt x="1" y="85"/>
                    </a:lnTo>
                    <a:lnTo>
                      <a:pt x="9361" y="85"/>
                    </a:lnTo>
                    <a:lnTo>
                      <a:pt x="9361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56"/>
              <p:cNvSpPr/>
              <p:nvPr/>
            </p:nvSpPr>
            <p:spPr>
              <a:xfrm>
                <a:off x="237563" y="3879276"/>
                <a:ext cx="118539" cy="6262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86" extrusionOk="0">
                    <a:moveTo>
                      <a:pt x="0" y="0"/>
                    </a:moveTo>
                    <a:lnTo>
                      <a:pt x="0" y="85"/>
                    </a:lnTo>
                    <a:lnTo>
                      <a:pt x="1627" y="85"/>
                    </a:lnTo>
                    <a:lnTo>
                      <a:pt x="1627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56"/>
              <p:cNvSpPr/>
              <p:nvPr/>
            </p:nvSpPr>
            <p:spPr>
              <a:xfrm>
                <a:off x="-26" y="3945099"/>
                <a:ext cx="488353" cy="6335"/>
              </a:xfrm>
              <a:custGeom>
                <a:avLst/>
                <a:gdLst/>
                <a:ahLst/>
                <a:cxnLst/>
                <a:rect l="l" t="t" r="r" b="b"/>
                <a:pathLst>
                  <a:path w="6707" h="87" extrusionOk="0">
                    <a:moveTo>
                      <a:pt x="1" y="1"/>
                    </a:moveTo>
                    <a:lnTo>
                      <a:pt x="1" y="87"/>
                    </a:lnTo>
                    <a:lnTo>
                      <a:pt x="6707" y="87"/>
                    </a:lnTo>
                    <a:lnTo>
                      <a:pt x="6707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56"/>
              <p:cNvSpPr/>
              <p:nvPr/>
            </p:nvSpPr>
            <p:spPr>
              <a:xfrm>
                <a:off x="-26" y="4011577"/>
                <a:ext cx="1039034" cy="358456"/>
              </a:xfrm>
              <a:custGeom>
                <a:avLst/>
                <a:gdLst/>
                <a:ahLst/>
                <a:cxnLst/>
                <a:rect l="l" t="t" r="r" b="b"/>
                <a:pathLst>
                  <a:path w="14270" h="4923" extrusionOk="0">
                    <a:moveTo>
                      <a:pt x="13145" y="1"/>
                    </a:moveTo>
                    <a:cubicBezTo>
                      <a:pt x="12929" y="1"/>
                      <a:pt x="12672" y="154"/>
                      <a:pt x="12450" y="154"/>
                    </a:cubicBezTo>
                    <a:lnTo>
                      <a:pt x="1" y="154"/>
                    </a:lnTo>
                    <a:lnTo>
                      <a:pt x="1" y="4801"/>
                    </a:lnTo>
                    <a:lnTo>
                      <a:pt x="12450" y="4801"/>
                    </a:lnTo>
                    <a:cubicBezTo>
                      <a:pt x="12703" y="4801"/>
                      <a:pt x="12950" y="4923"/>
                      <a:pt x="13175" y="4923"/>
                    </a:cubicBezTo>
                    <a:cubicBezTo>
                      <a:pt x="13253" y="4923"/>
                      <a:pt x="13328" y="4908"/>
                      <a:pt x="13399" y="4869"/>
                    </a:cubicBezTo>
                    <a:cubicBezTo>
                      <a:pt x="14015" y="4535"/>
                      <a:pt x="14270" y="3586"/>
                      <a:pt x="14270" y="2838"/>
                    </a:cubicBezTo>
                    <a:lnTo>
                      <a:pt x="14270" y="2140"/>
                    </a:lnTo>
                    <a:cubicBezTo>
                      <a:pt x="14270" y="1320"/>
                      <a:pt x="13991" y="327"/>
                      <a:pt x="13283" y="27"/>
                    </a:cubicBezTo>
                    <a:cubicBezTo>
                      <a:pt x="13240" y="8"/>
                      <a:pt x="13194" y="1"/>
                      <a:pt x="131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56"/>
              <p:cNvSpPr/>
              <p:nvPr/>
            </p:nvSpPr>
            <p:spPr>
              <a:xfrm>
                <a:off x="-26" y="4076454"/>
                <a:ext cx="927558" cy="228995"/>
              </a:xfrm>
              <a:custGeom>
                <a:avLst/>
                <a:gdLst/>
                <a:ahLst/>
                <a:cxnLst/>
                <a:rect l="l" t="t" r="r" b="b"/>
                <a:pathLst>
                  <a:path w="12739" h="3145" extrusionOk="0">
                    <a:moveTo>
                      <a:pt x="1" y="1"/>
                    </a:moveTo>
                    <a:lnTo>
                      <a:pt x="1" y="3144"/>
                    </a:lnTo>
                    <a:lnTo>
                      <a:pt x="12739" y="3144"/>
                    </a:lnTo>
                    <a:lnTo>
                      <a:pt x="1273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56"/>
              <p:cNvSpPr/>
              <p:nvPr/>
            </p:nvSpPr>
            <p:spPr>
              <a:xfrm>
                <a:off x="900743" y="4067279"/>
                <a:ext cx="87011" cy="249528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3427" extrusionOk="0">
                    <a:moveTo>
                      <a:pt x="572" y="1"/>
                    </a:moveTo>
                    <a:cubicBezTo>
                      <a:pt x="395" y="1"/>
                      <a:pt x="79" y="8"/>
                      <a:pt x="0" y="127"/>
                    </a:cubicBezTo>
                    <a:cubicBezTo>
                      <a:pt x="1" y="127"/>
                      <a:pt x="2" y="127"/>
                      <a:pt x="3" y="127"/>
                    </a:cubicBezTo>
                    <a:cubicBezTo>
                      <a:pt x="453" y="127"/>
                      <a:pt x="527" y="3253"/>
                      <a:pt x="0" y="3270"/>
                    </a:cubicBezTo>
                    <a:cubicBezTo>
                      <a:pt x="44" y="3386"/>
                      <a:pt x="395" y="3426"/>
                      <a:pt x="572" y="3426"/>
                    </a:cubicBezTo>
                    <a:lnTo>
                      <a:pt x="664" y="3426"/>
                    </a:lnTo>
                    <a:cubicBezTo>
                      <a:pt x="841" y="3426"/>
                      <a:pt x="930" y="3342"/>
                      <a:pt x="1024" y="3137"/>
                    </a:cubicBezTo>
                    <a:cubicBezTo>
                      <a:pt x="1151" y="2875"/>
                      <a:pt x="1195" y="586"/>
                      <a:pt x="1028" y="334"/>
                    </a:cubicBezTo>
                    <a:cubicBezTo>
                      <a:pt x="939" y="69"/>
                      <a:pt x="841" y="1"/>
                      <a:pt x="6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56"/>
              <p:cNvSpPr/>
              <p:nvPr/>
            </p:nvSpPr>
            <p:spPr>
              <a:xfrm>
                <a:off x="-26" y="4125748"/>
                <a:ext cx="841348" cy="7718"/>
              </a:xfrm>
              <a:custGeom>
                <a:avLst/>
                <a:gdLst/>
                <a:ahLst/>
                <a:cxnLst/>
                <a:rect l="l" t="t" r="r" b="b"/>
                <a:pathLst>
                  <a:path w="11555" h="106" extrusionOk="0">
                    <a:moveTo>
                      <a:pt x="1" y="1"/>
                    </a:moveTo>
                    <a:lnTo>
                      <a:pt x="1" y="106"/>
                    </a:lnTo>
                    <a:lnTo>
                      <a:pt x="11555" y="106"/>
                    </a:lnTo>
                    <a:lnTo>
                      <a:pt x="11555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56"/>
              <p:cNvSpPr/>
              <p:nvPr/>
            </p:nvSpPr>
            <p:spPr>
              <a:xfrm>
                <a:off x="-26" y="4217419"/>
                <a:ext cx="841348" cy="7791"/>
              </a:xfrm>
              <a:custGeom>
                <a:avLst/>
                <a:gdLst/>
                <a:ahLst/>
                <a:cxnLst/>
                <a:rect l="l" t="t" r="r" b="b"/>
                <a:pathLst>
                  <a:path w="11555" h="107" extrusionOk="0">
                    <a:moveTo>
                      <a:pt x="1" y="1"/>
                    </a:moveTo>
                    <a:lnTo>
                      <a:pt x="1" y="106"/>
                    </a:lnTo>
                    <a:lnTo>
                      <a:pt x="11555" y="106"/>
                    </a:lnTo>
                    <a:lnTo>
                      <a:pt x="11555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56"/>
              <p:cNvSpPr/>
              <p:nvPr/>
            </p:nvSpPr>
            <p:spPr>
              <a:xfrm>
                <a:off x="293338" y="4176790"/>
                <a:ext cx="146208" cy="7718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06" extrusionOk="0">
                    <a:moveTo>
                      <a:pt x="0" y="0"/>
                    </a:moveTo>
                    <a:lnTo>
                      <a:pt x="0" y="106"/>
                    </a:lnTo>
                    <a:lnTo>
                      <a:pt x="2007" y="106"/>
                    </a:lnTo>
                    <a:lnTo>
                      <a:pt x="2007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56"/>
              <p:cNvSpPr/>
              <p:nvPr/>
            </p:nvSpPr>
            <p:spPr>
              <a:xfrm>
                <a:off x="-26" y="4258267"/>
                <a:ext cx="602815" cy="7791"/>
              </a:xfrm>
              <a:custGeom>
                <a:avLst/>
                <a:gdLst/>
                <a:ahLst/>
                <a:cxnLst/>
                <a:rect l="l" t="t" r="r" b="b"/>
                <a:pathLst>
                  <a:path w="8279" h="107" extrusionOk="0">
                    <a:moveTo>
                      <a:pt x="1" y="1"/>
                    </a:moveTo>
                    <a:lnTo>
                      <a:pt x="1" y="106"/>
                    </a:lnTo>
                    <a:lnTo>
                      <a:pt x="8279" y="106"/>
                    </a:lnTo>
                    <a:lnTo>
                      <a:pt x="8279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56"/>
              <p:cNvSpPr/>
              <p:nvPr/>
            </p:nvSpPr>
            <p:spPr>
              <a:xfrm>
                <a:off x="382752" y="3906072"/>
                <a:ext cx="475174" cy="716402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9839" extrusionOk="0">
                    <a:moveTo>
                      <a:pt x="2848" y="1"/>
                    </a:moveTo>
                    <a:cubicBezTo>
                      <a:pt x="2428" y="1"/>
                      <a:pt x="2031" y="330"/>
                      <a:pt x="1855" y="725"/>
                    </a:cubicBezTo>
                    <a:cubicBezTo>
                      <a:pt x="1657" y="1174"/>
                      <a:pt x="1674" y="1684"/>
                      <a:pt x="1695" y="2177"/>
                    </a:cubicBezTo>
                    <a:cubicBezTo>
                      <a:pt x="1708" y="2422"/>
                      <a:pt x="1719" y="2667"/>
                      <a:pt x="1728" y="2912"/>
                    </a:cubicBezTo>
                    <a:cubicBezTo>
                      <a:pt x="1732" y="2991"/>
                      <a:pt x="1736" y="3072"/>
                      <a:pt x="1698" y="3143"/>
                    </a:cubicBezTo>
                    <a:cubicBezTo>
                      <a:pt x="1649" y="3242"/>
                      <a:pt x="1549" y="3282"/>
                      <a:pt x="1439" y="3282"/>
                    </a:cubicBezTo>
                    <a:cubicBezTo>
                      <a:pt x="1329" y="3282"/>
                      <a:pt x="1208" y="3242"/>
                      <a:pt x="1116" y="3181"/>
                    </a:cubicBezTo>
                    <a:cubicBezTo>
                      <a:pt x="932" y="3058"/>
                      <a:pt x="762" y="2878"/>
                      <a:pt x="541" y="2875"/>
                    </a:cubicBezTo>
                    <a:cubicBezTo>
                      <a:pt x="537" y="2875"/>
                      <a:pt x="532" y="2875"/>
                      <a:pt x="528" y="2875"/>
                    </a:cubicBezTo>
                    <a:cubicBezTo>
                      <a:pt x="343" y="2875"/>
                      <a:pt x="179" y="3011"/>
                      <a:pt x="95" y="3178"/>
                    </a:cubicBezTo>
                    <a:cubicBezTo>
                      <a:pt x="14" y="3344"/>
                      <a:pt x="0" y="3542"/>
                      <a:pt x="14" y="3732"/>
                    </a:cubicBezTo>
                    <a:cubicBezTo>
                      <a:pt x="79" y="4923"/>
                      <a:pt x="868" y="5930"/>
                      <a:pt x="1365" y="7012"/>
                    </a:cubicBezTo>
                    <a:cubicBezTo>
                      <a:pt x="1412" y="7118"/>
                      <a:pt x="1453" y="7243"/>
                      <a:pt x="1389" y="7339"/>
                    </a:cubicBezTo>
                    <a:cubicBezTo>
                      <a:pt x="1352" y="7393"/>
                      <a:pt x="1297" y="7414"/>
                      <a:pt x="1235" y="7414"/>
                    </a:cubicBezTo>
                    <a:cubicBezTo>
                      <a:pt x="1133" y="7414"/>
                      <a:pt x="1012" y="7356"/>
                      <a:pt x="922" y="7294"/>
                    </a:cubicBezTo>
                    <a:cubicBezTo>
                      <a:pt x="833" y="7232"/>
                      <a:pt x="711" y="7174"/>
                      <a:pt x="607" y="7174"/>
                    </a:cubicBezTo>
                    <a:cubicBezTo>
                      <a:pt x="546" y="7174"/>
                      <a:pt x="491" y="7195"/>
                      <a:pt x="453" y="7247"/>
                    </a:cubicBezTo>
                    <a:cubicBezTo>
                      <a:pt x="409" y="7308"/>
                      <a:pt x="412" y="7390"/>
                      <a:pt x="422" y="7465"/>
                    </a:cubicBezTo>
                    <a:cubicBezTo>
                      <a:pt x="487" y="7927"/>
                      <a:pt x="817" y="8298"/>
                      <a:pt x="1133" y="8641"/>
                    </a:cubicBezTo>
                    <a:cubicBezTo>
                      <a:pt x="1296" y="8818"/>
                      <a:pt x="1460" y="8996"/>
                      <a:pt x="1623" y="9172"/>
                    </a:cubicBezTo>
                    <a:cubicBezTo>
                      <a:pt x="1753" y="9312"/>
                      <a:pt x="1885" y="9451"/>
                      <a:pt x="2055" y="9530"/>
                    </a:cubicBezTo>
                    <a:cubicBezTo>
                      <a:pt x="2164" y="9577"/>
                      <a:pt x="2281" y="9595"/>
                      <a:pt x="2400" y="9596"/>
                    </a:cubicBezTo>
                    <a:lnTo>
                      <a:pt x="2400" y="9596"/>
                    </a:lnTo>
                    <a:lnTo>
                      <a:pt x="1698" y="9666"/>
                    </a:lnTo>
                    <a:cubicBezTo>
                      <a:pt x="1981" y="9703"/>
                      <a:pt x="2259" y="9740"/>
                      <a:pt x="2542" y="9778"/>
                    </a:cubicBezTo>
                    <a:cubicBezTo>
                      <a:pt x="2772" y="9807"/>
                      <a:pt x="3002" y="9838"/>
                      <a:pt x="3230" y="9838"/>
                    </a:cubicBezTo>
                    <a:cubicBezTo>
                      <a:pt x="3320" y="9838"/>
                      <a:pt x="3409" y="9834"/>
                      <a:pt x="3498" y="9822"/>
                    </a:cubicBezTo>
                    <a:cubicBezTo>
                      <a:pt x="3998" y="9764"/>
                      <a:pt x="4451" y="9509"/>
                      <a:pt x="4886" y="9264"/>
                    </a:cubicBezTo>
                    <a:cubicBezTo>
                      <a:pt x="5151" y="9115"/>
                      <a:pt x="5448" y="8907"/>
                      <a:pt x="5440" y="8605"/>
                    </a:cubicBezTo>
                    <a:cubicBezTo>
                      <a:pt x="5438" y="8383"/>
                      <a:pt x="5223" y="8195"/>
                      <a:pt x="5004" y="8195"/>
                    </a:cubicBezTo>
                    <a:cubicBezTo>
                      <a:pt x="4970" y="8195"/>
                      <a:pt x="4936" y="8200"/>
                      <a:pt x="4903" y="8209"/>
                    </a:cubicBezTo>
                    <a:cubicBezTo>
                      <a:pt x="4815" y="8236"/>
                      <a:pt x="4720" y="8290"/>
                      <a:pt x="4634" y="8290"/>
                    </a:cubicBezTo>
                    <a:cubicBezTo>
                      <a:pt x="4600" y="8290"/>
                      <a:pt x="4568" y="8282"/>
                      <a:pt x="4539" y="8261"/>
                    </a:cubicBezTo>
                    <a:cubicBezTo>
                      <a:pt x="4556" y="8151"/>
                      <a:pt x="4634" y="8066"/>
                      <a:pt x="4709" y="7988"/>
                    </a:cubicBezTo>
                    <a:cubicBezTo>
                      <a:pt x="5022" y="7655"/>
                      <a:pt x="5338" y="7322"/>
                      <a:pt x="5655" y="6988"/>
                    </a:cubicBezTo>
                    <a:cubicBezTo>
                      <a:pt x="5880" y="6750"/>
                      <a:pt x="6107" y="6508"/>
                      <a:pt x="6271" y="6223"/>
                    </a:cubicBezTo>
                    <a:cubicBezTo>
                      <a:pt x="6434" y="5937"/>
                      <a:pt x="6526" y="5600"/>
                      <a:pt x="6461" y="5280"/>
                    </a:cubicBezTo>
                    <a:cubicBezTo>
                      <a:pt x="6387" y="4919"/>
                      <a:pt x="6107" y="4613"/>
                      <a:pt x="5760" y="4487"/>
                    </a:cubicBezTo>
                    <a:cubicBezTo>
                      <a:pt x="5636" y="4442"/>
                      <a:pt x="5505" y="4421"/>
                      <a:pt x="5374" y="4421"/>
                    </a:cubicBezTo>
                    <a:cubicBezTo>
                      <a:pt x="5138" y="4421"/>
                      <a:pt x="4901" y="4490"/>
                      <a:pt x="4702" y="4616"/>
                    </a:cubicBezTo>
                    <a:cubicBezTo>
                      <a:pt x="4610" y="4676"/>
                      <a:pt x="4499" y="4747"/>
                      <a:pt x="4400" y="4747"/>
                    </a:cubicBezTo>
                    <a:cubicBezTo>
                      <a:pt x="4364" y="4747"/>
                      <a:pt x="4329" y="4738"/>
                      <a:pt x="4297" y="4715"/>
                    </a:cubicBezTo>
                    <a:cubicBezTo>
                      <a:pt x="4219" y="4661"/>
                      <a:pt x="4206" y="4555"/>
                      <a:pt x="4198" y="4464"/>
                    </a:cubicBezTo>
                    <a:cubicBezTo>
                      <a:pt x="4107" y="3225"/>
                      <a:pt x="4341" y="1915"/>
                      <a:pt x="3818" y="789"/>
                    </a:cubicBezTo>
                    <a:cubicBezTo>
                      <a:pt x="3655" y="442"/>
                      <a:pt x="3392" y="105"/>
                      <a:pt x="3022" y="20"/>
                    </a:cubicBezTo>
                    <a:cubicBezTo>
                      <a:pt x="2964" y="7"/>
                      <a:pt x="2906" y="1"/>
                      <a:pt x="28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56"/>
              <p:cNvSpPr/>
              <p:nvPr/>
            </p:nvSpPr>
            <p:spPr>
              <a:xfrm>
                <a:off x="443478" y="4606094"/>
                <a:ext cx="351102" cy="351102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4822" extrusionOk="0">
                    <a:moveTo>
                      <a:pt x="98" y="1"/>
                    </a:moveTo>
                    <a:cubicBezTo>
                      <a:pt x="44" y="1"/>
                      <a:pt x="0" y="45"/>
                      <a:pt x="0" y="96"/>
                    </a:cubicBezTo>
                    <a:lnTo>
                      <a:pt x="0" y="4655"/>
                    </a:lnTo>
                    <a:cubicBezTo>
                      <a:pt x="0" y="4747"/>
                      <a:pt x="74" y="4822"/>
                      <a:pt x="170" y="4822"/>
                    </a:cubicBezTo>
                    <a:lnTo>
                      <a:pt x="4655" y="4822"/>
                    </a:lnTo>
                    <a:cubicBezTo>
                      <a:pt x="4746" y="4822"/>
                      <a:pt x="4821" y="4747"/>
                      <a:pt x="4821" y="4655"/>
                    </a:cubicBezTo>
                    <a:lnTo>
                      <a:pt x="4821" y="96"/>
                    </a:lnTo>
                    <a:cubicBezTo>
                      <a:pt x="4821" y="45"/>
                      <a:pt x="4777" y="1"/>
                      <a:pt x="47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56"/>
              <p:cNvSpPr/>
              <p:nvPr/>
            </p:nvSpPr>
            <p:spPr>
              <a:xfrm>
                <a:off x="419377" y="4586799"/>
                <a:ext cx="400178" cy="129606"/>
              </a:xfrm>
              <a:custGeom>
                <a:avLst/>
                <a:gdLst/>
                <a:ahLst/>
                <a:cxnLst/>
                <a:rect l="l" t="t" r="r" b="b"/>
                <a:pathLst>
                  <a:path w="5496" h="1780" extrusionOk="0">
                    <a:moveTo>
                      <a:pt x="49" y="0"/>
                    </a:moveTo>
                    <a:cubicBezTo>
                      <a:pt x="21" y="0"/>
                      <a:pt x="0" y="24"/>
                      <a:pt x="0" y="52"/>
                    </a:cubicBezTo>
                    <a:lnTo>
                      <a:pt x="0" y="1732"/>
                    </a:lnTo>
                    <a:cubicBezTo>
                      <a:pt x="0" y="1759"/>
                      <a:pt x="21" y="1780"/>
                      <a:pt x="49" y="1780"/>
                    </a:cubicBezTo>
                    <a:lnTo>
                      <a:pt x="5448" y="1780"/>
                    </a:lnTo>
                    <a:cubicBezTo>
                      <a:pt x="5475" y="1780"/>
                      <a:pt x="5496" y="1759"/>
                      <a:pt x="5496" y="1732"/>
                    </a:cubicBezTo>
                    <a:lnTo>
                      <a:pt x="5496" y="52"/>
                    </a:lnTo>
                    <a:cubicBezTo>
                      <a:pt x="5496" y="24"/>
                      <a:pt x="5475" y="0"/>
                      <a:pt x="54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56"/>
              <p:cNvSpPr/>
              <p:nvPr/>
            </p:nvSpPr>
            <p:spPr>
              <a:xfrm>
                <a:off x="594929" y="4066842"/>
                <a:ext cx="33421" cy="47699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6551" extrusionOk="0">
                    <a:moveTo>
                      <a:pt x="57" y="0"/>
                    </a:moveTo>
                    <a:cubicBezTo>
                      <a:pt x="29" y="0"/>
                      <a:pt x="0" y="19"/>
                      <a:pt x="2" y="51"/>
                    </a:cubicBezTo>
                    <a:cubicBezTo>
                      <a:pt x="87" y="2201"/>
                      <a:pt x="251" y="4331"/>
                      <a:pt x="220" y="6488"/>
                    </a:cubicBezTo>
                    <a:cubicBezTo>
                      <a:pt x="220" y="6530"/>
                      <a:pt x="251" y="6550"/>
                      <a:pt x="284" y="6550"/>
                    </a:cubicBezTo>
                    <a:cubicBezTo>
                      <a:pt x="317" y="6550"/>
                      <a:pt x="351" y="6529"/>
                      <a:pt x="353" y="6488"/>
                    </a:cubicBezTo>
                    <a:cubicBezTo>
                      <a:pt x="451" y="4355"/>
                      <a:pt x="458" y="2150"/>
                      <a:pt x="104" y="37"/>
                    </a:cubicBezTo>
                    <a:cubicBezTo>
                      <a:pt x="100" y="12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56"/>
              <p:cNvSpPr/>
              <p:nvPr/>
            </p:nvSpPr>
            <p:spPr>
              <a:xfrm>
                <a:off x="525174" y="4344550"/>
                <a:ext cx="96695" cy="93273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281" extrusionOk="0">
                    <a:moveTo>
                      <a:pt x="101" y="1"/>
                    </a:moveTo>
                    <a:cubicBezTo>
                      <a:pt x="45" y="1"/>
                      <a:pt x="1" y="70"/>
                      <a:pt x="48" y="122"/>
                    </a:cubicBezTo>
                    <a:cubicBezTo>
                      <a:pt x="409" y="531"/>
                      <a:pt x="824" y="891"/>
                      <a:pt x="1218" y="1265"/>
                    </a:cubicBezTo>
                    <a:cubicBezTo>
                      <a:pt x="1230" y="1276"/>
                      <a:pt x="1242" y="1281"/>
                      <a:pt x="1254" y="1281"/>
                    </a:cubicBezTo>
                    <a:cubicBezTo>
                      <a:pt x="1293" y="1281"/>
                      <a:pt x="1327" y="1230"/>
                      <a:pt x="1294" y="1190"/>
                    </a:cubicBezTo>
                    <a:cubicBezTo>
                      <a:pt x="915" y="799"/>
                      <a:pt x="555" y="381"/>
                      <a:pt x="150" y="20"/>
                    </a:cubicBezTo>
                    <a:cubicBezTo>
                      <a:pt x="134" y="6"/>
                      <a:pt x="117" y="1"/>
                      <a:pt x="1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56"/>
              <p:cNvSpPr/>
              <p:nvPr/>
            </p:nvSpPr>
            <p:spPr>
              <a:xfrm>
                <a:off x="521970" y="4236423"/>
                <a:ext cx="82060" cy="73832"/>
              </a:xfrm>
              <a:custGeom>
                <a:avLst/>
                <a:gdLst/>
                <a:ahLst/>
                <a:cxnLst/>
                <a:rect l="l" t="t" r="r" b="b"/>
                <a:pathLst>
                  <a:path w="1127" h="1014" extrusionOk="0">
                    <a:moveTo>
                      <a:pt x="71" y="0"/>
                    </a:moveTo>
                    <a:cubicBezTo>
                      <a:pt x="32" y="0"/>
                      <a:pt x="0" y="47"/>
                      <a:pt x="38" y="76"/>
                    </a:cubicBezTo>
                    <a:cubicBezTo>
                      <a:pt x="402" y="359"/>
                      <a:pt x="742" y="668"/>
                      <a:pt x="1058" y="1001"/>
                    </a:cubicBezTo>
                    <a:cubicBezTo>
                      <a:pt x="1065" y="1010"/>
                      <a:pt x="1073" y="1013"/>
                      <a:pt x="1081" y="1013"/>
                    </a:cubicBezTo>
                    <a:cubicBezTo>
                      <a:pt x="1105" y="1013"/>
                      <a:pt x="1127" y="981"/>
                      <a:pt x="1106" y="957"/>
                    </a:cubicBezTo>
                    <a:cubicBezTo>
                      <a:pt x="796" y="614"/>
                      <a:pt x="460" y="298"/>
                      <a:pt x="102" y="12"/>
                    </a:cubicBezTo>
                    <a:cubicBezTo>
                      <a:pt x="92" y="4"/>
                      <a:pt x="81" y="0"/>
                      <a:pt x="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56"/>
              <p:cNvSpPr/>
              <p:nvPr/>
            </p:nvSpPr>
            <p:spPr>
              <a:xfrm>
                <a:off x="613350" y="4302610"/>
                <a:ext cx="80458" cy="93491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1284" extrusionOk="0">
                    <a:moveTo>
                      <a:pt x="1036" y="0"/>
                    </a:moveTo>
                    <a:cubicBezTo>
                      <a:pt x="1028" y="0"/>
                      <a:pt x="1019" y="2"/>
                      <a:pt x="1011" y="7"/>
                    </a:cubicBezTo>
                    <a:cubicBezTo>
                      <a:pt x="797" y="141"/>
                      <a:pt x="634" y="382"/>
                      <a:pt x="477" y="579"/>
                    </a:cubicBezTo>
                    <a:cubicBezTo>
                      <a:pt x="317" y="783"/>
                      <a:pt x="164" y="998"/>
                      <a:pt x="25" y="1215"/>
                    </a:cubicBezTo>
                    <a:cubicBezTo>
                      <a:pt x="1" y="1251"/>
                      <a:pt x="32" y="1284"/>
                      <a:pt x="64" y="1284"/>
                    </a:cubicBezTo>
                    <a:cubicBezTo>
                      <a:pt x="78" y="1284"/>
                      <a:pt x="93" y="1278"/>
                      <a:pt x="103" y="1263"/>
                    </a:cubicBezTo>
                    <a:cubicBezTo>
                      <a:pt x="263" y="1031"/>
                      <a:pt x="433" y="811"/>
                      <a:pt x="617" y="599"/>
                    </a:cubicBezTo>
                    <a:cubicBezTo>
                      <a:pt x="770" y="426"/>
                      <a:pt x="964" y="273"/>
                      <a:pt x="1083" y="79"/>
                    </a:cubicBezTo>
                    <a:cubicBezTo>
                      <a:pt x="1105" y="43"/>
                      <a:pt x="1073" y="0"/>
                      <a:pt x="10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56"/>
              <p:cNvSpPr/>
              <p:nvPr/>
            </p:nvSpPr>
            <p:spPr>
              <a:xfrm>
                <a:off x="615389" y="4409281"/>
                <a:ext cx="82861" cy="114388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1571" extrusionOk="0">
                    <a:moveTo>
                      <a:pt x="1084" y="0"/>
                    </a:moveTo>
                    <a:cubicBezTo>
                      <a:pt x="1075" y="0"/>
                      <a:pt x="1066" y="4"/>
                      <a:pt x="1058" y="12"/>
                    </a:cubicBezTo>
                    <a:cubicBezTo>
                      <a:pt x="660" y="482"/>
                      <a:pt x="347" y="1047"/>
                      <a:pt x="3" y="1560"/>
                    </a:cubicBezTo>
                    <a:cubicBezTo>
                      <a:pt x="1" y="1565"/>
                      <a:pt x="5" y="1570"/>
                      <a:pt x="9" y="1570"/>
                    </a:cubicBezTo>
                    <a:cubicBezTo>
                      <a:pt x="11" y="1570"/>
                      <a:pt x="13" y="1569"/>
                      <a:pt x="14" y="1567"/>
                    </a:cubicBezTo>
                    <a:cubicBezTo>
                      <a:pt x="384" y="1074"/>
                      <a:pt x="810" y="591"/>
                      <a:pt x="1119" y="60"/>
                    </a:cubicBezTo>
                    <a:cubicBezTo>
                      <a:pt x="1137" y="32"/>
                      <a:pt x="1111" y="0"/>
                      <a:pt x="10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56"/>
              <p:cNvSpPr/>
              <p:nvPr/>
            </p:nvSpPr>
            <p:spPr>
              <a:xfrm>
                <a:off x="540756" y="4716041"/>
                <a:ext cx="244650" cy="10048"/>
              </a:xfrm>
              <a:custGeom>
                <a:avLst/>
                <a:gdLst/>
                <a:ahLst/>
                <a:cxnLst/>
                <a:rect l="l" t="t" r="r" b="b"/>
                <a:pathLst>
                  <a:path w="3360" h="138" extrusionOk="0">
                    <a:moveTo>
                      <a:pt x="1414" y="0"/>
                    </a:moveTo>
                    <a:cubicBezTo>
                      <a:pt x="941" y="0"/>
                      <a:pt x="469" y="17"/>
                      <a:pt x="7" y="62"/>
                    </a:cubicBezTo>
                    <a:cubicBezTo>
                      <a:pt x="1" y="62"/>
                      <a:pt x="1" y="76"/>
                      <a:pt x="7" y="76"/>
                    </a:cubicBezTo>
                    <a:cubicBezTo>
                      <a:pt x="473" y="121"/>
                      <a:pt x="947" y="137"/>
                      <a:pt x="1424" y="137"/>
                    </a:cubicBezTo>
                    <a:cubicBezTo>
                      <a:pt x="2067" y="137"/>
                      <a:pt x="2713" y="108"/>
                      <a:pt x="3342" y="83"/>
                    </a:cubicBezTo>
                    <a:cubicBezTo>
                      <a:pt x="3359" y="80"/>
                      <a:pt x="3359" y="56"/>
                      <a:pt x="3342" y="56"/>
                    </a:cubicBezTo>
                    <a:cubicBezTo>
                      <a:pt x="2710" y="31"/>
                      <a:pt x="2060" y="0"/>
                      <a:pt x="14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56"/>
              <p:cNvSpPr/>
              <p:nvPr/>
            </p:nvSpPr>
            <p:spPr>
              <a:xfrm>
                <a:off x="1371697" y="3724185"/>
                <a:ext cx="188803" cy="860717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11821" extrusionOk="0">
                    <a:moveTo>
                      <a:pt x="1517" y="1"/>
                    </a:moveTo>
                    <a:cubicBezTo>
                      <a:pt x="1058" y="1"/>
                      <a:pt x="660" y="3015"/>
                      <a:pt x="542" y="3777"/>
                    </a:cubicBezTo>
                    <a:cubicBezTo>
                      <a:pt x="524" y="3889"/>
                      <a:pt x="327" y="3754"/>
                      <a:pt x="286" y="4052"/>
                    </a:cubicBezTo>
                    <a:cubicBezTo>
                      <a:pt x="228" y="4454"/>
                      <a:pt x="470" y="4349"/>
                      <a:pt x="466" y="4448"/>
                    </a:cubicBezTo>
                    <a:lnTo>
                      <a:pt x="27" y="11048"/>
                    </a:lnTo>
                    <a:cubicBezTo>
                      <a:pt x="0" y="11450"/>
                      <a:pt x="300" y="11793"/>
                      <a:pt x="698" y="11820"/>
                    </a:cubicBezTo>
                    <a:lnTo>
                      <a:pt x="749" y="11820"/>
                    </a:lnTo>
                    <a:cubicBezTo>
                      <a:pt x="1126" y="11820"/>
                      <a:pt x="1443" y="11531"/>
                      <a:pt x="1470" y="11147"/>
                    </a:cubicBezTo>
                    <a:lnTo>
                      <a:pt x="2055" y="2590"/>
                    </a:lnTo>
                    <a:cubicBezTo>
                      <a:pt x="2061" y="2545"/>
                      <a:pt x="2066" y="2525"/>
                      <a:pt x="2070" y="2525"/>
                    </a:cubicBezTo>
                    <a:lnTo>
                      <a:pt x="2070" y="2525"/>
                    </a:lnTo>
                    <a:cubicBezTo>
                      <a:pt x="2109" y="2525"/>
                      <a:pt x="2053" y="4839"/>
                      <a:pt x="2362" y="4839"/>
                    </a:cubicBezTo>
                    <a:cubicBezTo>
                      <a:pt x="2593" y="4839"/>
                      <a:pt x="2362" y="1011"/>
                      <a:pt x="2089" y="820"/>
                    </a:cubicBezTo>
                    <a:cubicBezTo>
                      <a:pt x="1820" y="630"/>
                      <a:pt x="1892" y="1"/>
                      <a:pt x="15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56"/>
              <p:cNvSpPr/>
              <p:nvPr/>
            </p:nvSpPr>
            <p:spPr>
              <a:xfrm>
                <a:off x="1262696" y="3902868"/>
                <a:ext cx="92909" cy="65174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8951" extrusionOk="0">
                    <a:moveTo>
                      <a:pt x="473" y="0"/>
                    </a:moveTo>
                    <a:cubicBezTo>
                      <a:pt x="430" y="0"/>
                      <a:pt x="387" y="24"/>
                      <a:pt x="371" y="71"/>
                    </a:cubicBezTo>
                    <a:cubicBezTo>
                      <a:pt x="214" y="493"/>
                      <a:pt x="0" y="731"/>
                      <a:pt x="7" y="948"/>
                    </a:cubicBezTo>
                    <a:lnTo>
                      <a:pt x="344" y="8512"/>
                    </a:lnTo>
                    <a:cubicBezTo>
                      <a:pt x="354" y="8760"/>
                      <a:pt x="558" y="8951"/>
                      <a:pt x="803" y="8951"/>
                    </a:cubicBezTo>
                    <a:lnTo>
                      <a:pt x="824" y="8951"/>
                    </a:lnTo>
                    <a:cubicBezTo>
                      <a:pt x="1079" y="8941"/>
                      <a:pt x="1276" y="8726"/>
                      <a:pt x="1263" y="8471"/>
                    </a:cubicBezTo>
                    <a:lnTo>
                      <a:pt x="929" y="908"/>
                    </a:lnTo>
                    <a:cubicBezTo>
                      <a:pt x="922" y="738"/>
                      <a:pt x="712" y="320"/>
                      <a:pt x="572" y="58"/>
                    </a:cubicBezTo>
                    <a:cubicBezTo>
                      <a:pt x="551" y="19"/>
                      <a:pt x="512" y="0"/>
                      <a:pt x="4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56"/>
              <p:cNvSpPr/>
              <p:nvPr/>
            </p:nvSpPr>
            <p:spPr>
              <a:xfrm>
                <a:off x="1097483" y="3714501"/>
                <a:ext cx="222442" cy="1096047"/>
              </a:xfrm>
              <a:custGeom>
                <a:avLst/>
                <a:gdLst/>
                <a:ahLst/>
                <a:cxnLst/>
                <a:rect l="l" t="t" r="r" b="b"/>
                <a:pathLst>
                  <a:path w="3055" h="15053" extrusionOk="0">
                    <a:moveTo>
                      <a:pt x="596" y="1"/>
                    </a:moveTo>
                    <a:cubicBezTo>
                      <a:pt x="360" y="1"/>
                      <a:pt x="0" y="1409"/>
                      <a:pt x="48" y="1841"/>
                    </a:cubicBezTo>
                    <a:lnTo>
                      <a:pt x="1439" y="14348"/>
                    </a:lnTo>
                    <a:cubicBezTo>
                      <a:pt x="1483" y="14753"/>
                      <a:pt x="1827" y="15053"/>
                      <a:pt x="2221" y="15053"/>
                    </a:cubicBezTo>
                    <a:cubicBezTo>
                      <a:pt x="2252" y="15053"/>
                      <a:pt x="2279" y="15049"/>
                      <a:pt x="2310" y="15046"/>
                    </a:cubicBezTo>
                    <a:cubicBezTo>
                      <a:pt x="2742" y="14998"/>
                      <a:pt x="3055" y="14610"/>
                      <a:pt x="3008" y="14175"/>
                    </a:cubicBezTo>
                    <a:lnTo>
                      <a:pt x="1616" y="1668"/>
                    </a:lnTo>
                    <a:cubicBezTo>
                      <a:pt x="1568" y="1233"/>
                      <a:pt x="830" y="1"/>
                      <a:pt x="5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56"/>
              <p:cNvSpPr/>
              <p:nvPr/>
            </p:nvSpPr>
            <p:spPr>
              <a:xfrm>
                <a:off x="1097483" y="4314770"/>
                <a:ext cx="446195" cy="64242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823" extrusionOk="0">
                    <a:moveTo>
                      <a:pt x="68" y="0"/>
                    </a:moveTo>
                    <a:cubicBezTo>
                      <a:pt x="30" y="0"/>
                      <a:pt x="0" y="27"/>
                      <a:pt x="0" y="65"/>
                    </a:cubicBezTo>
                    <a:lnTo>
                      <a:pt x="0" y="8646"/>
                    </a:lnTo>
                    <a:cubicBezTo>
                      <a:pt x="0" y="8744"/>
                      <a:pt x="78" y="8823"/>
                      <a:pt x="177" y="8823"/>
                    </a:cubicBezTo>
                    <a:lnTo>
                      <a:pt x="5954" y="8823"/>
                    </a:lnTo>
                    <a:cubicBezTo>
                      <a:pt x="6049" y="8823"/>
                      <a:pt x="6128" y="8744"/>
                      <a:pt x="6128" y="8646"/>
                    </a:cubicBezTo>
                    <a:lnTo>
                      <a:pt x="6128" y="65"/>
                    </a:lnTo>
                    <a:cubicBezTo>
                      <a:pt x="6128" y="27"/>
                      <a:pt x="6097" y="0"/>
                      <a:pt x="60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56"/>
              <p:cNvSpPr/>
              <p:nvPr/>
            </p:nvSpPr>
            <p:spPr>
              <a:xfrm>
                <a:off x="1066756" y="4259287"/>
                <a:ext cx="508887" cy="173003"/>
              </a:xfrm>
              <a:custGeom>
                <a:avLst/>
                <a:gdLst/>
                <a:ahLst/>
                <a:cxnLst/>
                <a:rect l="l" t="t" r="r" b="b"/>
                <a:pathLst>
                  <a:path w="6989" h="2376" extrusionOk="0">
                    <a:moveTo>
                      <a:pt x="65" y="1"/>
                    </a:moveTo>
                    <a:cubicBezTo>
                      <a:pt x="30" y="1"/>
                      <a:pt x="0" y="31"/>
                      <a:pt x="0" y="65"/>
                    </a:cubicBezTo>
                    <a:lnTo>
                      <a:pt x="0" y="2311"/>
                    </a:lnTo>
                    <a:cubicBezTo>
                      <a:pt x="0" y="2345"/>
                      <a:pt x="30" y="2375"/>
                      <a:pt x="65" y="2375"/>
                    </a:cubicBezTo>
                    <a:lnTo>
                      <a:pt x="6924" y="2375"/>
                    </a:lnTo>
                    <a:cubicBezTo>
                      <a:pt x="6961" y="2375"/>
                      <a:pt x="6988" y="2345"/>
                      <a:pt x="6988" y="2311"/>
                    </a:cubicBezTo>
                    <a:lnTo>
                      <a:pt x="6988" y="65"/>
                    </a:lnTo>
                    <a:cubicBezTo>
                      <a:pt x="6988" y="31"/>
                      <a:pt x="6961" y="1"/>
                      <a:pt x="69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56"/>
              <p:cNvSpPr/>
              <p:nvPr/>
            </p:nvSpPr>
            <p:spPr>
              <a:xfrm>
                <a:off x="1108187" y="3818332"/>
                <a:ext cx="88030" cy="22062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303" extrusionOk="0">
                    <a:moveTo>
                      <a:pt x="1162" y="1"/>
                    </a:moveTo>
                    <a:cubicBezTo>
                      <a:pt x="1157" y="1"/>
                      <a:pt x="1151" y="3"/>
                      <a:pt x="1146" y="7"/>
                    </a:cubicBezTo>
                    <a:cubicBezTo>
                      <a:pt x="936" y="159"/>
                      <a:pt x="691" y="244"/>
                      <a:pt x="444" y="244"/>
                    </a:cubicBezTo>
                    <a:cubicBezTo>
                      <a:pt x="299" y="244"/>
                      <a:pt x="153" y="215"/>
                      <a:pt x="12" y="154"/>
                    </a:cubicBezTo>
                    <a:cubicBezTo>
                      <a:pt x="11" y="153"/>
                      <a:pt x="10" y="153"/>
                      <a:pt x="10" y="153"/>
                    </a:cubicBezTo>
                    <a:cubicBezTo>
                      <a:pt x="4" y="153"/>
                      <a:pt x="0" y="161"/>
                      <a:pt x="6" y="167"/>
                    </a:cubicBezTo>
                    <a:cubicBezTo>
                      <a:pt x="173" y="256"/>
                      <a:pt x="353" y="302"/>
                      <a:pt x="531" y="302"/>
                    </a:cubicBezTo>
                    <a:cubicBezTo>
                      <a:pt x="764" y="302"/>
                      <a:pt x="994" y="223"/>
                      <a:pt x="1183" y="58"/>
                    </a:cubicBezTo>
                    <a:cubicBezTo>
                      <a:pt x="1208" y="39"/>
                      <a:pt x="1187" y="1"/>
                      <a:pt x="11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56"/>
              <p:cNvSpPr/>
              <p:nvPr/>
            </p:nvSpPr>
            <p:spPr>
              <a:xfrm>
                <a:off x="1402205" y="4044270"/>
                <a:ext cx="100845" cy="11577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159" extrusionOk="0">
                    <a:moveTo>
                      <a:pt x="10" y="0"/>
                    </a:moveTo>
                    <a:cubicBezTo>
                      <a:pt x="3" y="0"/>
                      <a:pt x="0" y="14"/>
                      <a:pt x="7" y="14"/>
                    </a:cubicBezTo>
                    <a:cubicBezTo>
                      <a:pt x="405" y="123"/>
                      <a:pt x="776" y="159"/>
                      <a:pt x="1177" y="159"/>
                    </a:cubicBezTo>
                    <a:cubicBezTo>
                      <a:pt x="1229" y="159"/>
                      <a:pt x="1281" y="158"/>
                      <a:pt x="1334" y="157"/>
                    </a:cubicBezTo>
                    <a:cubicBezTo>
                      <a:pt x="1384" y="154"/>
                      <a:pt x="1384" y="79"/>
                      <a:pt x="1334" y="79"/>
                    </a:cubicBezTo>
                    <a:cubicBezTo>
                      <a:pt x="894" y="75"/>
                      <a:pt x="449" y="41"/>
                      <a:pt x="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56"/>
              <p:cNvSpPr/>
              <p:nvPr/>
            </p:nvSpPr>
            <p:spPr>
              <a:xfrm>
                <a:off x="1428636" y="3996214"/>
                <a:ext cx="27450" cy="531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73" extrusionOk="0">
                    <a:moveTo>
                      <a:pt x="11" y="0"/>
                    </a:moveTo>
                    <a:cubicBezTo>
                      <a:pt x="5" y="0"/>
                      <a:pt x="0" y="10"/>
                      <a:pt x="8" y="13"/>
                    </a:cubicBezTo>
                    <a:cubicBezTo>
                      <a:pt x="116" y="34"/>
                      <a:pt x="225" y="51"/>
                      <a:pt x="334" y="71"/>
                    </a:cubicBezTo>
                    <a:cubicBezTo>
                      <a:pt x="337" y="72"/>
                      <a:pt x="339" y="72"/>
                      <a:pt x="341" y="72"/>
                    </a:cubicBezTo>
                    <a:cubicBezTo>
                      <a:pt x="373" y="72"/>
                      <a:pt x="376" y="24"/>
                      <a:pt x="341" y="21"/>
                    </a:cubicBezTo>
                    <a:cubicBezTo>
                      <a:pt x="232" y="13"/>
                      <a:pt x="120" y="7"/>
                      <a:pt x="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56"/>
              <p:cNvSpPr/>
              <p:nvPr/>
            </p:nvSpPr>
            <p:spPr>
              <a:xfrm>
                <a:off x="1460965" y="4056139"/>
                <a:ext cx="22135" cy="187347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573" extrusionOk="0">
                    <a:moveTo>
                      <a:pt x="282" y="1"/>
                    </a:moveTo>
                    <a:cubicBezTo>
                      <a:pt x="274" y="1"/>
                      <a:pt x="266" y="5"/>
                      <a:pt x="264" y="14"/>
                    </a:cubicBezTo>
                    <a:cubicBezTo>
                      <a:pt x="142" y="848"/>
                      <a:pt x="23" y="1695"/>
                      <a:pt x="2" y="2535"/>
                    </a:cubicBezTo>
                    <a:cubicBezTo>
                      <a:pt x="0" y="2558"/>
                      <a:pt x="23" y="2573"/>
                      <a:pt x="44" y="2573"/>
                    </a:cubicBezTo>
                    <a:cubicBezTo>
                      <a:pt x="60" y="2573"/>
                      <a:pt x="75" y="2565"/>
                      <a:pt x="77" y="2546"/>
                    </a:cubicBezTo>
                    <a:cubicBezTo>
                      <a:pt x="217" y="1715"/>
                      <a:pt x="264" y="858"/>
                      <a:pt x="302" y="21"/>
                    </a:cubicBezTo>
                    <a:cubicBezTo>
                      <a:pt x="304" y="8"/>
                      <a:pt x="293" y="1"/>
                      <a:pt x="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56"/>
              <p:cNvSpPr/>
              <p:nvPr/>
            </p:nvSpPr>
            <p:spPr>
              <a:xfrm>
                <a:off x="1296117" y="3957623"/>
                <a:ext cx="13179" cy="3015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4141" extrusionOk="0">
                    <a:moveTo>
                      <a:pt x="57" y="0"/>
                    </a:moveTo>
                    <a:cubicBezTo>
                      <a:pt x="51" y="0"/>
                      <a:pt x="44" y="5"/>
                      <a:pt x="44" y="13"/>
                    </a:cubicBezTo>
                    <a:cubicBezTo>
                      <a:pt x="0" y="1380"/>
                      <a:pt x="106" y="2752"/>
                      <a:pt x="137" y="4120"/>
                    </a:cubicBezTo>
                    <a:cubicBezTo>
                      <a:pt x="137" y="4133"/>
                      <a:pt x="147" y="4140"/>
                      <a:pt x="157" y="4140"/>
                    </a:cubicBezTo>
                    <a:cubicBezTo>
                      <a:pt x="167" y="4140"/>
                      <a:pt x="178" y="4133"/>
                      <a:pt x="178" y="4120"/>
                    </a:cubicBezTo>
                    <a:cubicBezTo>
                      <a:pt x="143" y="2752"/>
                      <a:pt x="181" y="1377"/>
                      <a:pt x="72" y="13"/>
                    </a:cubicBezTo>
                    <a:cubicBezTo>
                      <a:pt x="71" y="5"/>
                      <a:pt x="64" y="0"/>
                      <a:pt x="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56"/>
              <p:cNvSpPr/>
              <p:nvPr/>
            </p:nvSpPr>
            <p:spPr>
              <a:xfrm>
                <a:off x="1216095" y="4433892"/>
                <a:ext cx="323142" cy="8228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113" extrusionOk="0">
                    <a:moveTo>
                      <a:pt x="1964" y="1"/>
                    </a:moveTo>
                    <a:cubicBezTo>
                      <a:pt x="1315" y="1"/>
                      <a:pt x="666" y="12"/>
                      <a:pt x="17" y="42"/>
                    </a:cubicBezTo>
                    <a:cubicBezTo>
                      <a:pt x="0" y="45"/>
                      <a:pt x="0" y="69"/>
                      <a:pt x="17" y="69"/>
                    </a:cubicBezTo>
                    <a:cubicBezTo>
                      <a:pt x="671" y="101"/>
                      <a:pt x="1325" y="113"/>
                      <a:pt x="1979" y="113"/>
                    </a:cubicBezTo>
                    <a:cubicBezTo>
                      <a:pt x="2748" y="113"/>
                      <a:pt x="3517" y="97"/>
                      <a:pt x="4286" y="79"/>
                    </a:cubicBezTo>
                    <a:lnTo>
                      <a:pt x="4286" y="79"/>
                    </a:lnTo>
                    <a:cubicBezTo>
                      <a:pt x="4289" y="81"/>
                      <a:pt x="4293" y="83"/>
                      <a:pt x="4298" y="83"/>
                    </a:cubicBezTo>
                    <a:cubicBezTo>
                      <a:pt x="4299" y="83"/>
                      <a:pt x="4300" y="83"/>
                      <a:pt x="4301" y="83"/>
                    </a:cubicBezTo>
                    <a:cubicBezTo>
                      <a:pt x="4339" y="79"/>
                      <a:pt x="4376" y="79"/>
                      <a:pt x="4410" y="76"/>
                    </a:cubicBezTo>
                    <a:lnTo>
                      <a:pt x="4410" y="76"/>
                    </a:lnTo>
                    <a:cubicBezTo>
                      <a:pt x="4410" y="76"/>
                      <a:pt x="4410" y="76"/>
                      <a:pt x="4410" y="76"/>
                    </a:cubicBezTo>
                    <a:cubicBezTo>
                      <a:pt x="4437" y="76"/>
                      <a:pt x="4437" y="38"/>
                      <a:pt x="4410" y="35"/>
                    </a:cubicBezTo>
                    <a:cubicBezTo>
                      <a:pt x="4400" y="35"/>
                      <a:pt x="4391" y="35"/>
                      <a:pt x="4381" y="35"/>
                    </a:cubicBezTo>
                    <a:lnTo>
                      <a:pt x="4381" y="35"/>
                    </a:lnTo>
                    <a:cubicBezTo>
                      <a:pt x="4356" y="34"/>
                      <a:pt x="4328" y="32"/>
                      <a:pt x="4301" y="32"/>
                    </a:cubicBezTo>
                    <a:cubicBezTo>
                      <a:pt x="4300" y="32"/>
                      <a:pt x="4299" y="32"/>
                      <a:pt x="4298" y="32"/>
                    </a:cubicBezTo>
                    <a:cubicBezTo>
                      <a:pt x="4296" y="32"/>
                      <a:pt x="4294" y="32"/>
                      <a:pt x="4292" y="33"/>
                    </a:cubicBezTo>
                    <a:lnTo>
                      <a:pt x="4292" y="33"/>
                    </a:lnTo>
                    <a:cubicBezTo>
                      <a:pt x="3517" y="16"/>
                      <a:pt x="2741" y="1"/>
                      <a:pt x="19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7584" y="161246"/>
            <a:ext cx="6940899" cy="1163058"/>
          </a:xfrm>
        </p:spPr>
        <p:txBody>
          <a:bodyPr/>
          <a:lstStyle/>
          <a:p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Em hãy đọc bài thơ lục bát sau đây và xác định xem các yếu tố đã được tuân thủ đúng chưa?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352662" y="1318646"/>
            <a:ext cx="5334853" cy="1539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Black Han Sans"/>
              <a:buNone/>
              <a:defRPr sz="2800" b="0" i="0" u="none" strike="noStrike" cap="none">
                <a:solidFill>
                  <a:schemeClr val="accent4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algn="ctr"/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Gió đưa cành trúc la đà</a:t>
            </a:r>
          </a:p>
          <a:p>
            <a:pPr algn="ctr"/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Tiếng chuông Trấn Võ canh gà Thọ Xương</a:t>
            </a:r>
          </a:p>
          <a:p>
            <a:pPr algn="ctr">
              <a:lnSpc>
                <a:spcPct val="150000"/>
              </a:lnSpc>
            </a:pP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Mịt mù khói tỏa ngàn sương</a:t>
            </a:r>
          </a:p>
          <a:p>
            <a:pPr algn="ctr"/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Nhịp chày Yên Thái, mặt gương Tây Hồ.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31228" y="3184633"/>
            <a:ext cx="2091559" cy="1807779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2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dòng thơ sắp xếp theo cặp.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432435" y="3184630"/>
            <a:ext cx="2091559" cy="1807779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>
                <a:lumMod val="2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Vần:</a:t>
            </a:r>
          </a:p>
          <a:p>
            <a:pPr algn="ctr"/>
            <a:r>
              <a:rPr lang="vi-VN" sz="20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 – gà</a:t>
            </a:r>
          </a:p>
          <a:p>
            <a:pPr algn="ctr"/>
            <a:r>
              <a:rPr lang="vi-VN" sz="20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Xương – sương - gương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633642" y="3184631"/>
            <a:ext cx="2091559" cy="1807779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1">
                <a:lumMod val="2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 điệu:</a:t>
            </a:r>
          </a:p>
          <a:p>
            <a:pPr algn="ctr"/>
            <a:r>
              <a:rPr lang="vi-VN" sz="20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T-B-B-</a:t>
            </a:r>
            <a:r>
              <a:rPr lang="vi-VN" sz="20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20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0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B-</a:t>
            </a:r>
            <a:r>
              <a:rPr lang="vi-VN" sz="20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  <a:p>
            <a:pPr algn="ctr"/>
            <a:r>
              <a:rPr lang="vi-VN" sz="20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T-B-T-</a:t>
            </a:r>
            <a:r>
              <a:rPr lang="vi-VN" sz="20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20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-B-B-T-</a:t>
            </a:r>
            <a:r>
              <a:rPr lang="vi-VN" sz="20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834849" y="3184629"/>
            <a:ext cx="2091559" cy="1807779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>
                <a:lumMod val="2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Ngắt nhịp:</a:t>
            </a:r>
          </a:p>
          <a:p>
            <a:pPr algn="ctr"/>
            <a:r>
              <a:rPr lang="vi-VN" sz="20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2/2/2</a:t>
            </a:r>
          </a:p>
          <a:p>
            <a:pPr algn="ctr"/>
            <a:r>
              <a:rPr lang="vi-VN" sz="20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4/4</a:t>
            </a:r>
          </a:p>
          <a:p>
            <a:pPr algn="ctr"/>
            <a:r>
              <a:rPr lang="vi-VN" sz="20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2/2/2</a:t>
            </a:r>
          </a:p>
          <a:p>
            <a:pPr algn="ctr"/>
            <a:r>
              <a:rPr lang="vi-VN" sz="20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4/4</a:t>
            </a:r>
          </a:p>
        </p:txBody>
      </p:sp>
      <p:grpSp>
        <p:nvGrpSpPr>
          <p:cNvPr id="8" name="Google Shape;1583;p84"/>
          <p:cNvGrpSpPr/>
          <p:nvPr/>
        </p:nvGrpSpPr>
        <p:grpSpPr>
          <a:xfrm flipH="1">
            <a:off x="431005" y="161246"/>
            <a:ext cx="2201207" cy="1663703"/>
            <a:chOff x="1168425" y="2688550"/>
            <a:chExt cx="1791425" cy="1383900"/>
          </a:xfrm>
        </p:grpSpPr>
        <p:sp>
          <p:nvSpPr>
            <p:cNvPr id="9" name="Google Shape;1584;p84"/>
            <p:cNvSpPr/>
            <p:nvPr/>
          </p:nvSpPr>
          <p:spPr>
            <a:xfrm>
              <a:off x="1168425" y="3769700"/>
              <a:ext cx="1791425" cy="302750"/>
            </a:xfrm>
            <a:custGeom>
              <a:avLst/>
              <a:gdLst/>
              <a:ahLst/>
              <a:cxnLst/>
              <a:rect l="l" t="t" r="r" b="b"/>
              <a:pathLst>
                <a:path w="71657" h="12110" extrusionOk="0">
                  <a:moveTo>
                    <a:pt x="0" y="1"/>
                  </a:moveTo>
                  <a:lnTo>
                    <a:pt x="0" y="12110"/>
                  </a:lnTo>
                  <a:lnTo>
                    <a:pt x="71657" y="12110"/>
                  </a:lnTo>
                  <a:lnTo>
                    <a:pt x="716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85;p84"/>
            <p:cNvSpPr/>
            <p:nvPr/>
          </p:nvSpPr>
          <p:spPr>
            <a:xfrm>
              <a:off x="1948850" y="3226125"/>
              <a:ext cx="957150" cy="616725"/>
            </a:xfrm>
            <a:custGeom>
              <a:avLst/>
              <a:gdLst/>
              <a:ahLst/>
              <a:cxnLst/>
              <a:rect l="l" t="t" r="r" b="b"/>
              <a:pathLst>
                <a:path w="38286" h="24669" extrusionOk="0">
                  <a:moveTo>
                    <a:pt x="19582" y="1"/>
                  </a:moveTo>
                  <a:cubicBezTo>
                    <a:pt x="18711" y="1"/>
                    <a:pt x="17836" y="118"/>
                    <a:pt x="16991" y="327"/>
                  </a:cubicBezTo>
                  <a:cubicBezTo>
                    <a:pt x="15303" y="741"/>
                    <a:pt x="12017" y="1994"/>
                    <a:pt x="10584" y="2970"/>
                  </a:cubicBezTo>
                  <a:cubicBezTo>
                    <a:pt x="6560" y="5716"/>
                    <a:pt x="4913" y="7168"/>
                    <a:pt x="2334" y="11003"/>
                  </a:cubicBezTo>
                  <a:cubicBezTo>
                    <a:pt x="1926" y="11609"/>
                    <a:pt x="1418" y="13051"/>
                    <a:pt x="1098" y="13707"/>
                  </a:cubicBezTo>
                  <a:cubicBezTo>
                    <a:pt x="497" y="14953"/>
                    <a:pt x="139" y="16317"/>
                    <a:pt x="65" y="17696"/>
                  </a:cubicBezTo>
                  <a:cubicBezTo>
                    <a:pt x="0" y="18828"/>
                    <a:pt x="150" y="20043"/>
                    <a:pt x="867" y="20924"/>
                  </a:cubicBezTo>
                  <a:cubicBezTo>
                    <a:pt x="1427" y="21615"/>
                    <a:pt x="2315" y="22025"/>
                    <a:pt x="3205" y="22025"/>
                  </a:cubicBezTo>
                  <a:cubicBezTo>
                    <a:pt x="3306" y="22025"/>
                    <a:pt x="3407" y="22020"/>
                    <a:pt x="3507" y="22009"/>
                  </a:cubicBezTo>
                  <a:lnTo>
                    <a:pt x="3409" y="21934"/>
                  </a:lnTo>
                  <a:lnTo>
                    <a:pt x="3409" y="21934"/>
                  </a:lnTo>
                  <a:cubicBezTo>
                    <a:pt x="5852" y="22009"/>
                    <a:pt x="8295" y="22084"/>
                    <a:pt x="10734" y="22159"/>
                  </a:cubicBezTo>
                  <a:cubicBezTo>
                    <a:pt x="11368" y="22181"/>
                    <a:pt x="12005" y="22200"/>
                    <a:pt x="12641" y="22200"/>
                  </a:cubicBezTo>
                  <a:cubicBezTo>
                    <a:pt x="12803" y="22200"/>
                    <a:pt x="12964" y="22199"/>
                    <a:pt x="13126" y="22196"/>
                  </a:cubicBezTo>
                  <a:cubicBezTo>
                    <a:pt x="14909" y="22166"/>
                    <a:pt x="15994" y="22030"/>
                    <a:pt x="17763" y="21808"/>
                  </a:cubicBezTo>
                  <a:cubicBezTo>
                    <a:pt x="17933" y="22823"/>
                    <a:pt x="19478" y="23102"/>
                    <a:pt x="20955" y="23704"/>
                  </a:cubicBezTo>
                  <a:cubicBezTo>
                    <a:pt x="22571" y="24361"/>
                    <a:pt x="24692" y="24669"/>
                    <a:pt x="26758" y="24669"/>
                  </a:cubicBezTo>
                  <a:cubicBezTo>
                    <a:pt x="28254" y="24669"/>
                    <a:pt x="29721" y="24507"/>
                    <a:pt x="30947" y="24200"/>
                  </a:cubicBezTo>
                  <a:cubicBezTo>
                    <a:pt x="34043" y="23429"/>
                    <a:pt x="36367" y="22319"/>
                    <a:pt x="37139" y="21424"/>
                  </a:cubicBezTo>
                  <a:cubicBezTo>
                    <a:pt x="37598" y="20893"/>
                    <a:pt x="37949" y="18178"/>
                    <a:pt x="38085" y="17491"/>
                  </a:cubicBezTo>
                  <a:cubicBezTo>
                    <a:pt x="38286" y="16504"/>
                    <a:pt x="37874" y="13548"/>
                    <a:pt x="37534" y="12602"/>
                  </a:cubicBezTo>
                  <a:cubicBezTo>
                    <a:pt x="36704" y="10306"/>
                    <a:pt x="36190" y="9012"/>
                    <a:pt x="34819" y="7407"/>
                  </a:cubicBezTo>
                  <a:cubicBezTo>
                    <a:pt x="31536" y="3557"/>
                    <a:pt x="26732" y="892"/>
                    <a:pt x="21698" y="252"/>
                  </a:cubicBezTo>
                  <a:lnTo>
                    <a:pt x="21698" y="252"/>
                  </a:lnTo>
                  <a:cubicBezTo>
                    <a:pt x="21007" y="80"/>
                    <a:pt x="20296" y="1"/>
                    <a:pt x="195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86;p84"/>
            <p:cNvSpPr/>
            <p:nvPr/>
          </p:nvSpPr>
          <p:spPr>
            <a:xfrm>
              <a:off x="2432850" y="3548250"/>
              <a:ext cx="244025" cy="145825"/>
            </a:xfrm>
            <a:custGeom>
              <a:avLst/>
              <a:gdLst/>
              <a:ahLst/>
              <a:cxnLst/>
              <a:rect l="l" t="t" r="r" b="b"/>
              <a:pathLst>
                <a:path w="9761" h="5833" extrusionOk="0">
                  <a:moveTo>
                    <a:pt x="9465" y="1"/>
                  </a:moveTo>
                  <a:cubicBezTo>
                    <a:pt x="9423" y="1"/>
                    <a:pt x="9379" y="30"/>
                    <a:pt x="9379" y="81"/>
                  </a:cubicBezTo>
                  <a:cubicBezTo>
                    <a:pt x="9399" y="1997"/>
                    <a:pt x="7888" y="3956"/>
                    <a:pt x="6167" y="4671"/>
                  </a:cubicBezTo>
                  <a:cubicBezTo>
                    <a:pt x="4660" y="5300"/>
                    <a:pt x="3123" y="5720"/>
                    <a:pt x="1530" y="5720"/>
                  </a:cubicBezTo>
                  <a:cubicBezTo>
                    <a:pt x="1030" y="5720"/>
                    <a:pt x="525" y="5679"/>
                    <a:pt x="13" y="5589"/>
                  </a:cubicBezTo>
                  <a:cubicBezTo>
                    <a:pt x="12" y="5589"/>
                    <a:pt x="11" y="5589"/>
                    <a:pt x="10" y="5589"/>
                  </a:cubicBezTo>
                  <a:cubicBezTo>
                    <a:pt x="4" y="5589"/>
                    <a:pt x="0" y="5600"/>
                    <a:pt x="9" y="5603"/>
                  </a:cubicBezTo>
                  <a:cubicBezTo>
                    <a:pt x="639" y="5760"/>
                    <a:pt x="1283" y="5832"/>
                    <a:pt x="1930" y="5832"/>
                  </a:cubicBezTo>
                  <a:cubicBezTo>
                    <a:pt x="3570" y="5832"/>
                    <a:pt x="5224" y="5367"/>
                    <a:pt x="6688" y="4640"/>
                  </a:cubicBezTo>
                  <a:cubicBezTo>
                    <a:pt x="7552" y="4211"/>
                    <a:pt x="8185" y="3531"/>
                    <a:pt x="8695" y="2728"/>
                  </a:cubicBezTo>
                  <a:cubicBezTo>
                    <a:pt x="9188" y="1953"/>
                    <a:pt x="9760" y="1010"/>
                    <a:pt x="9539" y="57"/>
                  </a:cubicBezTo>
                  <a:cubicBezTo>
                    <a:pt x="9530" y="19"/>
                    <a:pt x="9498" y="1"/>
                    <a:pt x="94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87;p84"/>
            <p:cNvSpPr/>
            <p:nvPr/>
          </p:nvSpPr>
          <p:spPr>
            <a:xfrm>
              <a:off x="2203325" y="3399725"/>
              <a:ext cx="13150" cy="62575"/>
            </a:xfrm>
            <a:custGeom>
              <a:avLst/>
              <a:gdLst/>
              <a:ahLst/>
              <a:cxnLst/>
              <a:rect l="l" t="t" r="r" b="b"/>
              <a:pathLst>
                <a:path w="526" h="2503" extrusionOk="0">
                  <a:moveTo>
                    <a:pt x="436" y="0"/>
                  </a:moveTo>
                  <a:cubicBezTo>
                    <a:pt x="408" y="0"/>
                    <a:pt x="382" y="16"/>
                    <a:pt x="375" y="55"/>
                  </a:cubicBezTo>
                  <a:cubicBezTo>
                    <a:pt x="235" y="830"/>
                    <a:pt x="4" y="1653"/>
                    <a:pt x="0" y="2443"/>
                  </a:cubicBezTo>
                  <a:cubicBezTo>
                    <a:pt x="0" y="2482"/>
                    <a:pt x="30" y="2503"/>
                    <a:pt x="61" y="2503"/>
                  </a:cubicBezTo>
                  <a:cubicBezTo>
                    <a:pt x="85" y="2503"/>
                    <a:pt x="110" y="2489"/>
                    <a:pt x="119" y="2460"/>
                  </a:cubicBezTo>
                  <a:cubicBezTo>
                    <a:pt x="364" y="1715"/>
                    <a:pt x="405" y="868"/>
                    <a:pt x="518" y="92"/>
                  </a:cubicBezTo>
                  <a:cubicBezTo>
                    <a:pt x="526" y="37"/>
                    <a:pt x="479" y="0"/>
                    <a:pt x="4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88;p84"/>
            <p:cNvSpPr/>
            <p:nvPr/>
          </p:nvSpPr>
          <p:spPr>
            <a:xfrm>
              <a:off x="2528025" y="3435375"/>
              <a:ext cx="6200" cy="20800"/>
            </a:xfrm>
            <a:custGeom>
              <a:avLst/>
              <a:gdLst/>
              <a:ahLst/>
              <a:cxnLst/>
              <a:rect l="l" t="t" r="r" b="b"/>
              <a:pathLst>
                <a:path w="248" h="832" extrusionOk="0">
                  <a:moveTo>
                    <a:pt x="73" y="1"/>
                  </a:moveTo>
                  <a:cubicBezTo>
                    <a:pt x="39" y="1"/>
                    <a:pt x="1" y="31"/>
                    <a:pt x="9" y="78"/>
                  </a:cubicBezTo>
                  <a:cubicBezTo>
                    <a:pt x="33" y="207"/>
                    <a:pt x="44" y="336"/>
                    <a:pt x="47" y="466"/>
                  </a:cubicBezTo>
                  <a:cubicBezTo>
                    <a:pt x="47" y="571"/>
                    <a:pt x="33" y="680"/>
                    <a:pt x="50" y="782"/>
                  </a:cubicBezTo>
                  <a:cubicBezTo>
                    <a:pt x="57" y="816"/>
                    <a:pt x="83" y="832"/>
                    <a:pt x="110" y="832"/>
                  </a:cubicBezTo>
                  <a:cubicBezTo>
                    <a:pt x="140" y="832"/>
                    <a:pt x="170" y="814"/>
                    <a:pt x="179" y="782"/>
                  </a:cubicBezTo>
                  <a:cubicBezTo>
                    <a:pt x="248" y="565"/>
                    <a:pt x="176" y="262"/>
                    <a:pt x="125" y="44"/>
                  </a:cubicBezTo>
                  <a:cubicBezTo>
                    <a:pt x="118" y="14"/>
                    <a:pt x="97" y="1"/>
                    <a:pt x="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89;p84"/>
            <p:cNvSpPr/>
            <p:nvPr/>
          </p:nvSpPr>
          <p:spPr>
            <a:xfrm>
              <a:off x="2563700" y="3410875"/>
              <a:ext cx="7525" cy="20800"/>
            </a:xfrm>
            <a:custGeom>
              <a:avLst/>
              <a:gdLst/>
              <a:ahLst/>
              <a:cxnLst/>
              <a:rect l="l" t="t" r="r" b="b"/>
              <a:pathLst>
                <a:path w="301" h="832" extrusionOk="0">
                  <a:moveTo>
                    <a:pt x="150" y="1"/>
                  </a:moveTo>
                  <a:cubicBezTo>
                    <a:pt x="108" y="1"/>
                    <a:pt x="66" y="29"/>
                    <a:pt x="62" y="85"/>
                  </a:cubicBezTo>
                  <a:cubicBezTo>
                    <a:pt x="52" y="295"/>
                    <a:pt x="1" y="557"/>
                    <a:pt x="59" y="765"/>
                  </a:cubicBezTo>
                  <a:cubicBezTo>
                    <a:pt x="73" y="809"/>
                    <a:pt x="112" y="832"/>
                    <a:pt x="150" y="832"/>
                  </a:cubicBezTo>
                  <a:cubicBezTo>
                    <a:pt x="189" y="832"/>
                    <a:pt x="227" y="809"/>
                    <a:pt x="239" y="765"/>
                  </a:cubicBezTo>
                  <a:cubicBezTo>
                    <a:pt x="300" y="557"/>
                    <a:pt x="246" y="295"/>
                    <a:pt x="236" y="85"/>
                  </a:cubicBezTo>
                  <a:cubicBezTo>
                    <a:pt x="234" y="29"/>
                    <a:pt x="193" y="1"/>
                    <a:pt x="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90;p84"/>
            <p:cNvSpPr/>
            <p:nvPr/>
          </p:nvSpPr>
          <p:spPr>
            <a:xfrm>
              <a:off x="2560125" y="3494300"/>
              <a:ext cx="4550" cy="10975"/>
            </a:xfrm>
            <a:custGeom>
              <a:avLst/>
              <a:gdLst/>
              <a:ahLst/>
              <a:cxnLst/>
              <a:rect l="l" t="t" r="r" b="b"/>
              <a:pathLst>
                <a:path w="182" h="439" extrusionOk="0">
                  <a:moveTo>
                    <a:pt x="91" y="0"/>
                  </a:moveTo>
                  <a:cubicBezTo>
                    <a:pt x="54" y="0"/>
                    <a:pt x="18" y="24"/>
                    <a:pt x="18" y="72"/>
                  </a:cubicBezTo>
                  <a:cubicBezTo>
                    <a:pt x="15" y="130"/>
                    <a:pt x="15" y="188"/>
                    <a:pt x="15" y="245"/>
                  </a:cubicBezTo>
                  <a:cubicBezTo>
                    <a:pt x="11" y="300"/>
                    <a:pt x="1" y="361"/>
                    <a:pt x="32" y="408"/>
                  </a:cubicBezTo>
                  <a:cubicBezTo>
                    <a:pt x="47" y="429"/>
                    <a:pt x="69" y="439"/>
                    <a:pt x="91" y="439"/>
                  </a:cubicBezTo>
                  <a:cubicBezTo>
                    <a:pt x="113" y="439"/>
                    <a:pt x="136" y="429"/>
                    <a:pt x="151" y="408"/>
                  </a:cubicBezTo>
                  <a:cubicBezTo>
                    <a:pt x="181" y="361"/>
                    <a:pt x="171" y="300"/>
                    <a:pt x="168" y="245"/>
                  </a:cubicBezTo>
                  <a:cubicBezTo>
                    <a:pt x="168" y="188"/>
                    <a:pt x="168" y="130"/>
                    <a:pt x="164" y="72"/>
                  </a:cubicBezTo>
                  <a:cubicBezTo>
                    <a:pt x="164" y="24"/>
                    <a:pt x="128" y="0"/>
                    <a:pt x="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91;p84"/>
            <p:cNvSpPr/>
            <p:nvPr/>
          </p:nvSpPr>
          <p:spPr>
            <a:xfrm>
              <a:off x="2098525" y="3426025"/>
              <a:ext cx="273650" cy="358075"/>
            </a:xfrm>
            <a:custGeom>
              <a:avLst/>
              <a:gdLst/>
              <a:ahLst/>
              <a:cxnLst/>
              <a:rect l="l" t="t" r="r" b="b"/>
              <a:pathLst>
                <a:path w="10946" h="14323" extrusionOk="0">
                  <a:moveTo>
                    <a:pt x="6882" y="0"/>
                  </a:moveTo>
                  <a:cubicBezTo>
                    <a:pt x="4477" y="0"/>
                    <a:pt x="3" y="3147"/>
                    <a:pt x="1" y="3147"/>
                  </a:cubicBezTo>
                  <a:lnTo>
                    <a:pt x="2304" y="14323"/>
                  </a:lnTo>
                  <a:lnTo>
                    <a:pt x="10946" y="13030"/>
                  </a:lnTo>
                  <a:lnTo>
                    <a:pt x="8367" y="1776"/>
                  </a:lnTo>
                  <a:cubicBezTo>
                    <a:pt x="8434" y="471"/>
                    <a:pt x="7813" y="0"/>
                    <a:pt x="6882" y="0"/>
                  </a:cubicBezTo>
                  <a:close/>
                </a:path>
              </a:pathLst>
            </a:custGeom>
            <a:solidFill>
              <a:srgbClr val="FA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92;p84"/>
            <p:cNvSpPr/>
            <p:nvPr/>
          </p:nvSpPr>
          <p:spPr>
            <a:xfrm>
              <a:off x="2098525" y="3442150"/>
              <a:ext cx="281750" cy="341950"/>
            </a:xfrm>
            <a:custGeom>
              <a:avLst/>
              <a:gdLst/>
              <a:ahLst/>
              <a:cxnLst/>
              <a:rect l="l" t="t" r="r" b="b"/>
              <a:pathLst>
                <a:path w="11270" h="13678" extrusionOk="0">
                  <a:moveTo>
                    <a:pt x="7738" y="0"/>
                  </a:moveTo>
                  <a:cubicBezTo>
                    <a:pt x="4954" y="0"/>
                    <a:pt x="3" y="2641"/>
                    <a:pt x="1" y="2641"/>
                  </a:cubicBezTo>
                  <a:lnTo>
                    <a:pt x="2372" y="13678"/>
                  </a:lnTo>
                  <a:lnTo>
                    <a:pt x="11269" y="12433"/>
                  </a:lnTo>
                  <a:lnTo>
                    <a:pt x="9585" y="1549"/>
                  </a:lnTo>
                  <a:cubicBezTo>
                    <a:pt x="9594" y="409"/>
                    <a:pt x="8833" y="0"/>
                    <a:pt x="7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93;p84"/>
            <p:cNvSpPr/>
            <p:nvPr/>
          </p:nvSpPr>
          <p:spPr>
            <a:xfrm>
              <a:off x="2098525" y="3455325"/>
              <a:ext cx="288550" cy="328775"/>
            </a:xfrm>
            <a:custGeom>
              <a:avLst/>
              <a:gdLst/>
              <a:ahLst/>
              <a:cxnLst/>
              <a:rect l="l" t="t" r="r" b="b"/>
              <a:pathLst>
                <a:path w="11542" h="13151" extrusionOk="0">
                  <a:moveTo>
                    <a:pt x="7705" y="1"/>
                  </a:moveTo>
                  <a:cubicBezTo>
                    <a:pt x="4860" y="1"/>
                    <a:pt x="135" y="1908"/>
                    <a:pt x="1" y="2267"/>
                  </a:cubicBezTo>
                  <a:lnTo>
                    <a:pt x="2430" y="13151"/>
                  </a:lnTo>
                  <a:lnTo>
                    <a:pt x="11541" y="11946"/>
                  </a:lnTo>
                  <a:lnTo>
                    <a:pt x="9817" y="1410"/>
                  </a:lnTo>
                  <a:cubicBezTo>
                    <a:pt x="9848" y="372"/>
                    <a:pt x="8959" y="1"/>
                    <a:pt x="7705" y="1"/>
                  </a:cubicBezTo>
                  <a:close/>
                </a:path>
              </a:pathLst>
            </a:custGeom>
            <a:solidFill>
              <a:srgbClr val="FA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94;p84"/>
            <p:cNvSpPr/>
            <p:nvPr/>
          </p:nvSpPr>
          <p:spPr>
            <a:xfrm>
              <a:off x="1983825" y="3447150"/>
              <a:ext cx="127525" cy="319700"/>
            </a:xfrm>
            <a:custGeom>
              <a:avLst/>
              <a:gdLst/>
              <a:ahLst/>
              <a:cxnLst/>
              <a:rect l="l" t="t" r="r" b="b"/>
              <a:pathLst>
                <a:path w="5101" h="12788" extrusionOk="0">
                  <a:moveTo>
                    <a:pt x="847" y="1"/>
                  </a:moveTo>
                  <a:cubicBezTo>
                    <a:pt x="313" y="1"/>
                    <a:pt x="0" y="341"/>
                    <a:pt x="193" y="1264"/>
                  </a:cubicBezTo>
                  <a:cubicBezTo>
                    <a:pt x="847" y="4381"/>
                    <a:pt x="4831" y="12787"/>
                    <a:pt x="4831" y="12787"/>
                  </a:cubicBezTo>
                  <a:lnTo>
                    <a:pt x="4514" y="2652"/>
                  </a:lnTo>
                  <a:cubicBezTo>
                    <a:pt x="5101" y="2286"/>
                    <a:pt x="2230" y="1"/>
                    <a:pt x="847" y="1"/>
                  </a:cubicBezTo>
                  <a:close/>
                </a:path>
              </a:pathLst>
            </a:custGeom>
            <a:solidFill>
              <a:srgbClr val="FA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595;p84"/>
            <p:cNvSpPr/>
            <p:nvPr/>
          </p:nvSpPr>
          <p:spPr>
            <a:xfrm>
              <a:off x="2127025" y="3464175"/>
              <a:ext cx="289825" cy="358200"/>
            </a:xfrm>
            <a:custGeom>
              <a:avLst/>
              <a:gdLst/>
              <a:ahLst/>
              <a:cxnLst/>
              <a:rect l="l" t="t" r="r" b="b"/>
              <a:pathLst>
                <a:path w="11593" h="14328" extrusionOk="0">
                  <a:moveTo>
                    <a:pt x="8538" y="0"/>
                  </a:moveTo>
                  <a:cubicBezTo>
                    <a:pt x="8511" y="0"/>
                    <a:pt x="8483" y="3"/>
                    <a:pt x="8455" y="8"/>
                  </a:cubicBezTo>
                  <a:cubicBezTo>
                    <a:pt x="5673" y="583"/>
                    <a:pt x="2848" y="985"/>
                    <a:pt x="1" y="1175"/>
                  </a:cubicBezTo>
                  <a:lnTo>
                    <a:pt x="2753" y="14328"/>
                  </a:lnTo>
                  <a:lnTo>
                    <a:pt x="11068" y="12780"/>
                  </a:lnTo>
                  <a:cubicBezTo>
                    <a:pt x="11388" y="12723"/>
                    <a:pt x="11593" y="12344"/>
                    <a:pt x="11514" y="11967"/>
                  </a:cubicBezTo>
                  <a:lnTo>
                    <a:pt x="9065" y="495"/>
                  </a:lnTo>
                  <a:cubicBezTo>
                    <a:pt x="9003" y="201"/>
                    <a:pt x="8782" y="0"/>
                    <a:pt x="85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596;p84"/>
            <p:cNvSpPr/>
            <p:nvPr/>
          </p:nvSpPr>
          <p:spPr>
            <a:xfrm>
              <a:off x="1958600" y="3456075"/>
              <a:ext cx="186900" cy="364850"/>
            </a:xfrm>
            <a:custGeom>
              <a:avLst/>
              <a:gdLst/>
              <a:ahLst/>
              <a:cxnLst/>
              <a:rect l="l" t="t" r="r" b="b"/>
              <a:pathLst>
                <a:path w="7476" h="14594" extrusionOk="0">
                  <a:moveTo>
                    <a:pt x="485" y="0"/>
                  </a:moveTo>
                  <a:cubicBezTo>
                    <a:pt x="221" y="0"/>
                    <a:pt x="0" y="299"/>
                    <a:pt x="66" y="638"/>
                  </a:cubicBezTo>
                  <a:lnTo>
                    <a:pt x="2230" y="11907"/>
                  </a:lnTo>
                  <a:cubicBezTo>
                    <a:pt x="2264" y="12073"/>
                    <a:pt x="2362" y="12213"/>
                    <a:pt x="2495" y="12274"/>
                  </a:cubicBezTo>
                  <a:lnTo>
                    <a:pt x="7476" y="14594"/>
                  </a:lnTo>
                  <a:lnTo>
                    <a:pt x="4720" y="1554"/>
                  </a:lnTo>
                  <a:cubicBezTo>
                    <a:pt x="3461" y="1339"/>
                    <a:pt x="2083" y="778"/>
                    <a:pt x="641" y="36"/>
                  </a:cubicBezTo>
                  <a:cubicBezTo>
                    <a:pt x="588" y="11"/>
                    <a:pt x="536" y="0"/>
                    <a:pt x="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597;p84"/>
            <p:cNvSpPr/>
            <p:nvPr/>
          </p:nvSpPr>
          <p:spPr>
            <a:xfrm>
              <a:off x="2068000" y="3491175"/>
              <a:ext cx="134825" cy="344350"/>
            </a:xfrm>
            <a:custGeom>
              <a:avLst/>
              <a:gdLst/>
              <a:ahLst/>
              <a:cxnLst/>
              <a:rect l="l" t="t" r="r" b="b"/>
              <a:pathLst>
                <a:path w="5393" h="13774" extrusionOk="0">
                  <a:moveTo>
                    <a:pt x="296" y="0"/>
                  </a:moveTo>
                  <a:cubicBezTo>
                    <a:pt x="110" y="0"/>
                    <a:pt x="1" y="120"/>
                    <a:pt x="82" y="497"/>
                  </a:cubicBezTo>
                  <a:lnTo>
                    <a:pt x="2824" y="13221"/>
                  </a:lnTo>
                  <a:cubicBezTo>
                    <a:pt x="2879" y="13476"/>
                    <a:pt x="3062" y="13664"/>
                    <a:pt x="3280" y="13680"/>
                  </a:cubicBezTo>
                  <a:lnTo>
                    <a:pt x="4362" y="13772"/>
                  </a:lnTo>
                  <a:cubicBezTo>
                    <a:pt x="4376" y="13773"/>
                    <a:pt x="4390" y="13774"/>
                    <a:pt x="4405" y="13774"/>
                  </a:cubicBezTo>
                  <a:cubicBezTo>
                    <a:pt x="4763" y="13774"/>
                    <a:pt x="5393" y="13429"/>
                    <a:pt x="5308" y="13040"/>
                  </a:cubicBezTo>
                  <a:lnTo>
                    <a:pt x="2569" y="313"/>
                  </a:lnTo>
                  <a:cubicBezTo>
                    <a:pt x="2511" y="57"/>
                    <a:pt x="2484" y="118"/>
                    <a:pt x="2362" y="27"/>
                  </a:cubicBezTo>
                  <a:cubicBezTo>
                    <a:pt x="2239" y="317"/>
                    <a:pt x="1850" y="434"/>
                    <a:pt x="1445" y="434"/>
                  </a:cubicBezTo>
                  <a:cubicBezTo>
                    <a:pt x="939" y="434"/>
                    <a:pt x="409" y="252"/>
                    <a:pt x="344" y="3"/>
                  </a:cubicBezTo>
                  <a:cubicBezTo>
                    <a:pt x="328" y="1"/>
                    <a:pt x="312" y="0"/>
                    <a:pt x="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598;p84"/>
            <p:cNvSpPr/>
            <p:nvPr/>
          </p:nvSpPr>
          <p:spPr>
            <a:xfrm>
              <a:off x="2280450" y="3632325"/>
              <a:ext cx="163850" cy="145150"/>
            </a:xfrm>
            <a:custGeom>
              <a:avLst/>
              <a:gdLst/>
              <a:ahLst/>
              <a:cxnLst/>
              <a:rect l="l" t="t" r="r" b="b"/>
              <a:pathLst>
                <a:path w="6554" h="5806" extrusionOk="0">
                  <a:moveTo>
                    <a:pt x="1991" y="1"/>
                  </a:moveTo>
                  <a:cubicBezTo>
                    <a:pt x="1906" y="1"/>
                    <a:pt x="1832" y="77"/>
                    <a:pt x="1832" y="161"/>
                  </a:cubicBezTo>
                  <a:cubicBezTo>
                    <a:pt x="1835" y="669"/>
                    <a:pt x="2230" y="1154"/>
                    <a:pt x="2631" y="1563"/>
                  </a:cubicBezTo>
                  <a:cubicBezTo>
                    <a:pt x="2083" y="1154"/>
                    <a:pt x="1532" y="760"/>
                    <a:pt x="934" y="427"/>
                  </a:cubicBezTo>
                  <a:cubicBezTo>
                    <a:pt x="884" y="399"/>
                    <a:pt x="832" y="386"/>
                    <a:pt x="782" y="386"/>
                  </a:cubicBezTo>
                  <a:cubicBezTo>
                    <a:pt x="559" y="386"/>
                    <a:pt x="368" y="634"/>
                    <a:pt x="502" y="859"/>
                  </a:cubicBezTo>
                  <a:cubicBezTo>
                    <a:pt x="838" y="1424"/>
                    <a:pt x="1236" y="1941"/>
                    <a:pt x="1675" y="2434"/>
                  </a:cubicBezTo>
                  <a:cubicBezTo>
                    <a:pt x="1263" y="2093"/>
                    <a:pt x="838" y="1750"/>
                    <a:pt x="365" y="1603"/>
                  </a:cubicBezTo>
                  <a:cubicBezTo>
                    <a:pt x="340" y="1596"/>
                    <a:pt x="315" y="1592"/>
                    <a:pt x="291" y="1592"/>
                  </a:cubicBezTo>
                  <a:cubicBezTo>
                    <a:pt x="127" y="1592"/>
                    <a:pt x="1" y="1761"/>
                    <a:pt x="42" y="1927"/>
                  </a:cubicBezTo>
                  <a:cubicBezTo>
                    <a:pt x="246" y="2730"/>
                    <a:pt x="1070" y="3502"/>
                    <a:pt x="1686" y="4009"/>
                  </a:cubicBezTo>
                  <a:cubicBezTo>
                    <a:pt x="1910" y="4196"/>
                    <a:pt x="2226" y="4441"/>
                    <a:pt x="2570" y="4632"/>
                  </a:cubicBezTo>
                  <a:cubicBezTo>
                    <a:pt x="2601" y="4659"/>
                    <a:pt x="2631" y="4686"/>
                    <a:pt x="2662" y="4714"/>
                  </a:cubicBezTo>
                  <a:cubicBezTo>
                    <a:pt x="3006" y="5187"/>
                    <a:pt x="3427" y="5581"/>
                    <a:pt x="4023" y="5785"/>
                  </a:cubicBezTo>
                  <a:cubicBezTo>
                    <a:pt x="4060" y="5799"/>
                    <a:pt x="4095" y="5805"/>
                    <a:pt x="4129" y="5805"/>
                  </a:cubicBezTo>
                  <a:cubicBezTo>
                    <a:pt x="4169" y="5805"/>
                    <a:pt x="4206" y="5796"/>
                    <a:pt x="4237" y="5782"/>
                  </a:cubicBezTo>
                  <a:cubicBezTo>
                    <a:pt x="4259" y="5786"/>
                    <a:pt x="4281" y="5788"/>
                    <a:pt x="4302" y="5788"/>
                  </a:cubicBezTo>
                  <a:cubicBezTo>
                    <a:pt x="4451" y="5788"/>
                    <a:pt x="4594" y="5689"/>
                    <a:pt x="4635" y="5540"/>
                  </a:cubicBezTo>
                  <a:cubicBezTo>
                    <a:pt x="4911" y="4577"/>
                    <a:pt x="5492" y="3761"/>
                    <a:pt x="6326" y="3203"/>
                  </a:cubicBezTo>
                  <a:cubicBezTo>
                    <a:pt x="6530" y="3067"/>
                    <a:pt x="6554" y="2761"/>
                    <a:pt x="6326" y="2632"/>
                  </a:cubicBezTo>
                  <a:cubicBezTo>
                    <a:pt x="6265" y="2594"/>
                    <a:pt x="6197" y="2556"/>
                    <a:pt x="6125" y="2516"/>
                  </a:cubicBezTo>
                  <a:cubicBezTo>
                    <a:pt x="6112" y="2179"/>
                    <a:pt x="6017" y="1835"/>
                    <a:pt x="5928" y="1597"/>
                  </a:cubicBezTo>
                  <a:cubicBezTo>
                    <a:pt x="5724" y="1060"/>
                    <a:pt x="5292" y="419"/>
                    <a:pt x="4663" y="386"/>
                  </a:cubicBezTo>
                  <a:cubicBezTo>
                    <a:pt x="4659" y="386"/>
                    <a:pt x="4656" y="386"/>
                    <a:pt x="4652" y="386"/>
                  </a:cubicBezTo>
                  <a:cubicBezTo>
                    <a:pt x="4506" y="386"/>
                    <a:pt x="4431" y="532"/>
                    <a:pt x="4455" y="658"/>
                  </a:cubicBezTo>
                  <a:cubicBezTo>
                    <a:pt x="4509" y="981"/>
                    <a:pt x="4713" y="1277"/>
                    <a:pt x="4833" y="1580"/>
                  </a:cubicBezTo>
                  <a:cubicBezTo>
                    <a:pt x="4880" y="1706"/>
                    <a:pt x="4917" y="1828"/>
                    <a:pt x="4949" y="1951"/>
                  </a:cubicBezTo>
                  <a:cubicBezTo>
                    <a:pt x="4823" y="1900"/>
                    <a:pt x="4693" y="1853"/>
                    <a:pt x="4564" y="1812"/>
                  </a:cubicBezTo>
                  <a:cubicBezTo>
                    <a:pt x="4435" y="1702"/>
                    <a:pt x="4305" y="1597"/>
                    <a:pt x="4186" y="1501"/>
                  </a:cubicBezTo>
                  <a:cubicBezTo>
                    <a:pt x="3849" y="1233"/>
                    <a:pt x="3489" y="991"/>
                    <a:pt x="3138" y="740"/>
                  </a:cubicBezTo>
                  <a:cubicBezTo>
                    <a:pt x="2791" y="495"/>
                    <a:pt x="2444" y="138"/>
                    <a:pt x="2036" y="8"/>
                  </a:cubicBezTo>
                  <a:cubicBezTo>
                    <a:pt x="2021" y="3"/>
                    <a:pt x="2006" y="1"/>
                    <a:pt x="1991" y="1"/>
                  </a:cubicBezTo>
                  <a:close/>
                </a:path>
              </a:pathLst>
            </a:custGeom>
            <a:solidFill>
              <a:srgbClr val="D9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599;p84"/>
            <p:cNvSpPr/>
            <p:nvPr/>
          </p:nvSpPr>
          <p:spPr>
            <a:xfrm>
              <a:off x="1972325" y="3615050"/>
              <a:ext cx="63625" cy="114225"/>
            </a:xfrm>
            <a:custGeom>
              <a:avLst/>
              <a:gdLst/>
              <a:ahLst/>
              <a:cxnLst/>
              <a:rect l="l" t="t" r="r" b="b"/>
              <a:pathLst>
                <a:path w="2545" h="4569" extrusionOk="0">
                  <a:moveTo>
                    <a:pt x="924" y="0"/>
                  </a:moveTo>
                  <a:cubicBezTo>
                    <a:pt x="239" y="0"/>
                    <a:pt x="61" y="728"/>
                    <a:pt x="34" y="1332"/>
                  </a:cubicBezTo>
                  <a:cubicBezTo>
                    <a:pt x="7" y="1853"/>
                    <a:pt x="0" y="2594"/>
                    <a:pt x="449" y="2900"/>
                  </a:cubicBezTo>
                  <a:cubicBezTo>
                    <a:pt x="445" y="2927"/>
                    <a:pt x="442" y="2958"/>
                    <a:pt x="445" y="2989"/>
                  </a:cubicBezTo>
                  <a:cubicBezTo>
                    <a:pt x="476" y="3533"/>
                    <a:pt x="800" y="3993"/>
                    <a:pt x="1139" y="4387"/>
                  </a:cubicBezTo>
                  <a:cubicBezTo>
                    <a:pt x="1249" y="4514"/>
                    <a:pt x="1383" y="4568"/>
                    <a:pt x="1517" y="4568"/>
                  </a:cubicBezTo>
                  <a:cubicBezTo>
                    <a:pt x="1815" y="4568"/>
                    <a:pt x="2109" y="4299"/>
                    <a:pt x="2123" y="3959"/>
                  </a:cubicBezTo>
                  <a:cubicBezTo>
                    <a:pt x="2144" y="3533"/>
                    <a:pt x="2229" y="3142"/>
                    <a:pt x="2320" y="2727"/>
                  </a:cubicBezTo>
                  <a:cubicBezTo>
                    <a:pt x="2392" y="2393"/>
                    <a:pt x="2545" y="2040"/>
                    <a:pt x="2375" y="1716"/>
                  </a:cubicBezTo>
                  <a:cubicBezTo>
                    <a:pt x="2336" y="1645"/>
                    <a:pt x="2252" y="1587"/>
                    <a:pt x="2173" y="1587"/>
                  </a:cubicBezTo>
                  <a:cubicBezTo>
                    <a:pt x="2169" y="1587"/>
                    <a:pt x="2164" y="1587"/>
                    <a:pt x="2160" y="1587"/>
                  </a:cubicBezTo>
                  <a:cubicBezTo>
                    <a:pt x="2031" y="1597"/>
                    <a:pt x="1922" y="1649"/>
                    <a:pt x="1827" y="1723"/>
                  </a:cubicBezTo>
                  <a:cubicBezTo>
                    <a:pt x="1878" y="1547"/>
                    <a:pt x="1922" y="1366"/>
                    <a:pt x="1932" y="1179"/>
                  </a:cubicBezTo>
                  <a:cubicBezTo>
                    <a:pt x="1939" y="1043"/>
                    <a:pt x="1816" y="910"/>
                    <a:pt x="1688" y="910"/>
                  </a:cubicBezTo>
                  <a:cubicBezTo>
                    <a:pt x="1684" y="910"/>
                    <a:pt x="1681" y="910"/>
                    <a:pt x="1677" y="910"/>
                  </a:cubicBezTo>
                  <a:cubicBezTo>
                    <a:pt x="1364" y="931"/>
                    <a:pt x="1116" y="1090"/>
                    <a:pt x="932" y="1328"/>
                  </a:cubicBezTo>
                  <a:cubicBezTo>
                    <a:pt x="902" y="985"/>
                    <a:pt x="935" y="645"/>
                    <a:pt x="1153" y="325"/>
                  </a:cubicBezTo>
                  <a:cubicBezTo>
                    <a:pt x="1249" y="182"/>
                    <a:pt x="1116" y="12"/>
                    <a:pt x="976" y="2"/>
                  </a:cubicBezTo>
                  <a:cubicBezTo>
                    <a:pt x="958" y="1"/>
                    <a:pt x="941" y="0"/>
                    <a:pt x="924" y="0"/>
                  </a:cubicBezTo>
                  <a:close/>
                </a:path>
              </a:pathLst>
            </a:custGeom>
            <a:solidFill>
              <a:srgbClr val="D9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600;p84"/>
            <p:cNvSpPr/>
            <p:nvPr/>
          </p:nvSpPr>
          <p:spPr>
            <a:xfrm>
              <a:off x="2375500" y="3692400"/>
              <a:ext cx="167725" cy="138750"/>
            </a:xfrm>
            <a:custGeom>
              <a:avLst/>
              <a:gdLst/>
              <a:ahLst/>
              <a:cxnLst/>
              <a:rect l="l" t="t" r="r" b="b"/>
              <a:pathLst>
                <a:path w="6709" h="5550" extrusionOk="0">
                  <a:moveTo>
                    <a:pt x="2378" y="1"/>
                  </a:moveTo>
                  <a:cubicBezTo>
                    <a:pt x="1357" y="1"/>
                    <a:pt x="0" y="2226"/>
                    <a:pt x="0" y="3246"/>
                  </a:cubicBezTo>
                  <a:cubicBezTo>
                    <a:pt x="0" y="4070"/>
                    <a:pt x="4664" y="5549"/>
                    <a:pt x="5688" y="5549"/>
                  </a:cubicBezTo>
                  <a:cubicBezTo>
                    <a:pt x="6709" y="5549"/>
                    <a:pt x="4096" y="2494"/>
                    <a:pt x="4096" y="1474"/>
                  </a:cubicBezTo>
                  <a:cubicBezTo>
                    <a:pt x="4096" y="453"/>
                    <a:pt x="3402" y="1"/>
                    <a:pt x="23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601;p84"/>
            <p:cNvSpPr/>
            <p:nvPr/>
          </p:nvSpPr>
          <p:spPr>
            <a:xfrm>
              <a:off x="2278600" y="2777550"/>
              <a:ext cx="358625" cy="535700"/>
            </a:xfrm>
            <a:custGeom>
              <a:avLst/>
              <a:gdLst/>
              <a:ahLst/>
              <a:cxnLst/>
              <a:rect l="l" t="t" r="r" b="b"/>
              <a:pathLst>
                <a:path w="14345" h="21428" extrusionOk="0">
                  <a:moveTo>
                    <a:pt x="6417" y="1"/>
                  </a:moveTo>
                  <a:cubicBezTo>
                    <a:pt x="5061" y="1"/>
                    <a:pt x="3763" y="791"/>
                    <a:pt x="2909" y="1863"/>
                  </a:cubicBezTo>
                  <a:cubicBezTo>
                    <a:pt x="1981" y="3027"/>
                    <a:pt x="1501" y="4484"/>
                    <a:pt x="1150" y="5933"/>
                  </a:cubicBezTo>
                  <a:cubicBezTo>
                    <a:pt x="412" y="8985"/>
                    <a:pt x="1" y="12152"/>
                    <a:pt x="1661" y="14850"/>
                  </a:cubicBezTo>
                  <a:cubicBezTo>
                    <a:pt x="1991" y="15385"/>
                    <a:pt x="2746" y="16068"/>
                    <a:pt x="3331" y="16299"/>
                  </a:cubicBezTo>
                  <a:cubicBezTo>
                    <a:pt x="3726" y="16453"/>
                    <a:pt x="3848" y="16538"/>
                    <a:pt x="4239" y="16643"/>
                  </a:cubicBezTo>
                  <a:lnTo>
                    <a:pt x="4239" y="16783"/>
                  </a:lnTo>
                  <a:cubicBezTo>
                    <a:pt x="4162" y="17756"/>
                    <a:pt x="4049" y="18576"/>
                    <a:pt x="4080" y="19549"/>
                  </a:cubicBezTo>
                  <a:cubicBezTo>
                    <a:pt x="4090" y="19926"/>
                    <a:pt x="4114" y="20317"/>
                    <a:pt x="4291" y="20655"/>
                  </a:cubicBezTo>
                  <a:cubicBezTo>
                    <a:pt x="4555" y="21151"/>
                    <a:pt x="5129" y="21427"/>
                    <a:pt x="5695" y="21427"/>
                  </a:cubicBezTo>
                  <a:cubicBezTo>
                    <a:pt x="5734" y="21427"/>
                    <a:pt x="5773" y="21426"/>
                    <a:pt x="5811" y="21423"/>
                  </a:cubicBezTo>
                  <a:cubicBezTo>
                    <a:pt x="6411" y="21386"/>
                    <a:pt x="6965" y="21070"/>
                    <a:pt x="7400" y="20658"/>
                  </a:cubicBezTo>
                  <a:cubicBezTo>
                    <a:pt x="7840" y="20246"/>
                    <a:pt x="7996" y="20195"/>
                    <a:pt x="8326" y="19695"/>
                  </a:cubicBezTo>
                  <a:lnTo>
                    <a:pt x="8432" y="19508"/>
                  </a:lnTo>
                  <a:cubicBezTo>
                    <a:pt x="8506" y="19358"/>
                    <a:pt x="8377" y="17678"/>
                    <a:pt x="8414" y="16823"/>
                  </a:cubicBezTo>
                  <a:cubicBezTo>
                    <a:pt x="9759" y="16585"/>
                    <a:pt x="11085" y="15541"/>
                    <a:pt x="11527" y="14228"/>
                  </a:cubicBezTo>
                  <a:cubicBezTo>
                    <a:pt x="11646" y="14323"/>
                    <a:pt x="11864" y="14449"/>
                    <a:pt x="11984" y="14473"/>
                  </a:cubicBezTo>
                  <a:cubicBezTo>
                    <a:pt x="12058" y="14488"/>
                    <a:pt x="12133" y="14495"/>
                    <a:pt x="12208" y="14495"/>
                  </a:cubicBezTo>
                  <a:cubicBezTo>
                    <a:pt x="12618" y="14495"/>
                    <a:pt x="13017" y="14280"/>
                    <a:pt x="13355" y="14027"/>
                  </a:cubicBezTo>
                  <a:cubicBezTo>
                    <a:pt x="13780" y="13707"/>
                    <a:pt x="14032" y="13302"/>
                    <a:pt x="14161" y="12785"/>
                  </a:cubicBezTo>
                  <a:cubicBezTo>
                    <a:pt x="14344" y="12057"/>
                    <a:pt x="14110" y="11298"/>
                    <a:pt x="13565" y="10903"/>
                  </a:cubicBezTo>
                  <a:cubicBezTo>
                    <a:pt x="13173" y="10621"/>
                    <a:pt x="12746" y="10509"/>
                    <a:pt x="12289" y="10509"/>
                  </a:cubicBezTo>
                  <a:cubicBezTo>
                    <a:pt x="12132" y="10509"/>
                    <a:pt x="11972" y="10522"/>
                    <a:pt x="11809" y="10546"/>
                  </a:cubicBezTo>
                  <a:lnTo>
                    <a:pt x="11809" y="10546"/>
                  </a:lnTo>
                  <a:cubicBezTo>
                    <a:pt x="12197" y="8000"/>
                    <a:pt x="11956" y="5362"/>
                    <a:pt x="11116" y="2928"/>
                  </a:cubicBezTo>
                  <a:cubicBezTo>
                    <a:pt x="10935" y="2411"/>
                    <a:pt x="10725" y="1894"/>
                    <a:pt x="10357" y="1493"/>
                  </a:cubicBezTo>
                  <a:cubicBezTo>
                    <a:pt x="10044" y="1149"/>
                    <a:pt x="9633" y="907"/>
                    <a:pt x="9214" y="710"/>
                  </a:cubicBezTo>
                  <a:cubicBezTo>
                    <a:pt x="8343" y="305"/>
                    <a:pt x="7394" y="64"/>
                    <a:pt x="6434" y="2"/>
                  </a:cubicBezTo>
                  <a:lnTo>
                    <a:pt x="6434" y="2"/>
                  </a:lnTo>
                  <a:lnTo>
                    <a:pt x="6778" y="20"/>
                  </a:lnTo>
                  <a:cubicBezTo>
                    <a:pt x="6657" y="7"/>
                    <a:pt x="6537" y="1"/>
                    <a:pt x="6417" y="1"/>
                  </a:cubicBezTo>
                  <a:close/>
                </a:path>
              </a:pathLst>
            </a:custGeom>
            <a:solidFill>
              <a:srgbClr val="D9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602;p84"/>
            <p:cNvSpPr/>
            <p:nvPr/>
          </p:nvSpPr>
          <p:spPr>
            <a:xfrm>
              <a:off x="2275275" y="2688550"/>
              <a:ext cx="388575" cy="517175"/>
            </a:xfrm>
            <a:custGeom>
              <a:avLst/>
              <a:gdLst/>
              <a:ahLst/>
              <a:cxnLst/>
              <a:rect l="l" t="t" r="r" b="b"/>
              <a:pathLst>
                <a:path w="15543" h="20687" extrusionOk="0">
                  <a:moveTo>
                    <a:pt x="5555" y="0"/>
                  </a:moveTo>
                  <a:cubicBezTo>
                    <a:pt x="5390" y="0"/>
                    <a:pt x="5221" y="3"/>
                    <a:pt x="5050" y="7"/>
                  </a:cubicBezTo>
                  <a:cubicBezTo>
                    <a:pt x="4648" y="17"/>
                    <a:pt x="3859" y="147"/>
                    <a:pt x="3376" y="286"/>
                  </a:cubicBezTo>
                  <a:cubicBezTo>
                    <a:pt x="3009" y="392"/>
                    <a:pt x="2699" y="364"/>
                    <a:pt x="2216" y="725"/>
                  </a:cubicBezTo>
                  <a:cubicBezTo>
                    <a:pt x="1307" y="1402"/>
                    <a:pt x="1280" y="1545"/>
                    <a:pt x="1052" y="2171"/>
                  </a:cubicBezTo>
                  <a:cubicBezTo>
                    <a:pt x="800" y="2859"/>
                    <a:pt x="776" y="3675"/>
                    <a:pt x="896" y="4145"/>
                  </a:cubicBezTo>
                  <a:cubicBezTo>
                    <a:pt x="954" y="4372"/>
                    <a:pt x="1470" y="5247"/>
                    <a:pt x="1780" y="5390"/>
                  </a:cubicBezTo>
                  <a:cubicBezTo>
                    <a:pt x="2008" y="5499"/>
                    <a:pt x="2350" y="5709"/>
                    <a:pt x="2631" y="5709"/>
                  </a:cubicBezTo>
                  <a:cubicBezTo>
                    <a:pt x="2728" y="5709"/>
                    <a:pt x="2818" y="5684"/>
                    <a:pt x="2893" y="5621"/>
                  </a:cubicBezTo>
                  <a:cubicBezTo>
                    <a:pt x="3567" y="5131"/>
                    <a:pt x="4189" y="5090"/>
                    <a:pt x="5002" y="4910"/>
                  </a:cubicBezTo>
                  <a:cubicBezTo>
                    <a:pt x="5590" y="4782"/>
                    <a:pt x="6040" y="4711"/>
                    <a:pt x="6484" y="4711"/>
                  </a:cubicBezTo>
                  <a:cubicBezTo>
                    <a:pt x="6775" y="4711"/>
                    <a:pt x="7064" y="4742"/>
                    <a:pt x="7387" y="4808"/>
                  </a:cubicBezTo>
                  <a:cubicBezTo>
                    <a:pt x="8142" y="4957"/>
                    <a:pt x="8823" y="5222"/>
                    <a:pt x="9419" y="5709"/>
                  </a:cubicBezTo>
                  <a:cubicBezTo>
                    <a:pt x="9888" y="6087"/>
                    <a:pt x="10419" y="6656"/>
                    <a:pt x="10732" y="7169"/>
                  </a:cubicBezTo>
                  <a:cubicBezTo>
                    <a:pt x="10960" y="7540"/>
                    <a:pt x="11198" y="8098"/>
                    <a:pt x="11344" y="8506"/>
                  </a:cubicBezTo>
                  <a:cubicBezTo>
                    <a:pt x="11817" y="9833"/>
                    <a:pt x="12038" y="10483"/>
                    <a:pt x="11800" y="11868"/>
                  </a:cubicBezTo>
                  <a:cubicBezTo>
                    <a:pt x="11756" y="12126"/>
                    <a:pt x="11759" y="12378"/>
                    <a:pt x="11644" y="12694"/>
                  </a:cubicBezTo>
                  <a:cubicBezTo>
                    <a:pt x="11596" y="12824"/>
                    <a:pt x="11463" y="13242"/>
                    <a:pt x="11272" y="13511"/>
                  </a:cubicBezTo>
                  <a:lnTo>
                    <a:pt x="10578" y="13858"/>
                  </a:lnTo>
                  <a:cubicBezTo>
                    <a:pt x="10090" y="14089"/>
                    <a:pt x="9427" y="14150"/>
                    <a:pt x="8675" y="14150"/>
                  </a:cubicBezTo>
                  <a:cubicBezTo>
                    <a:pt x="7853" y="14150"/>
                    <a:pt x="6925" y="14077"/>
                    <a:pt x="6003" y="14077"/>
                  </a:cubicBezTo>
                  <a:cubicBezTo>
                    <a:pt x="5933" y="14077"/>
                    <a:pt x="5862" y="14078"/>
                    <a:pt x="5792" y="14079"/>
                  </a:cubicBezTo>
                  <a:cubicBezTo>
                    <a:pt x="5619" y="14081"/>
                    <a:pt x="5447" y="14083"/>
                    <a:pt x="5275" y="14083"/>
                  </a:cubicBezTo>
                  <a:cubicBezTo>
                    <a:pt x="3652" y="14083"/>
                    <a:pt x="2086" y="13952"/>
                    <a:pt x="668" y="13140"/>
                  </a:cubicBezTo>
                  <a:lnTo>
                    <a:pt x="637" y="13184"/>
                  </a:lnTo>
                  <a:cubicBezTo>
                    <a:pt x="327" y="14103"/>
                    <a:pt x="69" y="14916"/>
                    <a:pt x="41" y="15886"/>
                  </a:cubicBezTo>
                  <a:cubicBezTo>
                    <a:pt x="1" y="17169"/>
                    <a:pt x="266" y="18557"/>
                    <a:pt x="1208" y="19424"/>
                  </a:cubicBezTo>
                  <a:cubicBezTo>
                    <a:pt x="2018" y="20170"/>
                    <a:pt x="3165" y="20394"/>
                    <a:pt x="4254" y="20553"/>
                  </a:cubicBezTo>
                  <a:cubicBezTo>
                    <a:pt x="4855" y="20644"/>
                    <a:pt x="5460" y="20686"/>
                    <a:pt x="6065" y="20686"/>
                  </a:cubicBezTo>
                  <a:cubicBezTo>
                    <a:pt x="6644" y="20686"/>
                    <a:pt x="7225" y="20647"/>
                    <a:pt x="7802" y="20574"/>
                  </a:cubicBezTo>
                  <a:cubicBezTo>
                    <a:pt x="8544" y="20479"/>
                    <a:pt x="9014" y="20305"/>
                    <a:pt x="9589" y="20036"/>
                  </a:cubicBezTo>
                  <a:cubicBezTo>
                    <a:pt x="9857" y="19911"/>
                    <a:pt x="10272" y="19707"/>
                    <a:pt x="10507" y="19526"/>
                  </a:cubicBezTo>
                  <a:cubicBezTo>
                    <a:pt x="11109" y="19063"/>
                    <a:pt x="11514" y="18536"/>
                    <a:pt x="11660" y="17788"/>
                  </a:cubicBezTo>
                  <a:cubicBezTo>
                    <a:pt x="11807" y="17042"/>
                    <a:pt x="11569" y="15957"/>
                    <a:pt x="11770" y="15222"/>
                  </a:cubicBezTo>
                  <a:cubicBezTo>
                    <a:pt x="11872" y="14851"/>
                    <a:pt x="12032" y="14470"/>
                    <a:pt x="12341" y="14245"/>
                  </a:cubicBezTo>
                  <a:cubicBezTo>
                    <a:pt x="12480" y="14146"/>
                    <a:pt x="12631" y="14103"/>
                    <a:pt x="12787" y="14103"/>
                  </a:cubicBezTo>
                  <a:cubicBezTo>
                    <a:pt x="12983" y="14103"/>
                    <a:pt x="13186" y="14170"/>
                    <a:pt x="13379" y="14276"/>
                  </a:cubicBezTo>
                  <a:lnTo>
                    <a:pt x="13436" y="14201"/>
                  </a:lnTo>
                  <a:cubicBezTo>
                    <a:pt x="13794" y="12973"/>
                    <a:pt x="14563" y="11902"/>
                    <a:pt x="14954" y="10684"/>
                  </a:cubicBezTo>
                  <a:cubicBezTo>
                    <a:pt x="15543" y="8867"/>
                    <a:pt x="15339" y="7468"/>
                    <a:pt x="14481" y="6145"/>
                  </a:cubicBezTo>
                  <a:cubicBezTo>
                    <a:pt x="14221" y="5748"/>
                    <a:pt x="13610" y="4894"/>
                    <a:pt x="12825" y="4894"/>
                  </a:cubicBezTo>
                  <a:cubicBezTo>
                    <a:pt x="12789" y="4894"/>
                    <a:pt x="12752" y="4896"/>
                    <a:pt x="12715" y="4900"/>
                  </a:cubicBezTo>
                  <a:lnTo>
                    <a:pt x="12317" y="3814"/>
                  </a:lnTo>
                  <a:cubicBezTo>
                    <a:pt x="12055" y="3280"/>
                    <a:pt x="11953" y="3022"/>
                    <a:pt x="11654" y="2650"/>
                  </a:cubicBezTo>
                  <a:cubicBezTo>
                    <a:pt x="10006" y="584"/>
                    <a:pt x="8151" y="0"/>
                    <a:pt x="55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603;p84"/>
            <p:cNvSpPr/>
            <p:nvPr/>
          </p:nvSpPr>
          <p:spPr>
            <a:xfrm>
              <a:off x="2465475" y="2974075"/>
              <a:ext cx="24775" cy="24200"/>
            </a:xfrm>
            <a:custGeom>
              <a:avLst/>
              <a:gdLst/>
              <a:ahLst/>
              <a:cxnLst/>
              <a:rect l="l" t="t" r="r" b="b"/>
              <a:pathLst>
                <a:path w="991" h="968" extrusionOk="0">
                  <a:moveTo>
                    <a:pt x="496" y="0"/>
                  </a:moveTo>
                  <a:cubicBezTo>
                    <a:pt x="235" y="0"/>
                    <a:pt x="21" y="204"/>
                    <a:pt x="10" y="467"/>
                  </a:cubicBezTo>
                  <a:cubicBezTo>
                    <a:pt x="0" y="732"/>
                    <a:pt x="211" y="957"/>
                    <a:pt x="476" y="967"/>
                  </a:cubicBezTo>
                  <a:cubicBezTo>
                    <a:pt x="483" y="967"/>
                    <a:pt x="490" y="967"/>
                    <a:pt x="496" y="967"/>
                  </a:cubicBezTo>
                  <a:cubicBezTo>
                    <a:pt x="756" y="967"/>
                    <a:pt x="970" y="763"/>
                    <a:pt x="980" y="501"/>
                  </a:cubicBezTo>
                  <a:cubicBezTo>
                    <a:pt x="990" y="236"/>
                    <a:pt x="779" y="7"/>
                    <a:pt x="514" y="1"/>
                  </a:cubicBezTo>
                  <a:cubicBezTo>
                    <a:pt x="508" y="1"/>
                    <a:pt x="502" y="0"/>
                    <a:pt x="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604;p84"/>
            <p:cNvSpPr/>
            <p:nvPr/>
          </p:nvSpPr>
          <p:spPr>
            <a:xfrm>
              <a:off x="2335250" y="2971175"/>
              <a:ext cx="24700" cy="24300"/>
            </a:xfrm>
            <a:custGeom>
              <a:avLst/>
              <a:gdLst/>
              <a:ahLst/>
              <a:cxnLst/>
              <a:rect l="l" t="t" r="r" b="b"/>
              <a:pathLst>
                <a:path w="988" h="972" extrusionOk="0">
                  <a:moveTo>
                    <a:pt x="499" y="1"/>
                  </a:moveTo>
                  <a:cubicBezTo>
                    <a:pt x="236" y="1"/>
                    <a:pt x="18" y="206"/>
                    <a:pt x="10" y="470"/>
                  </a:cubicBezTo>
                  <a:cubicBezTo>
                    <a:pt x="1" y="736"/>
                    <a:pt x="208" y="960"/>
                    <a:pt x="477" y="971"/>
                  </a:cubicBezTo>
                  <a:cubicBezTo>
                    <a:pt x="483" y="971"/>
                    <a:pt x="489" y="971"/>
                    <a:pt x="495" y="971"/>
                  </a:cubicBezTo>
                  <a:cubicBezTo>
                    <a:pt x="752" y="971"/>
                    <a:pt x="967" y="767"/>
                    <a:pt x="977" y="505"/>
                  </a:cubicBezTo>
                  <a:cubicBezTo>
                    <a:pt x="987" y="236"/>
                    <a:pt x="780" y="11"/>
                    <a:pt x="511" y="1"/>
                  </a:cubicBezTo>
                  <a:cubicBezTo>
                    <a:pt x="507" y="1"/>
                    <a:pt x="503" y="1"/>
                    <a:pt x="4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605;p84"/>
            <p:cNvSpPr/>
            <p:nvPr/>
          </p:nvSpPr>
          <p:spPr>
            <a:xfrm>
              <a:off x="2453150" y="2891600"/>
              <a:ext cx="58800" cy="26950"/>
            </a:xfrm>
            <a:custGeom>
              <a:avLst/>
              <a:gdLst/>
              <a:ahLst/>
              <a:cxnLst/>
              <a:rect l="l" t="t" r="r" b="b"/>
              <a:pathLst>
                <a:path w="2352" h="1078" extrusionOk="0">
                  <a:moveTo>
                    <a:pt x="723" y="0"/>
                  </a:moveTo>
                  <a:cubicBezTo>
                    <a:pt x="422" y="0"/>
                    <a:pt x="162" y="89"/>
                    <a:pt x="109" y="421"/>
                  </a:cubicBezTo>
                  <a:cubicBezTo>
                    <a:pt x="0" y="1078"/>
                    <a:pt x="694" y="902"/>
                    <a:pt x="1164" y="983"/>
                  </a:cubicBezTo>
                  <a:cubicBezTo>
                    <a:pt x="1287" y="1005"/>
                    <a:pt x="1422" y="1016"/>
                    <a:pt x="1554" y="1016"/>
                  </a:cubicBezTo>
                  <a:cubicBezTo>
                    <a:pt x="1923" y="1016"/>
                    <a:pt x="2275" y="930"/>
                    <a:pt x="2307" y="745"/>
                  </a:cubicBezTo>
                  <a:cubicBezTo>
                    <a:pt x="2351" y="493"/>
                    <a:pt x="1786" y="153"/>
                    <a:pt x="1320" y="71"/>
                  </a:cubicBezTo>
                  <a:cubicBezTo>
                    <a:pt x="1135" y="39"/>
                    <a:pt x="920" y="0"/>
                    <a:pt x="7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606;p84"/>
            <p:cNvSpPr/>
            <p:nvPr/>
          </p:nvSpPr>
          <p:spPr>
            <a:xfrm>
              <a:off x="2312875" y="2893200"/>
              <a:ext cx="51400" cy="24125"/>
            </a:xfrm>
            <a:custGeom>
              <a:avLst/>
              <a:gdLst/>
              <a:ahLst/>
              <a:cxnLst/>
              <a:rect l="l" t="t" r="r" b="b"/>
              <a:pathLst>
                <a:path w="2056" h="965" extrusionOk="0">
                  <a:moveTo>
                    <a:pt x="902" y="1"/>
                  </a:moveTo>
                  <a:cubicBezTo>
                    <a:pt x="456" y="1"/>
                    <a:pt x="1" y="208"/>
                    <a:pt x="1" y="463"/>
                  </a:cubicBezTo>
                  <a:cubicBezTo>
                    <a:pt x="1" y="722"/>
                    <a:pt x="456" y="926"/>
                    <a:pt x="902" y="926"/>
                  </a:cubicBezTo>
                  <a:cubicBezTo>
                    <a:pt x="1084" y="926"/>
                    <a:pt x="1308" y="965"/>
                    <a:pt x="1509" y="965"/>
                  </a:cubicBezTo>
                  <a:cubicBezTo>
                    <a:pt x="1806" y="965"/>
                    <a:pt x="2056" y="880"/>
                    <a:pt x="2056" y="463"/>
                  </a:cubicBezTo>
                  <a:cubicBezTo>
                    <a:pt x="2056" y="1"/>
                    <a:pt x="1351" y="1"/>
                    <a:pt x="9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607;p84"/>
            <p:cNvSpPr/>
            <p:nvPr/>
          </p:nvSpPr>
          <p:spPr>
            <a:xfrm>
              <a:off x="2371050" y="2910200"/>
              <a:ext cx="30500" cy="116125"/>
            </a:xfrm>
            <a:custGeom>
              <a:avLst/>
              <a:gdLst/>
              <a:ahLst/>
              <a:cxnLst/>
              <a:rect l="l" t="t" r="r" b="b"/>
              <a:pathLst>
                <a:path w="1220" h="4645" extrusionOk="0">
                  <a:moveTo>
                    <a:pt x="1219" y="1"/>
                  </a:moveTo>
                  <a:lnTo>
                    <a:pt x="1219" y="1"/>
                  </a:lnTo>
                  <a:cubicBezTo>
                    <a:pt x="409" y="1345"/>
                    <a:pt x="569" y="1171"/>
                    <a:pt x="96" y="2570"/>
                  </a:cubicBezTo>
                  <a:lnTo>
                    <a:pt x="35" y="3056"/>
                  </a:lnTo>
                  <a:cubicBezTo>
                    <a:pt x="28" y="3338"/>
                    <a:pt x="1" y="3410"/>
                    <a:pt x="133" y="3743"/>
                  </a:cubicBezTo>
                  <a:cubicBezTo>
                    <a:pt x="225" y="3968"/>
                    <a:pt x="715" y="4451"/>
                    <a:pt x="852" y="4645"/>
                  </a:cubicBezTo>
                  <a:lnTo>
                    <a:pt x="1219" y="1"/>
                  </a:lnTo>
                  <a:close/>
                </a:path>
              </a:pathLst>
            </a:custGeom>
            <a:solidFill>
              <a:srgbClr val="D9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608;p84"/>
            <p:cNvSpPr/>
            <p:nvPr/>
          </p:nvSpPr>
          <p:spPr>
            <a:xfrm>
              <a:off x="2364775" y="2906675"/>
              <a:ext cx="41300" cy="122025"/>
            </a:xfrm>
            <a:custGeom>
              <a:avLst/>
              <a:gdLst/>
              <a:ahLst/>
              <a:cxnLst/>
              <a:rect l="l" t="t" r="r" b="b"/>
              <a:pathLst>
                <a:path w="1652" h="4881" extrusionOk="0">
                  <a:moveTo>
                    <a:pt x="1464" y="1"/>
                  </a:moveTo>
                  <a:cubicBezTo>
                    <a:pt x="1421" y="1"/>
                    <a:pt x="1377" y="20"/>
                    <a:pt x="1344" y="67"/>
                  </a:cubicBezTo>
                  <a:cubicBezTo>
                    <a:pt x="800" y="853"/>
                    <a:pt x="381" y="1809"/>
                    <a:pt x="194" y="2748"/>
                  </a:cubicBezTo>
                  <a:cubicBezTo>
                    <a:pt x="0" y="3735"/>
                    <a:pt x="445" y="4143"/>
                    <a:pt x="1034" y="4851"/>
                  </a:cubicBezTo>
                  <a:cubicBezTo>
                    <a:pt x="1052" y="4872"/>
                    <a:pt x="1075" y="4881"/>
                    <a:pt x="1098" y="4881"/>
                  </a:cubicBezTo>
                  <a:cubicBezTo>
                    <a:pt x="1166" y="4881"/>
                    <a:pt x="1236" y="4801"/>
                    <a:pt x="1188" y="4735"/>
                  </a:cubicBezTo>
                  <a:cubicBezTo>
                    <a:pt x="929" y="4388"/>
                    <a:pt x="541" y="4078"/>
                    <a:pt x="445" y="3639"/>
                  </a:cubicBezTo>
                  <a:cubicBezTo>
                    <a:pt x="374" y="3330"/>
                    <a:pt x="445" y="2935"/>
                    <a:pt x="527" y="2632"/>
                  </a:cubicBezTo>
                  <a:cubicBezTo>
                    <a:pt x="766" y="1748"/>
                    <a:pt x="1180" y="1020"/>
                    <a:pt x="1593" y="213"/>
                  </a:cubicBezTo>
                  <a:cubicBezTo>
                    <a:pt x="1651" y="98"/>
                    <a:pt x="1561" y="1"/>
                    <a:pt x="14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609;p84"/>
            <p:cNvSpPr/>
            <p:nvPr/>
          </p:nvSpPr>
          <p:spPr>
            <a:xfrm>
              <a:off x="2381275" y="3050675"/>
              <a:ext cx="42800" cy="26100"/>
            </a:xfrm>
            <a:custGeom>
              <a:avLst/>
              <a:gdLst/>
              <a:ahLst/>
              <a:cxnLst/>
              <a:rect l="l" t="t" r="r" b="b"/>
              <a:pathLst>
                <a:path w="1712" h="1044" extrusionOk="0">
                  <a:moveTo>
                    <a:pt x="1325" y="1"/>
                  </a:moveTo>
                  <a:cubicBezTo>
                    <a:pt x="1159" y="1"/>
                    <a:pt x="962" y="30"/>
                    <a:pt x="779" y="30"/>
                  </a:cubicBezTo>
                  <a:cubicBezTo>
                    <a:pt x="601" y="30"/>
                    <a:pt x="438" y="4"/>
                    <a:pt x="307" y="4"/>
                  </a:cubicBezTo>
                  <a:cubicBezTo>
                    <a:pt x="120" y="4"/>
                    <a:pt x="0" y="56"/>
                    <a:pt x="0" y="308"/>
                  </a:cubicBezTo>
                  <a:cubicBezTo>
                    <a:pt x="0" y="737"/>
                    <a:pt x="347" y="1043"/>
                    <a:pt x="779" y="1043"/>
                  </a:cubicBezTo>
                  <a:cubicBezTo>
                    <a:pt x="1208" y="1043"/>
                    <a:pt x="1712" y="727"/>
                    <a:pt x="1712" y="299"/>
                  </a:cubicBezTo>
                  <a:cubicBezTo>
                    <a:pt x="1712" y="53"/>
                    <a:pt x="1547" y="1"/>
                    <a:pt x="1325" y="1"/>
                  </a:cubicBezTo>
                  <a:close/>
                </a:path>
              </a:pathLst>
            </a:custGeom>
            <a:solidFill>
              <a:srgbClr val="FA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610;p84"/>
            <p:cNvSpPr/>
            <p:nvPr/>
          </p:nvSpPr>
          <p:spPr>
            <a:xfrm>
              <a:off x="2586425" y="3080375"/>
              <a:ext cx="29525" cy="29250"/>
            </a:xfrm>
            <a:custGeom>
              <a:avLst/>
              <a:gdLst/>
              <a:ahLst/>
              <a:cxnLst/>
              <a:rect l="l" t="t" r="r" b="b"/>
              <a:pathLst>
                <a:path w="1181" h="1170" extrusionOk="0">
                  <a:moveTo>
                    <a:pt x="1100" y="0"/>
                  </a:moveTo>
                  <a:cubicBezTo>
                    <a:pt x="1093" y="0"/>
                    <a:pt x="1085" y="2"/>
                    <a:pt x="1076" y="5"/>
                  </a:cubicBezTo>
                  <a:cubicBezTo>
                    <a:pt x="814" y="111"/>
                    <a:pt x="596" y="246"/>
                    <a:pt x="398" y="447"/>
                  </a:cubicBezTo>
                  <a:cubicBezTo>
                    <a:pt x="239" y="614"/>
                    <a:pt x="1" y="852"/>
                    <a:pt x="7" y="1100"/>
                  </a:cubicBezTo>
                  <a:cubicBezTo>
                    <a:pt x="7" y="1137"/>
                    <a:pt x="40" y="1169"/>
                    <a:pt x="76" y="1169"/>
                  </a:cubicBezTo>
                  <a:cubicBezTo>
                    <a:pt x="87" y="1169"/>
                    <a:pt x="98" y="1166"/>
                    <a:pt x="109" y="1158"/>
                  </a:cubicBezTo>
                  <a:cubicBezTo>
                    <a:pt x="296" y="1036"/>
                    <a:pt x="388" y="794"/>
                    <a:pt x="538" y="631"/>
                  </a:cubicBezTo>
                  <a:cubicBezTo>
                    <a:pt x="712" y="447"/>
                    <a:pt x="916" y="274"/>
                    <a:pt x="1127" y="131"/>
                  </a:cubicBezTo>
                  <a:cubicBezTo>
                    <a:pt x="1181" y="95"/>
                    <a:pt x="1158" y="0"/>
                    <a:pt x="1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611;p84"/>
            <p:cNvSpPr/>
            <p:nvPr/>
          </p:nvSpPr>
          <p:spPr>
            <a:xfrm>
              <a:off x="2398250" y="3003875"/>
              <a:ext cx="14175" cy="14475"/>
            </a:xfrm>
            <a:custGeom>
              <a:avLst/>
              <a:gdLst/>
              <a:ahLst/>
              <a:cxnLst/>
              <a:rect l="l" t="t" r="r" b="b"/>
              <a:pathLst>
                <a:path w="567" h="579" extrusionOk="0">
                  <a:moveTo>
                    <a:pt x="106" y="1"/>
                  </a:moveTo>
                  <a:cubicBezTo>
                    <a:pt x="53" y="1"/>
                    <a:pt x="1" y="64"/>
                    <a:pt x="36" y="119"/>
                  </a:cubicBezTo>
                  <a:cubicBezTo>
                    <a:pt x="90" y="214"/>
                    <a:pt x="155" y="302"/>
                    <a:pt x="223" y="387"/>
                  </a:cubicBezTo>
                  <a:cubicBezTo>
                    <a:pt x="282" y="459"/>
                    <a:pt x="360" y="579"/>
                    <a:pt x="462" y="579"/>
                  </a:cubicBezTo>
                  <a:cubicBezTo>
                    <a:pt x="466" y="579"/>
                    <a:pt x="470" y="579"/>
                    <a:pt x="474" y="578"/>
                  </a:cubicBezTo>
                  <a:cubicBezTo>
                    <a:pt x="519" y="575"/>
                    <a:pt x="566" y="541"/>
                    <a:pt x="563" y="489"/>
                  </a:cubicBezTo>
                  <a:cubicBezTo>
                    <a:pt x="556" y="381"/>
                    <a:pt x="447" y="326"/>
                    <a:pt x="372" y="258"/>
                  </a:cubicBezTo>
                  <a:cubicBezTo>
                    <a:pt x="294" y="187"/>
                    <a:pt x="223" y="109"/>
                    <a:pt x="158" y="27"/>
                  </a:cubicBezTo>
                  <a:cubicBezTo>
                    <a:pt x="143" y="8"/>
                    <a:pt x="124" y="1"/>
                    <a:pt x="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612;p84"/>
            <p:cNvSpPr/>
            <p:nvPr/>
          </p:nvSpPr>
          <p:spPr>
            <a:xfrm>
              <a:off x="2204025" y="3539125"/>
              <a:ext cx="101725" cy="15250"/>
            </a:xfrm>
            <a:custGeom>
              <a:avLst/>
              <a:gdLst/>
              <a:ahLst/>
              <a:cxnLst/>
              <a:rect l="l" t="t" r="r" b="b"/>
              <a:pathLst>
                <a:path w="4069" h="610" extrusionOk="0">
                  <a:moveTo>
                    <a:pt x="3987" y="0"/>
                  </a:moveTo>
                  <a:cubicBezTo>
                    <a:pt x="2678" y="14"/>
                    <a:pt x="1289" y="344"/>
                    <a:pt x="7" y="595"/>
                  </a:cubicBezTo>
                  <a:cubicBezTo>
                    <a:pt x="1" y="599"/>
                    <a:pt x="0" y="610"/>
                    <a:pt x="5" y="610"/>
                  </a:cubicBezTo>
                  <a:cubicBezTo>
                    <a:pt x="5" y="610"/>
                    <a:pt x="6" y="610"/>
                    <a:pt x="7" y="609"/>
                  </a:cubicBezTo>
                  <a:cubicBezTo>
                    <a:pt x="1313" y="511"/>
                    <a:pt x="2735" y="457"/>
                    <a:pt x="4004" y="119"/>
                  </a:cubicBezTo>
                  <a:cubicBezTo>
                    <a:pt x="4069" y="102"/>
                    <a:pt x="4055" y="0"/>
                    <a:pt x="39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613;p84"/>
            <p:cNvSpPr/>
            <p:nvPr/>
          </p:nvSpPr>
          <p:spPr>
            <a:xfrm>
              <a:off x="2226125" y="3580450"/>
              <a:ext cx="51675" cy="10025"/>
            </a:xfrm>
            <a:custGeom>
              <a:avLst/>
              <a:gdLst/>
              <a:ahLst/>
              <a:cxnLst/>
              <a:rect l="l" t="t" r="r" b="b"/>
              <a:pathLst>
                <a:path w="2067" h="401" extrusionOk="0">
                  <a:moveTo>
                    <a:pt x="2013" y="0"/>
                  </a:moveTo>
                  <a:cubicBezTo>
                    <a:pt x="2011" y="0"/>
                    <a:pt x="2009" y="0"/>
                    <a:pt x="2007" y="1"/>
                  </a:cubicBezTo>
                  <a:cubicBezTo>
                    <a:pt x="1695" y="38"/>
                    <a:pt x="1389" y="100"/>
                    <a:pt x="1076" y="157"/>
                  </a:cubicBezTo>
                  <a:cubicBezTo>
                    <a:pt x="725" y="225"/>
                    <a:pt x="347" y="242"/>
                    <a:pt x="14" y="362"/>
                  </a:cubicBezTo>
                  <a:cubicBezTo>
                    <a:pt x="0" y="368"/>
                    <a:pt x="0" y="389"/>
                    <a:pt x="18" y="389"/>
                  </a:cubicBezTo>
                  <a:cubicBezTo>
                    <a:pt x="99" y="397"/>
                    <a:pt x="184" y="400"/>
                    <a:pt x="272" y="400"/>
                  </a:cubicBezTo>
                  <a:cubicBezTo>
                    <a:pt x="842" y="400"/>
                    <a:pt x="1511" y="240"/>
                    <a:pt x="2021" y="93"/>
                  </a:cubicBezTo>
                  <a:cubicBezTo>
                    <a:pt x="2067" y="80"/>
                    <a:pt x="2063" y="0"/>
                    <a:pt x="20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614;p84"/>
            <p:cNvSpPr/>
            <p:nvPr/>
          </p:nvSpPr>
          <p:spPr>
            <a:xfrm>
              <a:off x="2123700" y="3607275"/>
              <a:ext cx="40175" cy="188850"/>
            </a:xfrm>
            <a:custGeom>
              <a:avLst/>
              <a:gdLst/>
              <a:ahLst/>
              <a:cxnLst/>
              <a:rect l="l" t="t" r="r" b="b"/>
              <a:pathLst>
                <a:path w="1607" h="7554" extrusionOk="0">
                  <a:moveTo>
                    <a:pt x="54" y="1"/>
                  </a:moveTo>
                  <a:cubicBezTo>
                    <a:pt x="27" y="1"/>
                    <a:pt x="0" y="19"/>
                    <a:pt x="4" y="54"/>
                  </a:cubicBezTo>
                  <a:cubicBezTo>
                    <a:pt x="294" y="2555"/>
                    <a:pt x="902" y="5127"/>
                    <a:pt x="1593" y="7550"/>
                  </a:cubicBezTo>
                  <a:cubicBezTo>
                    <a:pt x="1593" y="7552"/>
                    <a:pt x="1595" y="7553"/>
                    <a:pt x="1597" y="7553"/>
                  </a:cubicBezTo>
                  <a:cubicBezTo>
                    <a:pt x="1601" y="7553"/>
                    <a:pt x="1607" y="7550"/>
                    <a:pt x="1607" y="7546"/>
                  </a:cubicBezTo>
                  <a:cubicBezTo>
                    <a:pt x="1284" y="5052"/>
                    <a:pt x="831" y="2453"/>
                    <a:pt x="110" y="41"/>
                  </a:cubicBezTo>
                  <a:cubicBezTo>
                    <a:pt x="102" y="14"/>
                    <a:pt x="78" y="1"/>
                    <a:pt x="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615;p84"/>
            <p:cNvSpPr/>
            <p:nvPr/>
          </p:nvSpPr>
          <p:spPr>
            <a:xfrm>
              <a:off x="2119200" y="3562500"/>
              <a:ext cx="5475" cy="5400"/>
            </a:xfrm>
            <a:custGeom>
              <a:avLst/>
              <a:gdLst/>
              <a:ahLst/>
              <a:cxnLst/>
              <a:rect l="l" t="t" r="r" b="b"/>
              <a:pathLst>
                <a:path w="219" h="216" extrusionOk="0">
                  <a:moveTo>
                    <a:pt x="110" y="1"/>
                  </a:moveTo>
                  <a:cubicBezTo>
                    <a:pt x="82" y="1"/>
                    <a:pt x="52" y="12"/>
                    <a:pt x="31" y="32"/>
                  </a:cubicBezTo>
                  <a:cubicBezTo>
                    <a:pt x="14" y="48"/>
                    <a:pt x="0" y="79"/>
                    <a:pt x="0" y="106"/>
                  </a:cubicBezTo>
                  <a:cubicBezTo>
                    <a:pt x="0" y="134"/>
                    <a:pt x="11" y="164"/>
                    <a:pt x="31" y="185"/>
                  </a:cubicBezTo>
                  <a:cubicBezTo>
                    <a:pt x="52" y="202"/>
                    <a:pt x="79" y="216"/>
                    <a:pt x="110" y="216"/>
                  </a:cubicBezTo>
                  <a:cubicBezTo>
                    <a:pt x="137" y="216"/>
                    <a:pt x="164" y="202"/>
                    <a:pt x="184" y="185"/>
                  </a:cubicBezTo>
                  <a:cubicBezTo>
                    <a:pt x="201" y="164"/>
                    <a:pt x="218" y="134"/>
                    <a:pt x="215" y="106"/>
                  </a:cubicBezTo>
                  <a:cubicBezTo>
                    <a:pt x="215" y="79"/>
                    <a:pt x="204" y="52"/>
                    <a:pt x="184" y="32"/>
                  </a:cubicBezTo>
                  <a:cubicBezTo>
                    <a:pt x="164" y="12"/>
                    <a:pt x="137" y="1"/>
                    <a:pt x="1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616;p84"/>
            <p:cNvSpPr/>
            <p:nvPr/>
          </p:nvSpPr>
          <p:spPr>
            <a:xfrm>
              <a:off x="1508225" y="3739175"/>
              <a:ext cx="61775" cy="61850"/>
            </a:xfrm>
            <a:custGeom>
              <a:avLst/>
              <a:gdLst/>
              <a:ahLst/>
              <a:cxnLst/>
              <a:rect l="l" t="t" r="r" b="b"/>
              <a:pathLst>
                <a:path w="2471" h="2474" extrusionOk="0">
                  <a:moveTo>
                    <a:pt x="1" y="0"/>
                  </a:moveTo>
                  <a:lnTo>
                    <a:pt x="1" y="2474"/>
                  </a:lnTo>
                  <a:lnTo>
                    <a:pt x="2471" y="2474"/>
                  </a:lnTo>
                  <a:lnTo>
                    <a:pt x="2471" y="0"/>
                  </a:lnTo>
                  <a:close/>
                </a:path>
              </a:pathLst>
            </a:custGeom>
            <a:solidFill>
              <a:srgbClr val="FBC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617;p84"/>
            <p:cNvSpPr/>
            <p:nvPr/>
          </p:nvSpPr>
          <p:spPr>
            <a:xfrm>
              <a:off x="1507575" y="3733700"/>
              <a:ext cx="66100" cy="24825"/>
            </a:xfrm>
            <a:custGeom>
              <a:avLst/>
              <a:gdLst/>
              <a:ahLst/>
              <a:cxnLst/>
              <a:rect l="l" t="t" r="r" b="b"/>
              <a:pathLst>
                <a:path w="2644" h="993" extrusionOk="0">
                  <a:moveTo>
                    <a:pt x="2104" y="0"/>
                  </a:moveTo>
                  <a:cubicBezTo>
                    <a:pt x="2049" y="0"/>
                    <a:pt x="1992" y="12"/>
                    <a:pt x="1936" y="39"/>
                  </a:cubicBezTo>
                  <a:cubicBezTo>
                    <a:pt x="1491" y="253"/>
                    <a:pt x="983" y="436"/>
                    <a:pt x="474" y="436"/>
                  </a:cubicBezTo>
                  <a:cubicBezTo>
                    <a:pt x="360" y="436"/>
                    <a:pt x="245" y="426"/>
                    <a:pt x="132" y="406"/>
                  </a:cubicBezTo>
                  <a:cubicBezTo>
                    <a:pt x="128" y="405"/>
                    <a:pt x="123" y="405"/>
                    <a:pt x="118" y="405"/>
                  </a:cubicBezTo>
                  <a:cubicBezTo>
                    <a:pt x="58" y="405"/>
                    <a:pt x="1" y="482"/>
                    <a:pt x="61" y="529"/>
                  </a:cubicBezTo>
                  <a:cubicBezTo>
                    <a:pt x="410" y="805"/>
                    <a:pt x="913" y="992"/>
                    <a:pt x="1394" y="992"/>
                  </a:cubicBezTo>
                  <a:cubicBezTo>
                    <a:pt x="1762" y="992"/>
                    <a:pt x="2117" y="883"/>
                    <a:pt x="2382" y="621"/>
                  </a:cubicBezTo>
                  <a:cubicBezTo>
                    <a:pt x="2643" y="359"/>
                    <a:pt x="2404" y="0"/>
                    <a:pt x="2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618;p84"/>
            <p:cNvSpPr/>
            <p:nvPr/>
          </p:nvSpPr>
          <p:spPr>
            <a:xfrm>
              <a:off x="1244375" y="3264750"/>
              <a:ext cx="449575" cy="481600"/>
            </a:xfrm>
            <a:custGeom>
              <a:avLst/>
              <a:gdLst/>
              <a:ahLst/>
              <a:cxnLst/>
              <a:rect l="l" t="t" r="r" b="b"/>
              <a:pathLst>
                <a:path w="17983" h="19264" extrusionOk="0">
                  <a:moveTo>
                    <a:pt x="7573" y="0"/>
                  </a:moveTo>
                  <a:cubicBezTo>
                    <a:pt x="7476" y="0"/>
                    <a:pt x="7376" y="21"/>
                    <a:pt x="7282" y="64"/>
                  </a:cubicBezTo>
                  <a:cubicBezTo>
                    <a:pt x="2205" y="2432"/>
                    <a:pt x="1" y="8488"/>
                    <a:pt x="2369" y="13564"/>
                  </a:cubicBezTo>
                  <a:cubicBezTo>
                    <a:pt x="3560" y="16119"/>
                    <a:pt x="5839" y="18049"/>
                    <a:pt x="8623" y="18855"/>
                  </a:cubicBezTo>
                  <a:cubicBezTo>
                    <a:pt x="9558" y="19128"/>
                    <a:pt x="10517" y="19263"/>
                    <a:pt x="11477" y="19263"/>
                  </a:cubicBezTo>
                  <a:cubicBezTo>
                    <a:pt x="13559" y="19263"/>
                    <a:pt x="15652" y="18634"/>
                    <a:pt x="17571" y="17402"/>
                  </a:cubicBezTo>
                  <a:cubicBezTo>
                    <a:pt x="17891" y="17198"/>
                    <a:pt x="17982" y="16769"/>
                    <a:pt x="17778" y="16449"/>
                  </a:cubicBezTo>
                  <a:cubicBezTo>
                    <a:pt x="17647" y="16245"/>
                    <a:pt x="17424" y="16132"/>
                    <a:pt x="17196" y="16132"/>
                  </a:cubicBezTo>
                  <a:cubicBezTo>
                    <a:pt x="17069" y="16132"/>
                    <a:pt x="16940" y="16167"/>
                    <a:pt x="16825" y="16242"/>
                  </a:cubicBezTo>
                  <a:cubicBezTo>
                    <a:pt x="15132" y="17326"/>
                    <a:pt x="13293" y="17881"/>
                    <a:pt x="11473" y="17881"/>
                  </a:cubicBezTo>
                  <a:cubicBezTo>
                    <a:pt x="10641" y="17881"/>
                    <a:pt x="9814" y="17765"/>
                    <a:pt x="9007" y="17531"/>
                  </a:cubicBezTo>
                  <a:cubicBezTo>
                    <a:pt x="6605" y="16834"/>
                    <a:pt x="4642" y="15177"/>
                    <a:pt x="3621" y="12983"/>
                  </a:cubicBezTo>
                  <a:cubicBezTo>
                    <a:pt x="1573" y="8594"/>
                    <a:pt x="3478" y="3361"/>
                    <a:pt x="7867" y="1316"/>
                  </a:cubicBezTo>
                  <a:cubicBezTo>
                    <a:pt x="8210" y="1153"/>
                    <a:pt x="8361" y="745"/>
                    <a:pt x="8201" y="398"/>
                  </a:cubicBezTo>
                  <a:cubicBezTo>
                    <a:pt x="8082" y="147"/>
                    <a:pt x="7833" y="0"/>
                    <a:pt x="75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19;p84"/>
            <p:cNvSpPr/>
            <p:nvPr/>
          </p:nvSpPr>
          <p:spPr>
            <a:xfrm>
              <a:off x="1457125" y="3784425"/>
              <a:ext cx="163600" cy="58450"/>
            </a:xfrm>
            <a:custGeom>
              <a:avLst/>
              <a:gdLst/>
              <a:ahLst/>
              <a:cxnLst/>
              <a:rect l="l" t="t" r="r" b="b"/>
              <a:pathLst>
                <a:path w="6544" h="2338" extrusionOk="0">
                  <a:moveTo>
                    <a:pt x="1146" y="1"/>
                  </a:moveTo>
                  <a:cubicBezTo>
                    <a:pt x="851" y="1"/>
                    <a:pt x="589" y="188"/>
                    <a:pt x="490" y="467"/>
                  </a:cubicBezTo>
                  <a:lnTo>
                    <a:pt x="160" y="1413"/>
                  </a:lnTo>
                  <a:cubicBezTo>
                    <a:pt x="0" y="1865"/>
                    <a:pt x="337" y="2338"/>
                    <a:pt x="817" y="2338"/>
                  </a:cubicBezTo>
                  <a:lnTo>
                    <a:pt x="5747" y="2338"/>
                  </a:lnTo>
                  <a:cubicBezTo>
                    <a:pt x="6209" y="2338"/>
                    <a:pt x="6543" y="1896"/>
                    <a:pt x="6413" y="1450"/>
                  </a:cubicBezTo>
                  <a:lnTo>
                    <a:pt x="6141" y="505"/>
                  </a:lnTo>
                  <a:cubicBezTo>
                    <a:pt x="6056" y="208"/>
                    <a:pt x="5784" y="1"/>
                    <a:pt x="5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20;p84"/>
            <p:cNvSpPr/>
            <p:nvPr/>
          </p:nvSpPr>
          <p:spPr>
            <a:xfrm>
              <a:off x="1336250" y="3290150"/>
              <a:ext cx="405750" cy="405850"/>
            </a:xfrm>
            <a:custGeom>
              <a:avLst/>
              <a:gdLst/>
              <a:ahLst/>
              <a:cxnLst/>
              <a:rect l="l" t="t" r="r" b="b"/>
              <a:pathLst>
                <a:path w="16230" h="16234" extrusionOk="0">
                  <a:moveTo>
                    <a:pt x="8115" y="0"/>
                  </a:moveTo>
                  <a:cubicBezTo>
                    <a:pt x="3634" y="0"/>
                    <a:pt x="0" y="3634"/>
                    <a:pt x="0" y="8115"/>
                  </a:cubicBezTo>
                  <a:cubicBezTo>
                    <a:pt x="0" y="12600"/>
                    <a:pt x="3634" y="16234"/>
                    <a:pt x="8115" y="16234"/>
                  </a:cubicBezTo>
                  <a:cubicBezTo>
                    <a:pt x="12599" y="16234"/>
                    <a:pt x="16229" y="12600"/>
                    <a:pt x="16229" y="8115"/>
                  </a:cubicBezTo>
                  <a:cubicBezTo>
                    <a:pt x="16229" y="3634"/>
                    <a:pt x="12599" y="0"/>
                    <a:pt x="8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621;p84"/>
            <p:cNvSpPr/>
            <p:nvPr/>
          </p:nvSpPr>
          <p:spPr>
            <a:xfrm>
              <a:off x="1307925" y="3353175"/>
              <a:ext cx="166725" cy="230725"/>
            </a:xfrm>
            <a:custGeom>
              <a:avLst/>
              <a:gdLst/>
              <a:ahLst/>
              <a:cxnLst/>
              <a:rect l="l" t="t" r="r" b="b"/>
              <a:pathLst>
                <a:path w="6669" h="9229" extrusionOk="0">
                  <a:moveTo>
                    <a:pt x="3372" y="1"/>
                  </a:moveTo>
                  <a:cubicBezTo>
                    <a:pt x="1" y="3947"/>
                    <a:pt x="1412" y="7714"/>
                    <a:pt x="1412" y="7714"/>
                  </a:cubicBezTo>
                  <a:cubicBezTo>
                    <a:pt x="1412" y="7714"/>
                    <a:pt x="1654" y="8850"/>
                    <a:pt x="2953" y="9164"/>
                  </a:cubicBezTo>
                  <a:cubicBezTo>
                    <a:pt x="3138" y="9208"/>
                    <a:pt x="3286" y="9228"/>
                    <a:pt x="3404" y="9228"/>
                  </a:cubicBezTo>
                  <a:cubicBezTo>
                    <a:pt x="4312" y="9228"/>
                    <a:pt x="3372" y="8041"/>
                    <a:pt x="3372" y="8041"/>
                  </a:cubicBezTo>
                  <a:cubicBezTo>
                    <a:pt x="3372" y="8041"/>
                    <a:pt x="1235" y="6636"/>
                    <a:pt x="3900" y="5332"/>
                  </a:cubicBezTo>
                  <a:cubicBezTo>
                    <a:pt x="6669" y="3978"/>
                    <a:pt x="3372" y="1"/>
                    <a:pt x="3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22;p84"/>
            <p:cNvSpPr/>
            <p:nvPr/>
          </p:nvSpPr>
          <p:spPr>
            <a:xfrm>
              <a:off x="1404300" y="3532500"/>
              <a:ext cx="143500" cy="161275"/>
            </a:xfrm>
            <a:custGeom>
              <a:avLst/>
              <a:gdLst/>
              <a:ahLst/>
              <a:cxnLst/>
              <a:rect l="l" t="t" r="r" b="b"/>
              <a:pathLst>
                <a:path w="5740" h="6451" extrusionOk="0">
                  <a:moveTo>
                    <a:pt x="2183" y="1"/>
                  </a:moveTo>
                  <a:cubicBezTo>
                    <a:pt x="1080" y="1"/>
                    <a:pt x="45" y="487"/>
                    <a:pt x="45" y="1991"/>
                  </a:cubicBezTo>
                  <a:cubicBezTo>
                    <a:pt x="45" y="1991"/>
                    <a:pt x="0" y="3899"/>
                    <a:pt x="1505" y="3899"/>
                  </a:cubicBezTo>
                  <a:cubicBezTo>
                    <a:pt x="1716" y="3899"/>
                    <a:pt x="1957" y="3862"/>
                    <a:pt x="2232" y="3776"/>
                  </a:cubicBezTo>
                  <a:cubicBezTo>
                    <a:pt x="2232" y="3776"/>
                    <a:pt x="3335" y="5111"/>
                    <a:pt x="4583" y="6155"/>
                  </a:cubicBezTo>
                  <a:cubicBezTo>
                    <a:pt x="4827" y="6360"/>
                    <a:pt x="5173" y="6450"/>
                    <a:pt x="5397" y="6450"/>
                  </a:cubicBezTo>
                  <a:cubicBezTo>
                    <a:pt x="5642" y="6450"/>
                    <a:pt x="5740" y="6342"/>
                    <a:pt x="5393" y="6155"/>
                  </a:cubicBezTo>
                  <a:cubicBezTo>
                    <a:pt x="4696" y="5777"/>
                    <a:pt x="4852" y="3776"/>
                    <a:pt x="4852" y="3776"/>
                  </a:cubicBezTo>
                  <a:cubicBezTo>
                    <a:pt x="4852" y="3776"/>
                    <a:pt x="5018" y="718"/>
                    <a:pt x="3614" y="245"/>
                  </a:cubicBezTo>
                  <a:cubicBezTo>
                    <a:pt x="3181" y="98"/>
                    <a:pt x="2675" y="1"/>
                    <a:pt x="21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623;p84"/>
            <p:cNvSpPr/>
            <p:nvPr/>
          </p:nvSpPr>
          <p:spPr>
            <a:xfrm>
              <a:off x="1535950" y="3398425"/>
              <a:ext cx="197900" cy="194400"/>
            </a:xfrm>
            <a:custGeom>
              <a:avLst/>
              <a:gdLst/>
              <a:ahLst/>
              <a:cxnLst/>
              <a:rect l="l" t="t" r="r" b="b"/>
              <a:pathLst>
                <a:path w="7916" h="7776" extrusionOk="0">
                  <a:moveTo>
                    <a:pt x="3756" y="0"/>
                  </a:moveTo>
                  <a:cubicBezTo>
                    <a:pt x="2707" y="0"/>
                    <a:pt x="1688" y="489"/>
                    <a:pt x="1100" y="1821"/>
                  </a:cubicBezTo>
                  <a:cubicBezTo>
                    <a:pt x="0" y="4315"/>
                    <a:pt x="2087" y="4882"/>
                    <a:pt x="3112" y="4882"/>
                  </a:cubicBezTo>
                  <a:cubicBezTo>
                    <a:pt x="3175" y="4882"/>
                    <a:pt x="3234" y="4880"/>
                    <a:pt x="3288" y="4876"/>
                  </a:cubicBezTo>
                  <a:cubicBezTo>
                    <a:pt x="4038" y="4822"/>
                    <a:pt x="4171" y="4147"/>
                    <a:pt x="4544" y="4147"/>
                  </a:cubicBezTo>
                  <a:cubicBezTo>
                    <a:pt x="4635" y="4147"/>
                    <a:pt x="4739" y="4187"/>
                    <a:pt x="4870" y="4284"/>
                  </a:cubicBezTo>
                  <a:cubicBezTo>
                    <a:pt x="6357" y="5391"/>
                    <a:pt x="5465" y="6200"/>
                    <a:pt x="6424" y="7442"/>
                  </a:cubicBezTo>
                  <a:cubicBezTo>
                    <a:pt x="6603" y="7673"/>
                    <a:pt x="6761" y="7775"/>
                    <a:pt x="6899" y="7775"/>
                  </a:cubicBezTo>
                  <a:cubicBezTo>
                    <a:pt x="7915" y="7775"/>
                    <a:pt x="7814" y="2165"/>
                    <a:pt x="6561" y="1083"/>
                  </a:cubicBezTo>
                  <a:cubicBezTo>
                    <a:pt x="5854" y="475"/>
                    <a:pt x="4791" y="0"/>
                    <a:pt x="37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24;p84"/>
            <p:cNvSpPr/>
            <p:nvPr/>
          </p:nvSpPr>
          <p:spPr>
            <a:xfrm>
              <a:off x="1515375" y="3290850"/>
              <a:ext cx="205275" cy="144875"/>
            </a:xfrm>
            <a:custGeom>
              <a:avLst/>
              <a:gdLst/>
              <a:ahLst/>
              <a:cxnLst/>
              <a:rect l="l" t="t" r="r" b="b"/>
              <a:pathLst>
                <a:path w="8211" h="5795" extrusionOk="0">
                  <a:moveTo>
                    <a:pt x="1613" y="0"/>
                  </a:moveTo>
                  <a:cubicBezTo>
                    <a:pt x="1613" y="0"/>
                    <a:pt x="0" y="217"/>
                    <a:pt x="950" y="2055"/>
                  </a:cubicBezTo>
                  <a:cubicBezTo>
                    <a:pt x="1227" y="2592"/>
                    <a:pt x="1399" y="2783"/>
                    <a:pt x="1503" y="2783"/>
                  </a:cubicBezTo>
                  <a:cubicBezTo>
                    <a:pt x="1756" y="2783"/>
                    <a:pt x="1613" y="1664"/>
                    <a:pt x="1613" y="1664"/>
                  </a:cubicBezTo>
                  <a:lnTo>
                    <a:pt x="1613" y="1664"/>
                  </a:lnTo>
                  <a:cubicBezTo>
                    <a:pt x="1613" y="1664"/>
                    <a:pt x="2882" y="1932"/>
                    <a:pt x="1613" y="3658"/>
                  </a:cubicBezTo>
                  <a:cubicBezTo>
                    <a:pt x="341" y="5386"/>
                    <a:pt x="1613" y="5795"/>
                    <a:pt x="1613" y="5795"/>
                  </a:cubicBezTo>
                  <a:cubicBezTo>
                    <a:pt x="1613" y="5795"/>
                    <a:pt x="2021" y="5447"/>
                    <a:pt x="1613" y="4900"/>
                  </a:cubicBezTo>
                  <a:cubicBezTo>
                    <a:pt x="1613" y="4900"/>
                    <a:pt x="3396" y="3638"/>
                    <a:pt x="5516" y="3638"/>
                  </a:cubicBezTo>
                  <a:cubicBezTo>
                    <a:pt x="6391" y="3638"/>
                    <a:pt x="7323" y="3853"/>
                    <a:pt x="8210" y="4460"/>
                  </a:cubicBezTo>
                  <a:cubicBezTo>
                    <a:pt x="8210" y="4460"/>
                    <a:pt x="6489" y="354"/>
                    <a:pt x="1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25;p84"/>
            <p:cNvSpPr/>
            <p:nvPr/>
          </p:nvSpPr>
          <p:spPr>
            <a:xfrm>
              <a:off x="1405400" y="3303600"/>
              <a:ext cx="79650" cy="66725"/>
            </a:xfrm>
            <a:custGeom>
              <a:avLst/>
              <a:gdLst/>
              <a:ahLst/>
              <a:cxnLst/>
              <a:rect l="l" t="t" r="r" b="b"/>
              <a:pathLst>
                <a:path w="3186" h="2669" extrusionOk="0">
                  <a:moveTo>
                    <a:pt x="2440" y="1"/>
                  </a:moveTo>
                  <a:cubicBezTo>
                    <a:pt x="2440" y="1"/>
                    <a:pt x="222" y="896"/>
                    <a:pt x="1" y="1545"/>
                  </a:cubicBezTo>
                  <a:cubicBezTo>
                    <a:pt x="1" y="1545"/>
                    <a:pt x="1056" y="2669"/>
                    <a:pt x="1867" y="2669"/>
                  </a:cubicBezTo>
                  <a:cubicBezTo>
                    <a:pt x="2084" y="2669"/>
                    <a:pt x="2283" y="2589"/>
                    <a:pt x="2440" y="2386"/>
                  </a:cubicBezTo>
                  <a:cubicBezTo>
                    <a:pt x="3185" y="1422"/>
                    <a:pt x="2440" y="1"/>
                    <a:pt x="2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26;p84"/>
            <p:cNvSpPr/>
            <p:nvPr/>
          </p:nvSpPr>
          <p:spPr>
            <a:xfrm>
              <a:off x="1667075" y="3472575"/>
              <a:ext cx="61150" cy="142775"/>
            </a:xfrm>
            <a:custGeom>
              <a:avLst/>
              <a:gdLst/>
              <a:ahLst/>
              <a:cxnLst/>
              <a:rect l="l" t="t" r="r" b="b"/>
              <a:pathLst>
                <a:path w="2446" h="5711" extrusionOk="0">
                  <a:moveTo>
                    <a:pt x="1980" y="0"/>
                  </a:moveTo>
                  <a:cubicBezTo>
                    <a:pt x="1948" y="0"/>
                    <a:pt x="1916" y="17"/>
                    <a:pt x="1911" y="52"/>
                  </a:cubicBezTo>
                  <a:cubicBezTo>
                    <a:pt x="1758" y="1026"/>
                    <a:pt x="1754" y="1979"/>
                    <a:pt x="1455" y="2931"/>
                  </a:cubicBezTo>
                  <a:cubicBezTo>
                    <a:pt x="1139" y="3935"/>
                    <a:pt x="618" y="4854"/>
                    <a:pt x="6" y="5701"/>
                  </a:cubicBezTo>
                  <a:cubicBezTo>
                    <a:pt x="1" y="5705"/>
                    <a:pt x="5" y="5710"/>
                    <a:pt x="9" y="5710"/>
                  </a:cubicBezTo>
                  <a:cubicBezTo>
                    <a:pt x="12" y="5710"/>
                    <a:pt x="14" y="5709"/>
                    <a:pt x="16" y="5707"/>
                  </a:cubicBezTo>
                  <a:cubicBezTo>
                    <a:pt x="1319" y="4347"/>
                    <a:pt x="2445" y="1985"/>
                    <a:pt x="2054" y="52"/>
                  </a:cubicBezTo>
                  <a:cubicBezTo>
                    <a:pt x="2047" y="18"/>
                    <a:pt x="2013" y="0"/>
                    <a:pt x="19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27;p84"/>
            <p:cNvSpPr/>
            <p:nvPr/>
          </p:nvSpPr>
          <p:spPr>
            <a:xfrm>
              <a:off x="1714500" y="3459425"/>
              <a:ext cx="7000" cy="5400"/>
            </a:xfrm>
            <a:custGeom>
              <a:avLst/>
              <a:gdLst/>
              <a:ahLst/>
              <a:cxnLst/>
              <a:rect l="l" t="t" r="r" b="b"/>
              <a:pathLst>
                <a:path w="280" h="216" extrusionOk="0">
                  <a:moveTo>
                    <a:pt x="140" y="0"/>
                  </a:moveTo>
                  <a:cubicBezTo>
                    <a:pt x="0" y="0"/>
                    <a:pt x="0" y="215"/>
                    <a:pt x="140" y="215"/>
                  </a:cubicBezTo>
                  <a:cubicBezTo>
                    <a:pt x="279" y="215"/>
                    <a:pt x="279" y="0"/>
                    <a:pt x="1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28;p84"/>
            <p:cNvSpPr/>
            <p:nvPr/>
          </p:nvSpPr>
          <p:spPr>
            <a:xfrm>
              <a:off x="1560800" y="3793025"/>
              <a:ext cx="340925" cy="193950"/>
            </a:xfrm>
            <a:custGeom>
              <a:avLst/>
              <a:gdLst/>
              <a:ahLst/>
              <a:cxnLst/>
              <a:rect l="l" t="t" r="r" b="b"/>
              <a:pathLst>
                <a:path w="13637" h="7758" extrusionOk="0">
                  <a:moveTo>
                    <a:pt x="11611" y="1"/>
                  </a:moveTo>
                  <a:cubicBezTo>
                    <a:pt x="11571" y="1"/>
                    <a:pt x="11532" y="11"/>
                    <a:pt x="11497" y="31"/>
                  </a:cubicBezTo>
                  <a:lnTo>
                    <a:pt x="164" y="6618"/>
                  </a:lnTo>
                  <a:cubicBezTo>
                    <a:pt x="0" y="6709"/>
                    <a:pt x="17" y="6951"/>
                    <a:pt x="191" y="7023"/>
                  </a:cubicBezTo>
                  <a:lnTo>
                    <a:pt x="1943" y="7741"/>
                  </a:lnTo>
                  <a:cubicBezTo>
                    <a:pt x="1970" y="7752"/>
                    <a:pt x="1999" y="7757"/>
                    <a:pt x="2028" y="7757"/>
                  </a:cubicBezTo>
                  <a:cubicBezTo>
                    <a:pt x="2068" y="7757"/>
                    <a:pt x="2108" y="7747"/>
                    <a:pt x="2144" y="7727"/>
                  </a:cubicBezTo>
                  <a:lnTo>
                    <a:pt x="13473" y="1140"/>
                  </a:lnTo>
                  <a:cubicBezTo>
                    <a:pt x="13637" y="1048"/>
                    <a:pt x="13620" y="806"/>
                    <a:pt x="13446" y="735"/>
                  </a:cubicBezTo>
                  <a:lnTo>
                    <a:pt x="11694" y="18"/>
                  </a:lnTo>
                  <a:cubicBezTo>
                    <a:pt x="11667" y="6"/>
                    <a:pt x="11639" y="1"/>
                    <a:pt x="116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29;p84"/>
            <p:cNvSpPr/>
            <p:nvPr/>
          </p:nvSpPr>
          <p:spPr>
            <a:xfrm>
              <a:off x="1560800" y="3789450"/>
              <a:ext cx="340925" cy="193950"/>
            </a:xfrm>
            <a:custGeom>
              <a:avLst/>
              <a:gdLst/>
              <a:ahLst/>
              <a:cxnLst/>
              <a:rect l="l" t="t" r="r" b="b"/>
              <a:pathLst>
                <a:path w="13637" h="7758" extrusionOk="0">
                  <a:moveTo>
                    <a:pt x="11611" y="1"/>
                  </a:moveTo>
                  <a:cubicBezTo>
                    <a:pt x="11571" y="1"/>
                    <a:pt x="11532" y="11"/>
                    <a:pt x="11497" y="31"/>
                  </a:cubicBezTo>
                  <a:lnTo>
                    <a:pt x="164" y="6615"/>
                  </a:lnTo>
                  <a:cubicBezTo>
                    <a:pt x="0" y="6709"/>
                    <a:pt x="17" y="6951"/>
                    <a:pt x="191" y="7023"/>
                  </a:cubicBezTo>
                  <a:lnTo>
                    <a:pt x="1943" y="7741"/>
                  </a:lnTo>
                  <a:cubicBezTo>
                    <a:pt x="1970" y="7752"/>
                    <a:pt x="1999" y="7757"/>
                    <a:pt x="2028" y="7757"/>
                  </a:cubicBezTo>
                  <a:cubicBezTo>
                    <a:pt x="2068" y="7757"/>
                    <a:pt x="2108" y="7747"/>
                    <a:pt x="2144" y="7727"/>
                  </a:cubicBezTo>
                  <a:lnTo>
                    <a:pt x="13473" y="1141"/>
                  </a:lnTo>
                  <a:cubicBezTo>
                    <a:pt x="13637" y="1048"/>
                    <a:pt x="13620" y="807"/>
                    <a:pt x="13446" y="735"/>
                  </a:cubicBezTo>
                  <a:lnTo>
                    <a:pt x="11694" y="18"/>
                  </a:lnTo>
                  <a:cubicBezTo>
                    <a:pt x="11667" y="6"/>
                    <a:pt x="11639" y="1"/>
                    <a:pt x="1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30;p84"/>
            <p:cNvSpPr/>
            <p:nvPr/>
          </p:nvSpPr>
          <p:spPr>
            <a:xfrm>
              <a:off x="1593125" y="3948750"/>
              <a:ext cx="22800" cy="14325"/>
            </a:xfrm>
            <a:custGeom>
              <a:avLst/>
              <a:gdLst/>
              <a:ahLst/>
              <a:cxnLst/>
              <a:rect l="l" t="t" r="r" b="b"/>
              <a:pathLst>
                <a:path w="912" h="573" extrusionOk="0">
                  <a:moveTo>
                    <a:pt x="456" y="1"/>
                  </a:moveTo>
                  <a:cubicBezTo>
                    <a:pt x="205" y="1"/>
                    <a:pt x="1" y="130"/>
                    <a:pt x="1" y="287"/>
                  </a:cubicBezTo>
                  <a:cubicBezTo>
                    <a:pt x="1" y="444"/>
                    <a:pt x="205" y="573"/>
                    <a:pt x="456" y="573"/>
                  </a:cubicBezTo>
                  <a:cubicBezTo>
                    <a:pt x="708" y="573"/>
                    <a:pt x="912" y="444"/>
                    <a:pt x="912" y="287"/>
                  </a:cubicBezTo>
                  <a:cubicBezTo>
                    <a:pt x="912" y="130"/>
                    <a:pt x="708" y="1"/>
                    <a:pt x="4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31;p84"/>
            <p:cNvSpPr/>
            <p:nvPr/>
          </p:nvSpPr>
          <p:spPr>
            <a:xfrm>
              <a:off x="1625525" y="3919150"/>
              <a:ext cx="36025" cy="16450"/>
            </a:xfrm>
            <a:custGeom>
              <a:avLst/>
              <a:gdLst/>
              <a:ahLst/>
              <a:cxnLst/>
              <a:rect l="l" t="t" r="r" b="b"/>
              <a:pathLst>
                <a:path w="1441" h="658" extrusionOk="0">
                  <a:moveTo>
                    <a:pt x="52" y="1"/>
                  </a:moveTo>
                  <a:lnTo>
                    <a:pt x="1" y="133"/>
                  </a:lnTo>
                  <a:lnTo>
                    <a:pt x="1389" y="657"/>
                  </a:lnTo>
                  <a:lnTo>
                    <a:pt x="1440" y="521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32;p84"/>
            <p:cNvSpPr/>
            <p:nvPr/>
          </p:nvSpPr>
          <p:spPr>
            <a:xfrm>
              <a:off x="1672050" y="3890925"/>
              <a:ext cx="21900" cy="11075"/>
            </a:xfrm>
            <a:custGeom>
              <a:avLst/>
              <a:gdLst/>
              <a:ahLst/>
              <a:cxnLst/>
              <a:rect l="l" t="t" r="r" b="b"/>
              <a:pathLst>
                <a:path w="876" h="443" extrusionOk="0">
                  <a:moveTo>
                    <a:pt x="52" y="1"/>
                  </a:moveTo>
                  <a:lnTo>
                    <a:pt x="1" y="133"/>
                  </a:lnTo>
                  <a:lnTo>
                    <a:pt x="824" y="442"/>
                  </a:lnTo>
                  <a:lnTo>
                    <a:pt x="875" y="310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33;p84"/>
            <p:cNvSpPr/>
            <p:nvPr/>
          </p:nvSpPr>
          <p:spPr>
            <a:xfrm>
              <a:off x="1761025" y="3839625"/>
              <a:ext cx="21875" cy="11100"/>
            </a:xfrm>
            <a:custGeom>
              <a:avLst/>
              <a:gdLst/>
              <a:ahLst/>
              <a:cxnLst/>
              <a:rect l="l" t="t" r="r" b="b"/>
              <a:pathLst>
                <a:path w="875" h="444" extrusionOk="0">
                  <a:moveTo>
                    <a:pt x="51" y="1"/>
                  </a:moveTo>
                  <a:lnTo>
                    <a:pt x="1" y="137"/>
                  </a:lnTo>
                  <a:lnTo>
                    <a:pt x="824" y="443"/>
                  </a:lnTo>
                  <a:lnTo>
                    <a:pt x="875" y="310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34;p84"/>
            <p:cNvSpPr/>
            <p:nvPr/>
          </p:nvSpPr>
          <p:spPr>
            <a:xfrm>
              <a:off x="1713300" y="3867775"/>
              <a:ext cx="36025" cy="16450"/>
            </a:xfrm>
            <a:custGeom>
              <a:avLst/>
              <a:gdLst/>
              <a:ahLst/>
              <a:cxnLst/>
              <a:rect l="l" t="t" r="r" b="b"/>
              <a:pathLst>
                <a:path w="1441" h="658" extrusionOk="0">
                  <a:moveTo>
                    <a:pt x="48" y="1"/>
                  </a:moveTo>
                  <a:lnTo>
                    <a:pt x="1" y="137"/>
                  </a:lnTo>
                  <a:lnTo>
                    <a:pt x="1389" y="657"/>
                  </a:lnTo>
                  <a:lnTo>
                    <a:pt x="1440" y="525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35;p84"/>
            <p:cNvSpPr/>
            <p:nvPr/>
          </p:nvSpPr>
          <p:spPr>
            <a:xfrm>
              <a:off x="1801000" y="3816500"/>
              <a:ext cx="36000" cy="16450"/>
            </a:xfrm>
            <a:custGeom>
              <a:avLst/>
              <a:gdLst/>
              <a:ahLst/>
              <a:cxnLst/>
              <a:rect l="l" t="t" r="r" b="b"/>
              <a:pathLst>
                <a:path w="1440" h="658" extrusionOk="0">
                  <a:moveTo>
                    <a:pt x="51" y="1"/>
                  </a:moveTo>
                  <a:lnTo>
                    <a:pt x="1" y="133"/>
                  </a:lnTo>
                  <a:lnTo>
                    <a:pt x="1389" y="657"/>
                  </a:lnTo>
                  <a:lnTo>
                    <a:pt x="1439" y="521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36;p84"/>
            <p:cNvSpPr/>
            <p:nvPr/>
          </p:nvSpPr>
          <p:spPr>
            <a:xfrm>
              <a:off x="1302975" y="3647925"/>
              <a:ext cx="35000" cy="241450"/>
            </a:xfrm>
            <a:custGeom>
              <a:avLst/>
              <a:gdLst/>
              <a:ahLst/>
              <a:cxnLst/>
              <a:rect l="l" t="t" r="r" b="b"/>
              <a:pathLst>
                <a:path w="1400" h="9658" extrusionOk="0">
                  <a:moveTo>
                    <a:pt x="104" y="0"/>
                  </a:moveTo>
                  <a:cubicBezTo>
                    <a:pt x="52" y="0"/>
                    <a:pt x="1" y="35"/>
                    <a:pt x="4" y="98"/>
                  </a:cubicBezTo>
                  <a:cubicBezTo>
                    <a:pt x="56" y="1732"/>
                    <a:pt x="416" y="3375"/>
                    <a:pt x="624" y="4994"/>
                  </a:cubicBezTo>
                  <a:cubicBezTo>
                    <a:pt x="821" y="6532"/>
                    <a:pt x="913" y="8128"/>
                    <a:pt x="1273" y="9639"/>
                  </a:cubicBezTo>
                  <a:cubicBezTo>
                    <a:pt x="1276" y="9652"/>
                    <a:pt x="1286" y="9658"/>
                    <a:pt x="1297" y="9658"/>
                  </a:cubicBezTo>
                  <a:cubicBezTo>
                    <a:pt x="1310" y="9658"/>
                    <a:pt x="1325" y="9648"/>
                    <a:pt x="1325" y="9632"/>
                  </a:cubicBezTo>
                  <a:cubicBezTo>
                    <a:pt x="1400" y="7999"/>
                    <a:pt x="1124" y="6328"/>
                    <a:pt x="926" y="4715"/>
                  </a:cubicBezTo>
                  <a:cubicBezTo>
                    <a:pt x="739" y="3178"/>
                    <a:pt x="624" y="1565"/>
                    <a:pt x="202" y="71"/>
                  </a:cubicBezTo>
                  <a:cubicBezTo>
                    <a:pt x="188" y="23"/>
                    <a:pt x="146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37;p84"/>
            <p:cNvSpPr/>
            <p:nvPr/>
          </p:nvSpPr>
          <p:spPr>
            <a:xfrm>
              <a:off x="1351725" y="3554725"/>
              <a:ext cx="34950" cy="332575"/>
            </a:xfrm>
            <a:custGeom>
              <a:avLst/>
              <a:gdLst/>
              <a:ahLst/>
              <a:cxnLst/>
              <a:rect l="l" t="t" r="r" b="b"/>
              <a:pathLst>
                <a:path w="1398" h="13303" extrusionOk="0">
                  <a:moveTo>
                    <a:pt x="1258" y="1"/>
                  </a:moveTo>
                  <a:cubicBezTo>
                    <a:pt x="1202" y="1"/>
                    <a:pt x="1145" y="30"/>
                    <a:pt x="1127" y="94"/>
                  </a:cubicBezTo>
                  <a:cubicBezTo>
                    <a:pt x="528" y="2193"/>
                    <a:pt x="385" y="4503"/>
                    <a:pt x="232" y="6675"/>
                  </a:cubicBezTo>
                  <a:cubicBezTo>
                    <a:pt x="154" y="7790"/>
                    <a:pt x="96" y="8913"/>
                    <a:pt x="79" y="10035"/>
                  </a:cubicBezTo>
                  <a:cubicBezTo>
                    <a:pt x="62" y="11094"/>
                    <a:pt x="1" y="12230"/>
                    <a:pt x="195" y="13275"/>
                  </a:cubicBezTo>
                  <a:cubicBezTo>
                    <a:pt x="198" y="13294"/>
                    <a:pt x="216" y="13303"/>
                    <a:pt x="234" y="13303"/>
                  </a:cubicBezTo>
                  <a:cubicBezTo>
                    <a:pt x="252" y="13303"/>
                    <a:pt x="270" y="13294"/>
                    <a:pt x="273" y="13275"/>
                  </a:cubicBezTo>
                  <a:cubicBezTo>
                    <a:pt x="430" y="12265"/>
                    <a:pt x="382" y="11199"/>
                    <a:pt x="426" y="10175"/>
                  </a:cubicBezTo>
                  <a:cubicBezTo>
                    <a:pt x="474" y="9052"/>
                    <a:pt x="532" y="7933"/>
                    <a:pt x="626" y="6814"/>
                  </a:cubicBezTo>
                  <a:cubicBezTo>
                    <a:pt x="813" y="4582"/>
                    <a:pt x="1253" y="2364"/>
                    <a:pt x="1392" y="131"/>
                  </a:cubicBezTo>
                  <a:cubicBezTo>
                    <a:pt x="1398" y="47"/>
                    <a:pt x="1328" y="1"/>
                    <a:pt x="1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38;p84"/>
            <p:cNvSpPr/>
            <p:nvPr/>
          </p:nvSpPr>
          <p:spPr>
            <a:xfrm>
              <a:off x="1335575" y="3520500"/>
              <a:ext cx="91300" cy="173275"/>
            </a:xfrm>
            <a:custGeom>
              <a:avLst/>
              <a:gdLst/>
              <a:ahLst/>
              <a:cxnLst/>
              <a:rect l="l" t="t" r="r" b="b"/>
              <a:pathLst>
                <a:path w="3652" h="6931" extrusionOk="0">
                  <a:moveTo>
                    <a:pt x="2534" y="0"/>
                  </a:moveTo>
                  <a:cubicBezTo>
                    <a:pt x="2258" y="0"/>
                    <a:pt x="1990" y="131"/>
                    <a:pt x="1762" y="296"/>
                  </a:cubicBezTo>
                  <a:cubicBezTo>
                    <a:pt x="1028" y="827"/>
                    <a:pt x="623" y="1705"/>
                    <a:pt x="388" y="2582"/>
                  </a:cubicBezTo>
                  <a:cubicBezTo>
                    <a:pt x="0" y="4019"/>
                    <a:pt x="150" y="5767"/>
                    <a:pt x="1076" y="6931"/>
                  </a:cubicBezTo>
                  <a:cubicBezTo>
                    <a:pt x="2198" y="5682"/>
                    <a:pt x="3066" y="3859"/>
                    <a:pt x="3467" y="2229"/>
                  </a:cubicBezTo>
                  <a:cubicBezTo>
                    <a:pt x="3573" y="1790"/>
                    <a:pt x="3651" y="1324"/>
                    <a:pt x="3535" y="885"/>
                  </a:cubicBezTo>
                  <a:cubicBezTo>
                    <a:pt x="3419" y="446"/>
                    <a:pt x="3062" y="41"/>
                    <a:pt x="2610" y="4"/>
                  </a:cubicBezTo>
                  <a:cubicBezTo>
                    <a:pt x="2585" y="1"/>
                    <a:pt x="2559" y="0"/>
                    <a:pt x="2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39;p84"/>
            <p:cNvSpPr/>
            <p:nvPr/>
          </p:nvSpPr>
          <p:spPr>
            <a:xfrm>
              <a:off x="1359200" y="3672225"/>
              <a:ext cx="85600" cy="84000"/>
            </a:xfrm>
            <a:custGeom>
              <a:avLst/>
              <a:gdLst/>
              <a:ahLst/>
              <a:cxnLst/>
              <a:rect l="l" t="t" r="r" b="b"/>
              <a:pathLst>
                <a:path w="3424" h="3360" extrusionOk="0">
                  <a:moveTo>
                    <a:pt x="2722" y="1"/>
                  </a:moveTo>
                  <a:cubicBezTo>
                    <a:pt x="2536" y="1"/>
                    <a:pt x="2341" y="58"/>
                    <a:pt x="2179" y="150"/>
                  </a:cubicBezTo>
                  <a:cubicBezTo>
                    <a:pt x="1841" y="341"/>
                    <a:pt x="1587" y="651"/>
                    <a:pt x="1338" y="954"/>
                  </a:cubicBezTo>
                  <a:cubicBezTo>
                    <a:pt x="753" y="1675"/>
                    <a:pt x="144" y="2441"/>
                    <a:pt x="1" y="3359"/>
                  </a:cubicBezTo>
                  <a:lnTo>
                    <a:pt x="140" y="3352"/>
                  </a:lnTo>
                  <a:cubicBezTo>
                    <a:pt x="736" y="3349"/>
                    <a:pt x="1318" y="3135"/>
                    <a:pt x="1808" y="2801"/>
                  </a:cubicBezTo>
                  <a:cubicBezTo>
                    <a:pt x="2301" y="2468"/>
                    <a:pt x="2706" y="2019"/>
                    <a:pt x="3050" y="1532"/>
                  </a:cubicBezTo>
                  <a:cubicBezTo>
                    <a:pt x="3189" y="1331"/>
                    <a:pt x="3322" y="1117"/>
                    <a:pt x="3372" y="875"/>
                  </a:cubicBezTo>
                  <a:cubicBezTo>
                    <a:pt x="3424" y="637"/>
                    <a:pt x="3383" y="362"/>
                    <a:pt x="3209" y="188"/>
                  </a:cubicBezTo>
                  <a:cubicBezTo>
                    <a:pt x="3081" y="56"/>
                    <a:pt x="2906" y="1"/>
                    <a:pt x="2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40;p84"/>
            <p:cNvSpPr/>
            <p:nvPr/>
          </p:nvSpPr>
          <p:spPr>
            <a:xfrm>
              <a:off x="1324075" y="3681500"/>
              <a:ext cx="36025" cy="79550"/>
            </a:xfrm>
            <a:custGeom>
              <a:avLst/>
              <a:gdLst/>
              <a:ahLst/>
              <a:cxnLst/>
              <a:rect l="l" t="t" r="r" b="b"/>
              <a:pathLst>
                <a:path w="1441" h="3182" extrusionOk="0">
                  <a:moveTo>
                    <a:pt x="259" y="1"/>
                  </a:moveTo>
                  <a:cubicBezTo>
                    <a:pt x="258" y="1"/>
                    <a:pt x="257" y="1"/>
                    <a:pt x="256" y="1"/>
                  </a:cubicBezTo>
                  <a:cubicBezTo>
                    <a:pt x="178" y="15"/>
                    <a:pt x="137" y="106"/>
                    <a:pt x="120" y="184"/>
                  </a:cubicBezTo>
                  <a:cubicBezTo>
                    <a:pt x="1" y="722"/>
                    <a:pt x="123" y="1294"/>
                    <a:pt x="352" y="1794"/>
                  </a:cubicBezTo>
                  <a:cubicBezTo>
                    <a:pt x="583" y="2298"/>
                    <a:pt x="916" y="2743"/>
                    <a:pt x="1246" y="3182"/>
                  </a:cubicBezTo>
                  <a:lnTo>
                    <a:pt x="1406" y="3182"/>
                  </a:lnTo>
                  <a:cubicBezTo>
                    <a:pt x="1440" y="2944"/>
                    <a:pt x="1379" y="2413"/>
                    <a:pt x="1332" y="2178"/>
                  </a:cubicBezTo>
                  <a:cubicBezTo>
                    <a:pt x="1280" y="1947"/>
                    <a:pt x="1335" y="1590"/>
                    <a:pt x="1025" y="963"/>
                  </a:cubicBezTo>
                  <a:cubicBezTo>
                    <a:pt x="886" y="674"/>
                    <a:pt x="804" y="501"/>
                    <a:pt x="613" y="290"/>
                  </a:cubicBezTo>
                  <a:cubicBezTo>
                    <a:pt x="573" y="246"/>
                    <a:pt x="324" y="1"/>
                    <a:pt x="2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41;p84"/>
            <p:cNvSpPr/>
            <p:nvPr/>
          </p:nvSpPr>
          <p:spPr>
            <a:xfrm>
              <a:off x="1358450" y="3755525"/>
              <a:ext cx="72925" cy="58175"/>
            </a:xfrm>
            <a:custGeom>
              <a:avLst/>
              <a:gdLst/>
              <a:ahLst/>
              <a:cxnLst/>
              <a:rect l="l" t="t" r="r" b="b"/>
              <a:pathLst>
                <a:path w="2917" h="2327" extrusionOk="0">
                  <a:moveTo>
                    <a:pt x="2202" y="0"/>
                  </a:moveTo>
                  <a:cubicBezTo>
                    <a:pt x="2140" y="0"/>
                    <a:pt x="2078" y="7"/>
                    <a:pt x="2018" y="20"/>
                  </a:cubicBezTo>
                  <a:cubicBezTo>
                    <a:pt x="1725" y="81"/>
                    <a:pt x="1477" y="265"/>
                    <a:pt x="1239" y="445"/>
                  </a:cubicBezTo>
                  <a:cubicBezTo>
                    <a:pt x="715" y="854"/>
                    <a:pt x="184" y="1327"/>
                    <a:pt x="1" y="1967"/>
                  </a:cubicBezTo>
                  <a:lnTo>
                    <a:pt x="41" y="2327"/>
                  </a:lnTo>
                  <a:cubicBezTo>
                    <a:pt x="789" y="2300"/>
                    <a:pt x="1794" y="1909"/>
                    <a:pt x="2375" y="1439"/>
                  </a:cubicBezTo>
                  <a:cubicBezTo>
                    <a:pt x="2549" y="1300"/>
                    <a:pt x="2708" y="1140"/>
                    <a:pt x="2804" y="942"/>
                  </a:cubicBezTo>
                  <a:cubicBezTo>
                    <a:pt x="2899" y="742"/>
                    <a:pt x="2917" y="497"/>
                    <a:pt x="2807" y="306"/>
                  </a:cubicBezTo>
                  <a:cubicBezTo>
                    <a:pt x="2688" y="101"/>
                    <a:pt x="2444" y="0"/>
                    <a:pt x="2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42;p84"/>
            <p:cNvSpPr/>
            <p:nvPr/>
          </p:nvSpPr>
          <p:spPr>
            <a:xfrm>
              <a:off x="1251800" y="3551975"/>
              <a:ext cx="69350" cy="132100"/>
            </a:xfrm>
            <a:custGeom>
              <a:avLst/>
              <a:gdLst/>
              <a:ahLst/>
              <a:cxnLst/>
              <a:rect l="l" t="t" r="r" b="b"/>
              <a:pathLst>
                <a:path w="2774" h="5284" extrusionOk="0">
                  <a:moveTo>
                    <a:pt x="459" y="1"/>
                  </a:moveTo>
                  <a:cubicBezTo>
                    <a:pt x="447" y="1"/>
                    <a:pt x="435" y="2"/>
                    <a:pt x="426" y="4"/>
                  </a:cubicBezTo>
                  <a:cubicBezTo>
                    <a:pt x="272" y="41"/>
                    <a:pt x="194" y="208"/>
                    <a:pt x="163" y="361"/>
                  </a:cubicBezTo>
                  <a:cubicBezTo>
                    <a:pt x="0" y="1119"/>
                    <a:pt x="442" y="2055"/>
                    <a:pt x="817" y="2739"/>
                  </a:cubicBezTo>
                  <a:cubicBezTo>
                    <a:pt x="1303" y="3644"/>
                    <a:pt x="1701" y="4277"/>
                    <a:pt x="2354" y="5284"/>
                  </a:cubicBezTo>
                  <a:lnTo>
                    <a:pt x="2378" y="4913"/>
                  </a:lnTo>
                  <a:cubicBezTo>
                    <a:pt x="2773" y="3814"/>
                    <a:pt x="2348" y="2909"/>
                    <a:pt x="2150" y="2160"/>
                  </a:cubicBezTo>
                  <a:cubicBezTo>
                    <a:pt x="1953" y="1416"/>
                    <a:pt x="1810" y="953"/>
                    <a:pt x="1296" y="375"/>
                  </a:cubicBezTo>
                  <a:cubicBezTo>
                    <a:pt x="1194" y="260"/>
                    <a:pt x="656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43;p84"/>
            <p:cNvSpPr/>
            <p:nvPr/>
          </p:nvSpPr>
          <p:spPr>
            <a:xfrm>
              <a:off x="1247875" y="3635375"/>
              <a:ext cx="66575" cy="64950"/>
            </a:xfrm>
            <a:custGeom>
              <a:avLst/>
              <a:gdLst/>
              <a:ahLst/>
              <a:cxnLst/>
              <a:rect l="l" t="t" r="r" b="b"/>
              <a:pathLst>
                <a:path w="2663" h="2598" extrusionOk="0">
                  <a:moveTo>
                    <a:pt x="266" y="1"/>
                  </a:moveTo>
                  <a:cubicBezTo>
                    <a:pt x="217" y="1"/>
                    <a:pt x="169" y="11"/>
                    <a:pt x="126" y="39"/>
                  </a:cubicBezTo>
                  <a:cubicBezTo>
                    <a:pt x="21" y="107"/>
                    <a:pt x="0" y="250"/>
                    <a:pt x="7" y="376"/>
                  </a:cubicBezTo>
                  <a:cubicBezTo>
                    <a:pt x="27" y="836"/>
                    <a:pt x="324" y="1247"/>
                    <a:pt x="698" y="1516"/>
                  </a:cubicBezTo>
                  <a:cubicBezTo>
                    <a:pt x="1068" y="1784"/>
                    <a:pt x="1542" y="2152"/>
                    <a:pt x="1963" y="2336"/>
                  </a:cubicBezTo>
                  <a:cubicBezTo>
                    <a:pt x="2151" y="2416"/>
                    <a:pt x="2302" y="2441"/>
                    <a:pt x="2411" y="2441"/>
                  </a:cubicBezTo>
                  <a:cubicBezTo>
                    <a:pt x="2469" y="2441"/>
                    <a:pt x="2515" y="2434"/>
                    <a:pt x="2549" y="2425"/>
                  </a:cubicBezTo>
                  <a:cubicBezTo>
                    <a:pt x="2554" y="2423"/>
                    <a:pt x="2559" y="2422"/>
                    <a:pt x="2564" y="2422"/>
                  </a:cubicBezTo>
                  <a:cubicBezTo>
                    <a:pt x="2572" y="2422"/>
                    <a:pt x="2579" y="2424"/>
                    <a:pt x="2585" y="2428"/>
                  </a:cubicBezTo>
                  <a:lnTo>
                    <a:pt x="2585" y="2428"/>
                  </a:lnTo>
                  <a:lnTo>
                    <a:pt x="2263" y="1547"/>
                  </a:lnTo>
                  <a:cubicBezTo>
                    <a:pt x="1855" y="876"/>
                    <a:pt x="1225" y="346"/>
                    <a:pt x="497" y="57"/>
                  </a:cubicBezTo>
                  <a:cubicBezTo>
                    <a:pt x="425" y="27"/>
                    <a:pt x="343" y="1"/>
                    <a:pt x="266" y="1"/>
                  </a:cubicBezTo>
                  <a:close/>
                  <a:moveTo>
                    <a:pt x="2585" y="2428"/>
                  </a:moveTo>
                  <a:lnTo>
                    <a:pt x="2640" y="2577"/>
                  </a:lnTo>
                  <a:cubicBezTo>
                    <a:pt x="2645" y="2591"/>
                    <a:pt x="2649" y="2597"/>
                    <a:pt x="2651" y="2597"/>
                  </a:cubicBezTo>
                  <a:cubicBezTo>
                    <a:pt x="2663" y="2597"/>
                    <a:pt x="2642" y="2457"/>
                    <a:pt x="2585" y="24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44;p84"/>
            <p:cNvSpPr/>
            <p:nvPr/>
          </p:nvSpPr>
          <p:spPr>
            <a:xfrm>
              <a:off x="1246250" y="3684050"/>
              <a:ext cx="72350" cy="54475"/>
            </a:xfrm>
            <a:custGeom>
              <a:avLst/>
              <a:gdLst/>
              <a:ahLst/>
              <a:cxnLst/>
              <a:rect l="l" t="t" r="r" b="b"/>
              <a:pathLst>
                <a:path w="2894" h="2179" extrusionOk="0">
                  <a:moveTo>
                    <a:pt x="208" y="1"/>
                  </a:moveTo>
                  <a:cubicBezTo>
                    <a:pt x="171" y="1"/>
                    <a:pt x="130" y="1"/>
                    <a:pt x="96" y="21"/>
                  </a:cubicBezTo>
                  <a:cubicBezTo>
                    <a:pt x="7" y="65"/>
                    <a:pt x="1" y="188"/>
                    <a:pt x="21" y="287"/>
                  </a:cubicBezTo>
                  <a:cubicBezTo>
                    <a:pt x="83" y="589"/>
                    <a:pt x="235" y="988"/>
                    <a:pt x="450" y="1205"/>
                  </a:cubicBezTo>
                  <a:cubicBezTo>
                    <a:pt x="770" y="1525"/>
                    <a:pt x="998" y="1505"/>
                    <a:pt x="1276" y="1631"/>
                  </a:cubicBezTo>
                  <a:cubicBezTo>
                    <a:pt x="1797" y="1866"/>
                    <a:pt x="2372" y="1947"/>
                    <a:pt x="2893" y="2178"/>
                  </a:cubicBezTo>
                  <a:cubicBezTo>
                    <a:pt x="2705" y="1471"/>
                    <a:pt x="1995" y="1015"/>
                    <a:pt x="1423" y="559"/>
                  </a:cubicBezTo>
                  <a:cubicBezTo>
                    <a:pt x="1069" y="277"/>
                    <a:pt x="661" y="11"/>
                    <a:pt x="2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45;p84"/>
            <p:cNvSpPr/>
            <p:nvPr/>
          </p:nvSpPr>
          <p:spPr>
            <a:xfrm>
              <a:off x="1259775" y="3736000"/>
              <a:ext cx="66200" cy="55325"/>
            </a:xfrm>
            <a:custGeom>
              <a:avLst/>
              <a:gdLst/>
              <a:ahLst/>
              <a:cxnLst/>
              <a:rect l="l" t="t" r="r" b="b"/>
              <a:pathLst>
                <a:path w="2648" h="2213" extrusionOk="0">
                  <a:moveTo>
                    <a:pt x="596" y="0"/>
                  </a:moveTo>
                  <a:cubicBezTo>
                    <a:pt x="561" y="0"/>
                    <a:pt x="526" y="1"/>
                    <a:pt x="490" y="2"/>
                  </a:cubicBezTo>
                  <a:cubicBezTo>
                    <a:pt x="352" y="2"/>
                    <a:pt x="198" y="12"/>
                    <a:pt x="103" y="114"/>
                  </a:cubicBezTo>
                  <a:cubicBezTo>
                    <a:pt x="18" y="199"/>
                    <a:pt x="0" y="339"/>
                    <a:pt x="35" y="454"/>
                  </a:cubicBezTo>
                  <a:cubicBezTo>
                    <a:pt x="69" y="573"/>
                    <a:pt x="143" y="672"/>
                    <a:pt x="222" y="768"/>
                  </a:cubicBezTo>
                  <a:cubicBezTo>
                    <a:pt x="821" y="1489"/>
                    <a:pt x="1335" y="1938"/>
                    <a:pt x="2648" y="2213"/>
                  </a:cubicBezTo>
                  <a:lnTo>
                    <a:pt x="2648" y="2067"/>
                  </a:lnTo>
                  <a:cubicBezTo>
                    <a:pt x="2447" y="1672"/>
                    <a:pt x="2192" y="1148"/>
                    <a:pt x="1944" y="781"/>
                  </a:cubicBezTo>
                  <a:cubicBezTo>
                    <a:pt x="1715" y="444"/>
                    <a:pt x="1294" y="118"/>
                    <a:pt x="895" y="25"/>
                  </a:cubicBezTo>
                  <a:cubicBezTo>
                    <a:pt x="797" y="5"/>
                    <a:pt x="697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46;p84"/>
            <p:cNvSpPr/>
            <p:nvPr/>
          </p:nvSpPr>
          <p:spPr>
            <a:xfrm>
              <a:off x="1280175" y="3850425"/>
              <a:ext cx="132400" cy="113675"/>
            </a:xfrm>
            <a:custGeom>
              <a:avLst/>
              <a:gdLst/>
              <a:ahLst/>
              <a:cxnLst/>
              <a:rect l="l" t="t" r="r" b="b"/>
              <a:pathLst>
                <a:path w="5296" h="4547" extrusionOk="0">
                  <a:moveTo>
                    <a:pt x="1192" y="1"/>
                  </a:moveTo>
                  <a:cubicBezTo>
                    <a:pt x="522" y="1"/>
                    <a:pt x="1" y="528"/>
                    <a:pt x="87" y="1127"/>
                  </a:cubicBezTo>
                  <a:lnTo>
                    <a:pt x="454" y="3675"/>
                  </a:lnTo>
                  <a:cubicBezTo>
                    <a:pt x="525" y="4172"/>
                    <a:pt x="1001" y="4546"/>
                    <a:pt x="1560" y="4546"/>
                  </a:cubicBezTo>
                  <a:lnTo>
                    <a:pt x="3662" y="4546"/>
                  </a:lnTo>
                  <a:cubicBezTo>
                    <a:pt x="4217" y="4546"/>
                    <a:pt x="4686" y="4185"/>
                    <a:pt x="4768" y="3696"/>
                  </a:cubicBezTo>
                  <a:lnTo>
                    <a:pt x="5193" y="1147"/>
                  </a:lnTo>
                  <a:cubicBezTo>
                    <a:pt x="5296" y="545"/>
                    <a:pt x="4771" y="1"/>
                    <a:pt x="40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47;p84"/>
            <p:cNvSpPr/>
            <p:nvPr/>
          </p:nvSpPr>
          <p:spPr>
            <a:xfrm>
              <a:off x="1271775" y="3850425"/>
              <a:ext cx="147950" cy="29700"/>
            </a:xfrm>
            <a:custGeom>
              <a:avLst/>
              <a:gdLst/>
              <a:ahLst/>
              <a:cxnLst/>
              <a:rect l="l" t="t" r="r" b="b"/>
              <a:pathLst>
                <a:path w="5918" h="1188" extrusionOk="0">
                  <a:moveTo>
                    <a:pt x="38" y="1"/>
                  </a:moveTo>
                  <a:cubicBezTo>
                    <a:pt x="18" y="1"/>
                    <a:pt x="1" y="21"/>
                    <a:pt x="1" y="41"/>
                  </a:cubicBezTo>
                  <a:lnTo>
                    <a:pt x="1" y="1151"/>
                  </a:lnTo>
                  <a:cubicBezTo>
                    <a:pt x="1" y="1172"/>
                    <a:pt x="18" y="1188"/>
                    <a:pt x="38" y="1188"/>
                  </a:cubicBezTo>
                  <a:lnTo>
                    <a:pt x="5876" y="1188"/>
                  </a:lnTo>
                  <a:cubicBezTo>
                    <a:pt x="5900" y="1188"/>
                    <a:pt x="5917" y="1172"/>
                    <a:pt x="5917" y="1151"/>
                  </a:cubicBezTo>
                  <a:lnTo>
                    <a:pt x="5917" y="41"/>
                  </a:lnTo>
                  <a:cubicBezTo>
                    <a:pt x="5917" y="21"/>
                    <a:pt x="5900" y="1"/>
                    <a:pt x="58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48;p84"/>
            <p:cNvSpPr/>
            <p:nvPr/>
          </p:nvSpPr>
          <p:spPr>
            <a:xfrm>
              <a:off x="1359925" y="3537600"/>
              <a:ext cx="42575" cy="150225"/>
            </a:xfrm>
            <a:custGeom>
              <a:avLst/>
              <a:gdLst/>
              <a:ahLst/>
              <a:cxnLst/>
              <a:rect l="l" t="t" r="r" b="b"/>
              <a:pathLst>
                <a:path w="1703" h="6009" extrusionOk="0">
                  <a:moveTo>
                    <a:pt x="1649" y="1"/>
                  </a:moveTo>
                  <a:cubicBezTo>
                    <a:pt x="1636" y="1"/>
                    <a:pt x="1624" y="7"/>
                    <a:pt x="1616" y="20"/>
                  </a:cubicBezTo>
                  <a:cubicBezTo>
                    <a:pt x="584" y="1840"/>
                    <a:pt x="285" y="3950"/>
                    <a:pt x="3" y="5992"/>
                  </a:cubicBezTo>
                  <a:cubicBezTo>
                    <a:pt x="1" y="6002"/>
                    <a:pt x="10" y="6008"/>
                    <a:pt x="17" y="6008"/>
                  </a:cubicBezTo>
                  <a:cubicBezTo>
                    <a:pt x="22" y="6008"/>
                    <a:pt x="27" y="6005"/>
                    <a:pt x="27" y="5998"/>
                  </a:cubicBezTo>
                  <a:cubicBezTo>
                    <a:pt x="377" y="3950"/>
                    <a:pt x="761" y="1939"/>
                    <a:pt x="1687" y="61"/>
                  </a:cubicBezTo>
                  <a:cubicBezTo>
                    <a:pt x="1703" y="29"/>
                    <a:pt x="1676" y="1"/>
                    <a:pt x="16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49;p84"/>
            <p:cNvSpPr/>
            <p:nvPr/>
          </p:nvSpPr>
          <p:spPr>
            <a:xfrm>
              <a:off x="1372425" y="3562550"/>
              <a:ext cx="38150" cy="54300"/>
            </a:xfrm>
            <a:custGeom>
              <a:avLst/>
              <a:gdLst/>
              <a:ahLst/>
              <a:cxnLst/>
              <a:rect l="l" t="t" r="r" b="b"/>
              <a:pathLst>
                <a:path w="1526" h="2172" extrusionOk="0">
                  <a:moveTo>
                    <a:pt x="1470" y="0"/>
                  </a:moveTo>
                  <a:cubicBezTo>
                    <a:pt x="1461" y="0"/>
                    <a:pt x="1451" y="4"/>
                    <a:pt x="1442" y="13"/>
                  </a:cubicBezTo>
                  <a:cubicBezTo>
                    <a:pt x="806" y="618"/>
                    <a:pt x="353" y="1360"/>
                    <a:pt x="3" y="2160"/>
                  </a:cubicBezTo>
                  <a:cubicBezTo>
                    <a:pt x="0" y="2166"/>
                    <a:pt x="4" y="2171"/>
                    <a:pt x="8" y="2171"/>
                  </a:cubicBezTo>
                  <a:cubicBezTo>
                    <a:pt x="10" y="2171"/>
                    <a:pt x="12" y="2170"/>
                    <a:pt x="13" y="2166"/>
                  </a:cubicBezTo>
                  <a:cubicBezTo>
                    <a:pt x="425" y="1408"/>
                    <a:pt x="949" y="731"/>
                    <a:pt x="1500" y="71"/>
                  </a:cubicBezTo>
                  <a:cubicBezTo>
                    <a:pt x="1526" y="40"/>
                    <a:pt x="1500" y="0"/>
                    <a:pt x="14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50;p84"/>
            <p:cNvSpPr/>
            <p:nvPr/>
          </p:nvSpPr>
          <p:spPr>
            <a:xfrm>
              <a:off x="1370600" y="3628025"/>
              <a:ext cx="17375" cy="21950"/>
            </a:xfrm>
            <a:custGeom>
              <a:avLst/>
              <a:gdLst/>
              <a:ahLst/>
              <a:cxnLst/>
              <a:rect l="l" t="t" r="r" b="b"/>
              <a:pathLst>
                <a:path w="695" h="878" extrusionOk="0">
                  <a:moveTo>
                    <a:pt x="645" y="0"/>
                  </a:moveTo>
                  <a:cubicBezTo>
                    <a:pt x="637" y="0"/>
                    <a:pt x="628" y="3"/>
                    <a:pt x="620" y="10"/>
                  </a:cubicBezTo>
                  <a:cubicBezTo>
                    <a:pt x="365" y="252"/>
                    <a:pt x="161" y="530"/>
                    <a:pt x="8" y="847"/>
                  </a:cubicBezTo>
                  <a:cubicBezTo>
                    <a:pt x="1" y="863"/>
                    <a:pt x="14" y="878"/>
                    <a:pt x="27" y="878"/>
                  </a:cubicBezTo>
                  <a:cubicBezTo>
                    <a:pt x="33" y="878"/>
                    <a:pt x="39" y="875"/>
                    <a:pt x="42" y="867"/>
                  </a:cubicBezTo>
                  <a:cubicBezTo>
                    <a:pt x="201" y="558"/>
                    <a:pt x="410" y="289"/>
                    <a:pt x="668" y="57"/>
                  </a:cubicBezTo>
                  <a:cubicBezTo>
                    <a:pt x="694" y="34"/>
                    <a:pt x="672" y="0"/>
                    <a:pt x="6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51;p84"/>
            <p:cNvSpPr/>
            <p:nvPr/>
          </p:nvSpPr>
          <p:spPr>
            <a:xfrm>
              <a:off x="1358025" y="3603450"/>
              <a:ext cx="11475" cy="26450"/>
            </a:xfrm>
            <a:custGeom>
              <a:avLst/>
              <a:gdLst/>
              <a:ahLst/>
              <a:cxnLst/>
              <a:rect l="l" t="t" r="r" b="b"/>
              <a:pathLst>
                <a:path w="459" h="1058" extrusionOk="0">
                  <a:moveTo>
                    <a:pt x="50" y="0"/>
                  </a:moveTo>
                  <a:cubicBezTo>
                    <a:pt x="24" y="0"/>
                    <a:pt x="0" y="17"/>
                    <a:pt x="0" y="51"/>
                  </a:cubicBezTo>
                  <a:cubicBezTo>
                    <a:pt x="4" y="384"/>
                    <a:pt x="201" y="751"/>
                    <a:pt x="361" y="1034"/>
                  </a:cubicBezTo>
                  <a:cubicBezTo>
                    <a:pt x="370" y="1051"/>
                    <a:pt x="383" y="1058"/>
                    <a:pt x="397" y="1058"/>
                  </a:cubicBezTo>
                  <a:cubicBezTo>
                    <a:pt x="427" y="1058"/>
                    <a:pt x="458" y="1024"/>
                    <a:pt x="439" y="987"/>
                  </a:cubicBezTo>
                  <a:cubicBezTo>
                    <a:pt x="361" y="830"/>
                    <a:pt x="290" y="666"/>
                    <a:pt x="235" y="497"/>
                  </a:cubicBezTo>
                  <a:cubicBezTo>
                    <a:pt x="187" y="346"/>
                    <a:pt x="167" y="183"/>
                    <a:pt x="106" y="37"/>
                  </a:cubicBezTo>
                  <a:cubicBezTo>
                    <a:pt x="96" y="13"/>
                    <a:pt x="72" y="0"/>
                    <a:pt x="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52;p84"/>
            <p:cNvSpPr/>
            <p:nvPr/>
          </p:nvSpPr>
          <p:spPr>
            <a:xfrm>
              <a:off x="1262125" y="3578900"/>
              <a:ext cx="42275" cy="71150"/>
            </a:xfrm>
            <a:custGeom>
              <a:avLst/>
              <a:gdLst/>
              <a:ahLst/>
              <a:cxnLst/>
              <a:rect l="l" t="t" r="r" b="b"/>
              <a:pathLst>
                <a:path w="1691" h="2846" extrusionOk="0">
                  <a:moveTo>
                    <a:pt x="20" y="0"/>
                  </a:moveTo>
                  <a:cubicBezTo>
                    <a:pt x="9" y="0"/>
                    <a:pt x="1" y="14"/>
                    <a:pt x="9" y="22"/>
                  </a:cubicBezTo>
                  <a:cubicBezTo>
                    <a:pt x="825" y="791"/>
                    <a:pt x="1384" y="1744"/>
                    <a:pt x="1649" y="2832"/>
                  </a:cubicBezTo>
                  <a:cubicBezTo>
                    <a:pt x="1652" y="2842"/>
                    <a:pt x="1659" y="2846"/>
                    <a:pt x="1667" y="2846"/>
                  </a:cubicBezTo>
                  <a:cubicBezTo>
                    <a:pt x="1678" y="2846"/>
                    <a:pt x="1690" y="2837"/>
                    <a:pt x="1687" y="2822"/>
                  </a:cubicBezTo>
                  <a:cubicBezTo>
                    <a:pt x="1414" y="1730"/>
                    <a:pt x="853" y="774"/>
                    <a:pt x="29" y="5"/>
                  </a:cubicBezTo>
                  <a:cubicBezTo>
                    <a:pt x="26" y="2"/>
                    <a:pt x="23" y="0"/>
                    <a:pt x="20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53;p84"/>
            <p:cNvSpPr/>
            <p:nvPr/>
          </p:nvSpPr>
          <p:spPr>
            <a:xfrm>
              <a:off x="1282700" y="3583250"/>
              <a:ext cx="5825" cy="26050"/>
            </a:xfrm>
            <a:custGeom>
              <a:avLst/>
              <a:gdLst/>
              <a:ahLst/>
              <a:cxnLst/>
              <a:rect l="l" t="t" r="r" b="b"/>
              <a:pathLst>
                <a:path w="233" h="1042" extrusionOk="0">
                  <a:moveTo>
                    <a:pt x="41" y="0"/>
                  </a:moveTo>
                  <a:cubicBezTo>
                    <a:pt x="22" y="0"/>
                    <a:pt x="0" y="18"/>
                    <a:pt x="2" y="42"/>
                  </a:cubicBezTo>
                  <a:cubicBezTo>
                    <a:pt x="50" y="366"/>
                    <a:pt x="94" y="685"/>
                    <a:pt x="138" y="1008"/>
                  </a:cubicBezTo>
                  <a:cubicBezTo>
                    <a:pt x="141" y="1031"/>
                    <a:pt x="158" y="1042"/>
                    <a:pt x="176" y="1042"/>
                  </a:cubicBezTo>
                  <a:cubicBezTo>
                    <a:pt x="202" y="1042"/>
                    <a:pt x="233" y="1019"/>
                    <a:pt x="227" y="985"/>
                  </a:cubicBezTo>
                  <a:cubicBezTo>
                    <a:pt x="176" y="664"/>
                    <a:pt x="121" y="345"/>
                    <a:pt x="71" y="25"/>
                  </a:cubicBezTo>
                  <a:cubicBezTo>
                    <a:pt x="66" y="8"/>
                    <a:pt x="54" y="0"/>
                    <a:pt x="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54;p84"/>
            <p:cNvSpPr/>
            <p:nvPr/>
          </p:nvSpPr>
          <p:spPr>
            <a:xfrm>
              <a:off x="1372575" y="3691600"/>
              <a:ext cx="53225" cy="51525"/>
            </a:xfrm>
            <a:custGeom>
              <a:avLst/>
              <a:gdLst/>
              <a:ahLst/>
              <a:cxnLst/>
              <a:rect l="l" t="t" r="r" b="b"/>
              <a:pathLst>
                <a:path w="2129" h="2061" extrusionOk="0">
                  <a:moveTo>
                    <a:pt x="2078" y="0"/>
                  </a:moveTo>
                  <a:cubicBezTo>
                    <a:pt x="2073" y="0"/>
                    <a:pt x="2067" y="2"/>
                    <a:pt x="2062" y="5"/>
                  </a:cubicBezTo>
                  <a:cubicBezTo>
                    <a:pt x="1290" y="559"/>
                    <a:pt x="612" y="1291"/>
                    <a:pt x="14" y="2026"/>
                  </a:cubicBezTo>
                  <a:cubicBezTo>
                    <a:pt x="1" y="2041"/>
                    <a:pt x="13" y="2061"/>
                    <a:pt x="27" y="2061"/>
                  </a:cubicBezTo>
                  <a:cubicBezTo>
                    <a:pt x="32" y="2061"/>
                    <a:pt x="37" y="2059"/>
                    <a:pt x="41" y="2054"/>
                  </a:cubicBezTo>
                  <a:cubicBezTo>
                    <a:pt x="667" y="1311"/>
                    <a:pt x="1375" y="692"/>
                    <a:pt x="2103" y="60"/>
                  </a:cubicBezTo>
                  <a:cubicBezTo>
                    <a:pt x="2129" y="40"/>
                    <a:pt x="2106" y="0"/>
                    <a:pt x="20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55;p84"/>
            <p:cNvSpPr/>
            <p:nvPr/>
          </p:nvSpPr>
          <p:spPr>
            <a:xfrm>
              <a:off x="1400125" y="3711800"/>
              <a:ext cx="27575" cy="2975"/>
            </a:xfrm>
            <a:custGeom>
              <a:avLst/>
              <a:gdLst/>
              <a:ahLst/>
              <a:cxnLst/>
              <a:rect l="l" t="t" r="r" b="b"/>
              <a:pathLst>
                <a:path w="1103" h="119" extrusionOk="0">
                  <a:moveTo>
                    <a:pt x="774" y="1"/>
                  </a:moveTo>
                  <a:cubicBezTo>
                    <a:pt x="517" y="1"/>
                    <a:pt x="257" y="46"/>
                    <a:pt x="11" y="106"/>
                  </a:cubicBezTo>
                  <a:cubicBezTo>
                    <a:pt x="0" y="106"/>
                    <a:pt x="8" y="119"/>
                    <a:pt x="14" y="119"/>
                  </a:cubicBezTo>
                  <a:cubicBezTo>
                    <a:pt x="185" y="91"/>
                    <a:pt x="352" y="82"/>
                    <a:pt x="518" y="82"/>
                  </a:cubicBezTo>
                  <a:cubicBezTo>
                    <a:pt x="692" y="82"/>
                    <a:pt x="866" y="92"/>
                    <a:pt x="1045" y="98"/>
                  </a:cubicBezTo>
                  <a:cubicBezTo>
                    <a:pt x="1090" y="98"/>
                    <a:pt x="1103" y="24"/>
                    <a:pt x="1055" y="21"/>
                  </a:cubicBezTo>
                  <a:cubicBezTo>
                    <a:pt x="963" y="7"/>
                    <a:pt x="869" y="1"/>
                    <a:pt x="7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56;p84"/>
            <p:cNvSpPr/>
            <p:nvPr/>
          </p:nvSpPr>
          <p:spPr>
            <a:xfrm>
              <a:off x="1321025" y="3879825"/>
              <a:ext cx="82950" cy="3325"/>
            </a:xfrm>
            <a:custGeom>
              <a:avLst/>
              <a:gdLst/>
              <a:ahLst/>
              <a:cxnLst/>
              <a:rect l="l" t="t" r="r" b="b"/>
              <a:pathLst>
                <a:path w="3318" h="133" extrusionOk="0">
                  <a:moveTo>
                    <a:pt x="2030" y="0"/>
                  </a:moveTo>
                  <a:cubicBezTo>
                    <a:pt x="1361" y="0"/>
                    <a:pt x="689" y="30"/>
                    <a:pt x="25" y="46"/>
                  </a:cubicBezTo>
                  <a:cubicBezTo>
                    <a:pt x="0" y="46"/>
                    <a:pt x="0" y="87"/>
                    <a:pt x="25" y="87"/>
                  </a:cubicBezTo>
                  <a:cubicBezTo>
                    <a:pt x="697" y="102"/>
                    <a:pt x="1376" y="132"/>
                    <a:pt x="2052" y="132"/>
                  </a:cubicBezTo>
                  <a:cubicBezTo>
                    <a:pt x="2468" y="132"/>
                    <a:pt x="2882" y="121"/>
                    <a:pt x="3294" y="87"/>
                  </a:cubicBezTo>
                  <a:cubicBezTo>
                    <a:pt x="3318" y="84"/>
                    <a:pt x="3318" y="49"/>
                    <a:pt x="3294" y="46"/>
                  </a:cubicBezTo>
                  <a:cubicBezTo>
                    <a:pt x="2875" y="12"/>
                    <a:pt x="2453" y="0"/>
                    <a:pt x="2030" y="0"/>
                  </a:cubicBezTo>
                  <a:close/>
                </a:path>
              </a:pathLst>
            </a:custGeom>
            <a:solidFill>
              <a:srgbClr val="1A2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57;p84"/>
            <p:cNvSpPr/>
            <p:nvPr/>
          </p:nvSpPr>
          <p:spPr>
            <a:xfrm>
              <a:off x="2676175" y="3747925"/>
              <a:ext cx="140275" cy="213625"/>
            </a:xfrm>
            <a:custGeom>
              <a:avLst/>
              <a:gdLst/>
              <a:ahLst/>
              <a:cxnLst/>
              <a:rect l="l" t="t" r="r" b="b"/>
              <a:pathLst>
                <a:path w="5611" h="8545" extrusionOk="0">
                  <a:moveTo>
                    <a:pt x="711" y="1"/>
                  </a:moveTo>
                  <a:cubicBezTo>
                    <a:pt x="313" y="1"/>
                    <a:pt x="0" y="338"/>
                    <a:pt x="24" y="732"/>
                  </a:cubicBezTo>
                  <a:lnTo>
                    <a:pt x="493" y="7901"/>
                  </a:lnTo>
                  <a:cubicBezTo>
                    <a:pt x="517" y="8262"/>
                    <a:pt x="820" y="8544"/>
                    <a:pt x="1184" y="8544"/>
                  </a:cubicBezTo>
                  <a:lnTo>
                    <a:pt x="4311" y="8544"/>
                  </a:lnTo>
                  <a:cubicBezTo>
                    <a:pt x="4667" y="8544"/>
                    <a:pt x="4967" y="8268"/>
                    <a:pt x="4998" y="7912"/>
                  </a:cubicBezTo>
                  <a:lnTo>
                    <a:pt x="5576" y="743"/>
                  </a:lnTo>
                  <a:cubicBezTo>
                    <a:pt x="5611" y="344"/>
                    <a:pt x="5291" y="1"/>
                    <a:pt x="488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58;p84"/>
            <p:cNvSpPr/>
            <p:nvPr/>
          </p:nvSpPr>
          <p:spPr>
            <a:xfrm>
              <a:off x="2676750" y="3824675"/>
              <a:ext cx="138925" cy="74350"/>
            </a:xfrm>
            <a:custGeom>
              <a:avLst/>
              <a:gdLst/>
              <a:ahLst/>
              <a:cxnLst/>
              <a:rect l="l" t="t" r="r" b="b"/>
              <a:pathLst>
                <a:path w="5557" h="2974" extrusionOk="0">
                  <a:moveTo>
                    <a:pt x="1" y="0"/>
                  </a:moveTo>
                  <a:lnTo>
                    <a:pt x="263" y="2973"/>
                  </a:lnTo>
                  <a:lnTo>
                    <a:pt x="5227" y="2973"/>
                  </a:lnTo>
                  <a:lnTo>
                    <a:pt x="55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59;p84"/>
            <p:cNvSpPr/>
            <p:nvPr/>
          </p:nvSpPr>
          <p:spPr>
            <a:xfrm>
              <a:off x="2676750" y="3759350"/>
              <a:ext cx="138575" cy="39650"/>
            </a:xfrm>
            <a:custGeom>
              <a:avLst/>
              <a:gdLst/>
              <a:ahLst/>
              <a:cxnLst/>
              <a:rect l="l" t="t" r="r" b="b"/>
              <a:pathLst>
                <a:path w="5543" h="1586" extrusionOk="0">
                  <a:moveTo>
                    <a:pt x="1" y="0"/>
                  </a:moveTo>
                  <a:lnTo>
                    <a:pt x="92" y="1585"/>
                  </a:lnTo>
                  <a:lnTo>
                    <a:pt x="5458" y="1480"/>
                  </a:lnTo>
                  <a:lnTo>
                    <a:pt x="5543" y="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60;p84"/>
            <p:cNvSpPr/>
            <p:nvPr/>
          </p:nvSpPr>
          <p:spPr>
            <a:xfrm>
              <a:off x="2664425" y="3700725"/>
              <a:ext cx="160600" cy="76575"/>
            </a:xfrm>
            <a:custGeom>
              <a:avLst/>
              <a:gdLst/>
              <a:ahLst/>
              <a:cxnLst/>
              <a:rect l="l" t="t" r="r" b="b"/>
              <a:pathLst>
                <a:path w="6424" h="3063" extrusionOk="0">
                  <a:moveTo>
                    <a:pt x="211" y="1"/>
                  </a:moveTo>
                  <a:cubicBezTo>
                    <a:pt x="95" y="1"/>
                    <a:pt x="1" y="96"/>
                    <a:pt x="1" y="212"/>
                  </a:cubicBezTo>
                  <a:lnTo>
                    <a:pt x="1" y="3005"/>
                  </a:lnTo>
                  <a:cubicBezTo>
                    <a:pt x="1" y="3036"/>
                    <a:pt x="28" y="3063"/>
                    <a:pt x="59" y="3063"/>
                  </a:cubicBezTo>
                  <a:lnTo>
                    <a:pt x="6370" y="3063"/>
                  </a:lnTo>
                  <a:cubicBezTo>
                    <a:pt x="6400" y="3063"/>
                    <a:pt x="6424" y="3036"/>
                    <a:pt x="6424" y="3005"/>
                  </a:cubicBezTo>
                  <a:lnTo>
                    <a:pt x="6424" y="212"/>
                  </a:lnTo>
                  <a:cubicBezTo>
                    <a:pt x="6424" y="96"/>
                    <a:pt x="6332" y="1"/>
                    <a:pt x="6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61;p84"/>
            <p:cNvSpPr/>
            <p:nvPr/>
          </p:nvSpPr>
          <p:spPr>
            <a:xfrm>
              <a:off x="2713750" y="3834450"/>
              <a:ext cx="52075" cy="54800"/>
            </a:xfrm>
            <a:custGeom>
              <a:avLst/>
              <a:gdLst/>
              <a:ahLst/>
              <a:cxnLst/>
              <a:rect l="l" t="t" r="r" b="b"/>
              <a:pathLst>
                <a:path w="2083" h="2192" extrusionOk="0">
                  <a:moveTo>
                    <a:pt x="1035" y="0"/>
                  </a:moveTo>
                  <a:lnTo>
                    <a:pt x="1041" y="432"/>
                  </a:lnTo>
                  <a:cubicBezTo>
                    <a:pt x="1253" y="432"/>
                    <a:pt x="1443" y="545"/>
                    <a:pt x="1559" y="738"/>
                  </a:cubicBezTo>
                  <a:lnTo>
                    <a:pt x="1930" y="520"/>
                  </a:lnTo>
                  <a:cubicBezTo>
                    <a:pt x="1736" y="194"/>
                    <a:pt x="1406" y="0"/>
                    <a:pt x="1041" y="0"/>
                  </a:cubicBezTo>
                  <a:close/>
                  <a:moveTo>
                    <a:pt x="851" y="21"/>
                  </a:moveTo>
                  <a:cubicBezTo>
                    <a:pt x="501" y="88"/>
                    <a:pt x="201" y="351"/>
                    <a:pt x="72" y="701"/>
                  </a:cubicBezTo>
                  <a:lnTo>
                    <a:pt x="477" y="847"/>
                  </a:lnTo>
                  <a:cubicBezTo>
                    <a:pt x="552" y="640"/>
                    <a:pt x="729" y="484"/>
                    <a:pt x="933" y="443"/>
                  </a:cubicBezTo>
                  <a:lnTo>
                    <a:pt x="851" y="21"/>
                  </a:lnTo>
                  <a:close/>
                  <a:moveTo>
                    <a:pt x="25" y="872"/>
                  </a:moveTo>
                  <a:cubicBezTo>
                    <a:pt x="11" y="943"/>
                    <a:pt x="0" y="1021"/>
                    <a:pt x="0" y="1096"/>
                  </a:cubicBezTo>
                  <a:cubicBezTo>
                    <a:pt x="0" y="1382"/>
                    <a:pt x="106" y="1651"/>
                    <a:pt x="297" y="1858"/>
                  </a:cubicBezTo>
                  <a:lnTo>
                    <a:pt x="609" y="1566"/>
                  </a:lnTo>
                  <a:cubicBezTo>
                    <a:pt x="494" y="1439"/>
                    <a:pt x="433" y="1272"/>
                    <a:pt x="433" y="1096"/>
                  </a:cubicBezTo>
                  <a:cubicBezTo>
                    <a:pt x="433" y="1048"/>
                    <a:pt x="436" y="1001"/>
                    <a:pt x="446" y="953"/>
                  </a:cubicBezTo>
                  <a:lnTo>
                    <a:pt x="25" y="872"/>
                  </a:lnTo>
                  <a:close/>
                  <a:moveTo>
                    <a:pt x="2005" y="677"/>
                  </a:moveTo>
                  <a:lnTo>
                    <a:pt x="1607" y="837"/>
                  </a:lnTo>
                  <a:cubicBezTo>
                    <a:pt x="1638" y="919"/>
                    <a:pt x="1654" y="1004"/>
                    <a:pt x="1654" y="1096"/>
                  </a:cubicBezTo>
                  <a:cubicBezTo>
                    <a:pt x="1654" y="1324"/>
                    <a:pt x="1549" y="1535"/>
                    <a:pt x="1372" y="1657"/>
                  </a:cubicBezTo>
                  <a:lnTo>
                    <a:pt x="1617" y="2011"/>
                  </a:lnTo>
                  <a:cubicBezTo>
                    <a:pt x="1909" y="1806"/>
                    <a:pt x="2083" y="1464"/>
                    <a:pt x="2083" y="1096"/>
                  </a:cubicBezTo>
                  <a:cubicBezTo>
                    <a:pt x="2083" y="953"/>
                    <a:pt x="2059" y="810"/>
                    <a:pt x="2005" y="677"/>
                  </a:cubicBezTo>
                  <a:close/>
                  <a:moveTo>
                    <a:pt x="691" y="1637"/>
                  </a:moveTo>
                  <a:lnTo>
                    <a:pt x="426" y="1977"/>
                  </a:lnTo>
                  <a:cubicBezTo>
                    <a:pt x="606" y="2117"/>
                    <a:pt x="821" y="2191"/>
                    <a:pt x="1041" y="2191"/>
                  </a:cubicBezTo>
                  <a:cubicBezTo>
                    <a:pt x="1188" y="2191"/>
                    <a:pt x="1327" y="2161"/>
                    <a:pt x="1460" y="2100"/>
                  </a:cubicBezTo>
                  <a:lnTo>
                    <a:pt x="1280" y="1709"/>
                  </a:lnTo>
                  <a:cubicBezTo>
                    <a:pt x="1206" y="1743"/>
                    <a:pt x="1126" y="1760"/>
                    <a:pt x="1046" y="1760"/>
                  </a:cubicBezTo>
                  <a:cubicBezTo>
                    <a:pt x="921" y="1760"/>
                    <a:pt x="795" y="1718"/>
                    <a:pt x="691" y="16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62;p84"/>
            <p:cNvSpPr/>
            <p:nvPr/>
          </p:nvSpPr>
          <p:spPr>
            <a:xfrm>
              <a:off x="2788175" y="3830950"/>
              <a:ext cx="10425" cy="63325"/>
            </a:xfrm>
            <a:custGeom>
              <a:avLst/>
              <a:gdLst/>
              <a:ahLst/>
              <a:cxnLst/>
              <a:rect l="l" t="t" r="r" b="b"/>
              <a:pathLst>
                <a:path w="417" h="2533" extrusionOk="0">
                  <a:moveTo>
                    <a:pt x="354" y="0"/>
                  </a:moveTo>
                  <a:cubicBezTo>
                    <a:pt x="329" y="0"/>
                    <a:pt x="305" y="14"/>
                    <a:pt x="297" y="45"/>
                  </a:cubicBezTo>
                  <a:cubicBezTo>
                    <a:pt x="76" y="811"/>
                    <a:pt x="8" y="1733"/>
                    <a:pt x="0" y="2525"/>
                  </a:cubicBezTo>
                  <a:cubicBezTo>
                    <a:pt x="0" y="2529"/>
                    <a:pt x="5" y="2532"/>
                    <a:pt x="8" y="2532"/>
                  </a:cubicBezTo>
                  <a:cubicBezTo>
                    <a:pt x="11" y="2532"/>
                    <a:pt x="13" y="2531"/>
                    <a:pt x="14" y="2529"/>
                  </a:cubicBezTo>
                  <a:cubicBezTo>
                    <a:pt x="222" y="1760"/>
                    <a:pt x="416" y="858"/>
                    <a:pt x="416" y="59"/>
                  </a:cubicBezTo>
                  <a:cubicBezTo>
                    <a:pt x="416" y="21"/>
                    <a:pt x="385" y="0"/>
                    <a:pt x="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63;p84"/>
            <p:cNvSpPr/>
            <p:nvPr/>
          </p:nvSpPr>
          <p:spPr>
            <a:xfrm>
              <a:off x="2773125" y="3846550"/>
              <a:ext cx="4025" cy="41150"/>
            </a:xfrm>
            <a:custGeom>
              <a:avLst/>
              <a:gdLst/>
              <a:ahLst/>
              <a:cxnLst/>
              <a:rect l="l" t="t" r="r" b="b"/>
              <a:pathLst>
                <a:path w="161" h="1646" extrusionOk="0">
                  <a:moveTo>
                    <a:pt x="38" y="1"/>
                  </a:moveTo>
                  <a:cubicBezTo>
                    <a:pt x="19" y="1"/>
                    <a:pt x="1" y="14"/>
                    <a:pt x="1" y="41"/>
                  </a:cubicBezTo>
                  <a:cubicBezTo>
                    <a:pt x="1" y="575"/>
                    <a:pt x="65" y="1102"/>
                    <a:pt x="133" y="1633"/>
                  </a:cubicBezTo>
                  <a:cubicBezTo>
                    <a:pt x="133" y="1641"/>
                    <a:pt x="140" y="1645"/>
                    <a:pt x="147" y="1645"/>
                  </a:cubicBezTo>
                  <a:cubicBezTo>
                    <a:pt x="154" y="1645"/>
                    <a:pt x="161" y="1641"/>
                    <a:pt x="161" y="1633"/>
                  </a:cubicBezTo>
                  <a:cubicBezTo>
                    <a:pt x="161" y="1098"/>
                    <a:pt x="150" y="567"/>
                    <a:pt x="82" y="41"/>
                  </a:cubicBezTo>
                  <a:cubicBezTo>
                    <a:pt x="79" y="14"/>
                    <a:pt x="58" y="1"/>
                    <a:pt x="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64;p84"/>
            <p:cNvSpPr/>
            <p:nvPr/>
          </p:nvSpPr>
          <p:spPr>
            <a:xfrm>
              <a:off x="2678150" y="3743600"/>
              <a:ext cx="126125" cy="10350"/>
            </a:xfrm>
            <a:custGeom>
              <a:avLst/>
              <a:gdLst/>
              <a:ahLst/>
              <a:cxnLst/>
              <a:rect l="l" t="t" r="r" b="b"/>
              <a:pathLst>
                <a:path w="5045" h="414" extrusionOk="0">
                  <a:moveTo>
                    <a:pt x="20" y="0"/>
                  </a:moveTo>
                  <a:cubicBezTo>
                    <a:pt x="5" y="0"/>
                    <a:pt x="1" y="21"/>
                    <a:pt x="16" y="24"/>
                  </a:cubicBezTo>
                  <a:cubicBezTo>
                    <a:pt x="1185" y="262"/>
                    <a:pt x="2390" y="413"/>
                    <a:pt x="3589" y="413"/>
                  </a:cubicBezTo>
                  <a:cubicBezTo>
                    <a:pt x="4055" y="413"/>
                    <a:pt x="4519" y="390"/>
                    <a:pt x="4980" y="341"/>
                  </a:cubicBezTo>
                  <a:cubicBezTo>
                    <a:pt x="5042" y="337"/>
                    <a:pt x="5045" y="249"/>
                    <a:pt x="4980" y="249"/>
                  </a:cubicBezTo>
                  <a:cubicBezTo>
                    <a:pt x="4837" y="249"/>
                    <a:pt x="4693" y="250"/>
                    <a:pt x="4550" y="250"/>
                  </a:cubicBezTo>
                  <a:cubicBezTo>
                    <a:pt x="3033" y="250"/>
                    <a:pt x="1534" y="212"/>
                    <a:pt x="23" y="1"/>
                  </a:cubicBezTo>
                  <a:cubicBezTo>
                    <a:pt x="22" y="0"/>
                    <a:pt x="21" y="0"/>
                    <a:pt x="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0" name="Picture 6" descr="https://i.pinimg.com/564x/7a/62/a7/7a62a78497dcc84c41c6ab7b50e8d35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89" r="10357" b="23813"/>
          <a:stretch/>
        </p:blipFill>
        <p:spPr bwMode="auto">
          <a:xfrm>
            <a:off x="6834849" y="1282701"/>
            <a:ext cx="2433501" cy="172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40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build="p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64"/>
          <p:cNvSpPr txBox="1">
            <a:spLocks noGrp="1"/>
          </p:cNvSpPr>
          <p:nvPr>
            <p:ph type="title"/>
          </p:nvPr>
        </p:nvSpPr>
        <p:spPr>
          <a:xfrm>
            <a:off x="478701" y="2566415"/>
            <a:ext cx="6792955" cy="11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KHỞI ĐỘNG VIẾT</a:t>
            </a:r>
            <a:endParaRPr sz="54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23" name="Google Shape;923;p64"/>
          <p:cNvSpPr txBox="1">
            <a:spLocks noGrp="1"/>
          </p:cNvSpPr>
          <p:nvPr>
            <p:ph type="title" idx="2"/>
          </p:nvPr>
        </p:nvSpPr>
        <p:spPr>
          <a:xfrm>
            <a:off x="2341910" y="1683177"/>
            <a:ext cx="1896789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II.</a:t>
            </a:r>
            <a:endParaRPr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25" name="Google Shape;925;p64"/>
          <p:cNvGrpSpPr/>
          <p:nvPr/>
        </p:nvGrpSpPr>
        <p:grpSpPr>
          <a:xfrm rot="2970920">
            <a:off x="5469857" y="734382"/>
            <a:ext cx="3945528" cy="4022097"/>
            <a:chOff x="4080122" y="-462477"/>
            <a:chExt cx="3335433" cy="3400162"/>
          </a:xfrm>
        </p:grpSpPr>
        <p:grpSp>
          <p:nvGrpSpPr>
            <p:cNvPr id="926" name="Google Shape;926;p64"/>
            <p:cNvGrpSpPr/>
            <p:nvPr/>
          </p:nvGrpSpPr>
          <p:grpSpPr>
            <a:xfrm rot="-1716579">
              <a:off x="4201520" y="2139182"/>
              <a:ext cx="673301" cy="678737"/>
              <a:chOff x="4566208" y="2132179"/>
              <a:chExt cx="1190999" cy="1200614"/>
            </a:xfrm>
          </p:grpSpPr>
          <p:sp>
            <p:nvSpPr>
              <p:cNvPr id="927" name="Google Shape;927;p64"/>
              <p:cNvSpPr/>
              <p:nvPr/>
            </p:nvSpPr>
            <p:spPr>
              <a:xfrm rot="724461">
                <a:off x="4661765" y="2197509"/>
                <a:ext cx="729412" cy="990771"/>
              </a:xfrm>
              <a:custGeom>
                <a:avLst/>
                <a:gdLst/>
                <a:ahLst/>
                <a:cxnLst/>
                <a:rect l="l" t="t" r="r" b="b"/>
                <a:pathLst>
                  <a:path w="6952" h="9443" extrusionOk="0">
                    <a:moveTo>
                      <a:pt x="6952" y="0"/>
                    </a:moveTo>
                    <a:lnTo>
                      <a:pt x="1" y="9443"/>
                    </a:lnTo>
                    <a:lnTo>
                      <a:pt x="6952" y="4543"/>
                    </a:lnTo>
                    <a:lnTo>
                      <a:pt x="695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28" name="Google Shape;928;p64"/>
              <p:cNvSpPr/>
              <p:nvPr/>
            </p:nvSpPr>
            <p:spPr>
              <a:xfrm rot="724461">
                <a:off x="4602634" y="2756601"/>
                <a:ext cx="899384" cy="443397"/>
              </a:xfrm>
              <a:custGeom>
                <a:avLst/>
                <a:gdLst/>
                <a:ahLst/>
                <a:cxnLst/>
                <a:rect l="l" t="t" r="r" b="b"/>
                <a:pathLst>
                  <a:path w="8572" h="4226" extrusionOk="0">
                    <a:moveTo>
                      <a:pt x="8301" y="0"/>
                    </a:moveTo>
                    <a:lnTo>
                      <a:pt x="1" y="4226"/>
                    </a:lnTo>
                    <a:lnTo>
                      <a:pt x="8572" y="2971"/>
                    </a:lnTo>
                    <a:lnTo>
                      <a:pt x="830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29" name="Google Shape;929;p64"/>
              <p:cNvSpPr/>
              <p:nvPr/>
            </p:nvSpPr>
            <p:spPr>
              <a:xfrm rot="724461">
                <a:off x="4607723" y="2708483"/>
                <a:ext cx="1107968" cy="514114"/>
              </a:xfrm>
              <a:custGeom>
                <a:avLst/>
                <a:gdLst/>
                <a:ahLst/>
                <a:cxnLst/>
                <a:rect l="l" t="t" r="r" b="b"/>
                <a:pathLst>
                  <a:path w="10560" h="4900" extrusionOk="0">
                    <a:moveTo>
                      <a:pt x="6952" y="0"/>
                    </a:moveTo>
                    <a:lnTo>
                      <a:pt x="1" y="4900"/>
                    </a:lnTo>
                    <a:lnTo>
                      <a:pt x="10559" y="1046"/>
                    </a:lnTo>
                    <a:lnTo>
                      <a:pt x="695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30" name="Google Shape;930;p64"/>
              <p:cNvSpPr/>
              <p:nvPr/>
            </p:nvSpPr>
            <p:spPr>
              <a:xfrm rot="724461">
                <a:off x="4617060" y="2620208"/>
                <a:ext cx="791735" cy="569932"/>
              </a:xfrm>
              <a:custGeom>
                <a:avLst/>
                <a:gdLst/>
                <a:ahLst/>
                <a:cxnLst/>
                <a:rect l="l" t="t" r="r" b="b"/>
                <a:pathLst>
                  <a:path w="7546" h="5432" extrusionOk="0">
                    <a:moveTo>
                      <a:pt x="6952" y="1"/>
                    </a:moveTo>
                    <a:lnTo>
                      <a:pt x="1" y="5432"/>
                    </a:lnTo>
                    <a:lnTo>
                      <a:pt x="7546" y="709"/>
                    </a:lnTo>
                    <a:lnTo>
                      <a:pt x="69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931" name="Google Shape;931;p64"/>
            <p:cNvSpPr/>
            <p:nvPr/>
          </p:nvSpPr>
          <p:spPr>
            <a:xfrm rot="-886031">
              <a:off x="4429262" y="-146961"/>
              <a:ext cx="2756062" cy="2163643"/>
            </a:xfrm>
            <a:custGeom>
              <a:avLst/>
              <a:gdLst/>
              <a:ahLst/>
              <a:cxnLst/>
              <a:rect l="l" t="t" r="r" b="b"/>
              <a:pathLst>
                <a:path w="110239" h="86543" extrusionOk="0">
                  <a:moveTo>
                    <a:pt x="0" y="86543"/>
                  </a:moveTo>
                  <a:cubicBezTo>
                    <a:pt x="3531" y="79484"/>
                    <a:pt x="14559" y="80127"/>
                    <a:pt x="22299" y="78579"/>
                  </a:cubicBezTo>
                  <a:cubicBezTo>
                    <a:pt x="45419" y="73955"/>
                    <a:pt x="72767" y="82102"/>
                    <a:pt x="92384" y="69022"/>
                  </a:cubicBezTo>
                  <a:cubicBezTo>
                    <a:pt x="105017" y="60598"/>
                    <a:pt x="113645" y="40952"/>
                    <a:pt x="108843" y="26547"/>
                  </a:cubicBezTo>
                  <a:cubicBezTo>
                    <a:pt x="105040" y="15140"/>
                    <a:pt x="92922" y="8503"/>
                    <a:pt x="84419" y="0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  <p:grpSp>
        <p:nvGrpSpPr>
          <p:cNvPr id="932" name="Google Shape;932;p64"/>
          <p:cNvGrpSpPr/>
          <p:nvPr/>
        </p:nvGrpSpPr>
        <p:grpSpPr>
          <a:xfrm>
            <a:off x="4523125" y="413800"/>
            <a:ext cx="1682340" cy="669750"/>
            <a:chOff x="5981625" y="1844100"/>
            <a:chExt cx="1682340" cy="669750"/>
          </a:xfrm>
        </p:grpSpPr>
        <p:sp>
          <p:nvSpPr>
            <p:cNvPr id="933" name="Google Shape;933;p64"/>
            <p:cNvSpPr/>
            <p:nvPr/>
          </p:nvSpPr>
          <p:spPr>
            <a:xfrm>
              <a:off x="5981625" y="1844100"/>
              <a:ext cx="1682340" cy="578084"/>
            </a:xfrm>
            <a:custGeom>
              <a:avLst/>
              <a:gdLst/>
              <a:ahLst/>
              <a:cxnLst/>
              <a:rect l="l" t="t" r="r" b="b"/>
              <a:pathLst>
                <a:path w="10241" h="3519" extrusionOk="0">
                  <a:moveTo>
                    <a:pt x="4635" y="0"/>
                  </a:moveTo>
                  <a:cubicBezTo>
                    <a:pt x="4618" y="0"/>
                    <a:pt x="4600" y="1"/>
                    <a:pt x="4583" y="1"/>
                  </a:cubicBezTo>
                  <a:cubicBezTo>
                    <a:pt x="2786" y="59"/>
                    <a:pt x="2616" y="1015"/>
                    <a:pt x="2562" y="1804"/>
                  </a:cubicBezTo>
                  <a:cubicBezTo>
                    <a:pt x="2562" y="1804"/>
                    <a:pt x="2205" y="1627"/>
                    <a:pt x="1820" y="1627"/>
                  </a:cubicBezTo>
                  <a:cubicBezTo>
                    <a:pt x="1407" y="1627"/>
                    <a:pt x="962" y="1831"/>
                    <a:pt x="888" y="2675"/>
                  </a:cubicBezTo>
                  <a:cubicBezTo>
                    <a:pt x="888" y="2675"/>
                    <a:pt x="800" y="2644"/>
                    <a:pt x="679" y="2644"/>
                  </a:cubicBezTo>
                  <a:cubicBezTo>
                    <a:pt x="437" y="2644"/>
                    <a:pt x="65" y="2769"/>
                    <a:pt x="0" y="3519"/>
                  </a:cubicBezTo>
                  <a:lnTo>
                    <a:pt x="9870" y="3519"/>
                  </a:lnTo>
                  <a:cubicBezTo>
                    <a:pt x="9870" y="3519"/>
                    <a:pt x="10240" y="2615"/>
                    <a:pt x="7742" y="2615"/>
                  </a:cubicBezTo>
                  <a:cubicBezTo>
                    <a:pt x="7316" y="2615"/>
                    <a:pt x="6807" y="2641"/>
                    <a:pt x="6199" y="2702"/>
                  </a:cubicBezTo>
                  <a:cubicBezTo>
                    <a:pt x="6199" y="2702"/>
                    <a:pt x="6376" y="0"/>
                    <a:pt x="4635" y="0"/>
                  </a:cubicBezTo>
                  <a:close/>
                </a:path>
              </a:pathLst>
            </a:custGeom>
            <a:solidFill>
              <a:srgbClr val="CFC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934" name="Google Shape;934;p64"/>
            <p:cNvGrpSpPr/>
            <p:nvPr/>
          </p:nvGrpSpPr>
          <p:grpSpPr>
            <a:xfrm>
              <a:off x="6140808" y="2016260"/>
              <a:ext cx="1417036" cy="497589"/>
              <a:chOff x="6140808" y="1936610"/>
              <a:chExt cx="1417036" cy="497589"/>
            </a:xfrm>
          </p:grpSpPr>
          <p:sp>
            <p:nvSpPr>
              <p:cNvPr id="935" name="Google Shape;935;p64"/>
              <p:cNvSpPr/>
              <p:nvPr/>
            </p:nvSpPr>
            <p:spPr>
              <a:xfrm>
                <a:off x="6140808" y="2131112"/>
                <a:ext cx="1417036" cy="303087"/>
              </a:xfrm>
              <a:custGeom>
                <a:avLst/>
                <a:gdLst/>
                <a:ahLst/>
                <a:cxnLst/>
                <a:rect l="l" t="t" r="r" b="b"/>
                <a:pathLst>
                  <a:path w="8626" h="1845" extrusionOk="0">
                    <a:moveTo>
                      <a:pt x="5226" y="1"/>
                    </a:moveTo>
                    <a:lnTo>
                      <a:pt x="5226" y="1"/>
                    </a:lnTo>
                    <a:cubicBezTo>
                      <a:pt x="5240" y="280"/>
                      <a:pt x="5230" y="470"/>
                      <a:pt x="5230" y="470"/>
                    </a:cubicBezTo>
                    <a:cubicBezTo>
                      <a:pt x="5253" y="470"/>
                      <a:pt x="5281" y="467"/>
                      <a:pt x="5308" y="464"/>
                    </a:cubicBezTo>
                    <a:cubicBezTo>
                      <a:pt x="5291" y="318"/>
                      <a:pt x="5267" y="161"/>
                      <a:pt x="5226" y="1"/>
                    </a:cubicBezTo>
                    <a:close/>
                    <a:moveTo>
                      <a:pt x="181" y="1287"/>
                    </a:moveTo>
                    <a:cubicBezTo>
                      <a:pt x="93" y="1403"/>
                      <a:pt x="24" y="1576"/>
                      <a:pt x="0" y="1845"/>
                    </a:cubicBezTo>
                    <a:lnTo>
                      <a:pt x="8493" y="1845"/>
                    </a:lnTo>
                    <a:cubicBezTo>
                      <a:pt x="8493" y="1845"/>
                      <a:pt x="8626" y="1518"/>
                      <a:pt x="8136" y="128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36" name="Google Shape;936;p64"/>
              <p:cNvSpPr/>
              <p:nvPr/>
            </p:nvSpPr>
            <p:spPr>
              <a:xfrm>
                <a:off x="6170378" y="1936610"/>
                <a:ext cx="1306972" cy="405924"/>
              </a:xfrm>
              <a:custGeom>
                <a:avLst/>
                <a:gdLst/>
                <a:ahLst/>
                <a:cxnLst/>
                <a:rect l="l" t="t" r="r" b="b"/>
                <a:pathLst>
                  <a:path w="7956" h="2471" extrusionOk="0">
                    <a:moveTo>
                      <a:pt x="3764" y="1"/>
                    </a:moveTo>
                    <a:cubicBezTo>
                      <a:pt x="2215" y="48"/>
                      <a:pt x="2072" y="872"/>
                      <a:pt x="2022" y="1552"/>
                    </a:cubicBezTo>
                    <a:cubicBezTo>
                      <a:pt x="2022" y="1552"/>
                      <a:pt x="1716" y="1400"/>
                      <a:pt x="1386" y="1400"/>
                    </a:cubicBezTo>
                    <a:cubicBezTo>
                      <a:pt x="1031" y="1400"/>
                      <a:pt x="648" y="1573"/>
                      <a:pt x="582" y="2301"/>
                    </a:cubicBezTo>
                    <a:cubicBezTo>
                      <a:pt x="582" y="2301"/>
                      <a:pt x="508" y="2273"/>
                      <a:pt x="406" y="2273"/>
                    </a:cubicBezTo>
                    <a:cubicBezTo>
                      <a:pt x="283" y="2273"/>
                      <a:pt x="123" y="2311"/>
                      <a:pt x="1" y="2471"/>
                    </a:cubicBezTo>
                    <a:lnTo>
                      <a:pt x="7956" y="2471"/>
                    </a:lnTo>
                    <a:cubicBezTo>
                      <a:pt x="7690" y="2348"/>
                      <a:pt x="7237" y="2250"/>
                      <a:pt x="6479" y="2250"/>
                    </a:cubicBezTo>
                    <a:cubicBezTo>
                      <a:pt x="6114" y="2250"/>
                      <a:pt x="5676" y="2273"/>
                      <a:pt x="5152" y="2325"/>
                    </a:cubicBezTo>
                    <a:cubicBezTo>
                      <a:pt x="5152" y="2325"/>
                      <a:pt x="5172" y="2028"/>
                      <a:pt x="5128" y="1648"/>
                    </a:cubicBezTo>
                    <a:cubicBezTo>
                      <a:pt x="5101" y="1651"/>
                      <a:pt x="5073" y="1654"/>
                      <a:pt x="5050" y="1654"/>
                    </a:cubicBezTo>
                    <a:cubicBezTo>
                      <a:pt x="5050" y="1654"/>
                      <a:pt x="5060" y="1464"/>
                      <a:pt x="5046" y="1185"/>
                    </a:cubicBezTo>
                    <a:cubicBezTo>
                      <a:pt x="4900" y="596"/>
                      <a:pt x="4567" y="1"/>
                      <a:pt x="38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</p:spTree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1"/>
          <p:cNvSpPr txBox="1">
            <a:spLocks noGrp="1"/>
          </p:cNvSpPr>
          <p:nvPr>
            <p:ph type="title"/>
          </p:nvPr>
        </p:nvSpPr>
        <p:spPr>
          <a:xfrm>
            <a:off x="156802" y="172284"/>
            <a:ext cx="678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1. Khởi động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58" name="Google Shape;758;p61"/>
          <p:cNvSpPr txBox="1">
            <a:spLocks noGrp="1"/>
          </p:cNvSpPr>
          <p:nvPr>
            <p:ph type="subTitle" idx="1"/>
          </p:nvPr>
        </p:nvSpPr>
        <p:spPr>
          <a:xfrm>
            <a:off x="4003820" y="1346589"/>
            <a:ext cx="5140180" cy="19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Tiếng chim vách núi nhỏ dần</a:t>
            </a:r>
          </a:p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Rì rầm tiếng suối khi...................khi xa</a:t>
            </a:r>
          </a:p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Ngoài thềm rơi chiếc lá.............</a:t>
            </a:r>
          </a:p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Tiếng rơi rất mỏng như ................rơi nghiêng</a:t>
            </a:r>
            <a:endParaRPr sz="20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59" name="Google Shape;759;p61"/>
          <p:cNvGrpSpPr/>
          <p:nvPr/>
        </p:nvGrpSpPr>
        <p:grpSpPr>
          <a:xfrm>
            <a:off x="289288" y="1795350"/>
            <a:ext cx="3914851" cy="3426706"/>
            <a:chOff x="1571550" y="670740"/>
            <a:chExt cx="3914851" cy="3426706"/>
          </a:xfrm>
        </p:grpSpPr>
        <p:sp>
          <p:nvSpPr>
            <p:cNvPr id="760" name="Google Shape;760;p61"/>
            <p:cNvSpPr/>
            <p:nvPr/>
          </p:nvSpPr>
          <p:spPr>
            <a:xfrm>
              <a:off x="1587676" y="3862801"/>
              <a:ext cx="1271127" cy="234645"/>
            </a:xfrm>
            <a:custGeom>
              <a:avLst/>
              <a:gdLst/>
              <a:ahLst/>
              <a:cxnLst/>
              <a:rect l="l" t="t" r="r" b="b"/>
              <a:pathLst>
                <a:path w="23332" h="4307" extrusionOk="0">
                  <a:moveTo>
                    <a:pt x="8936" y="1"/>
                  </a:moveTo>
                  <a:lnTo>
                    <a:pt x="8936" y="703"/>
                  </a:lnTo>
                  <a:cubicBezTo>
                    <a:pt x="8936" y="1664"/>
                    <a:pt x="8625" y="2444"/>
                    <a:pt x="7666" y="2444"/>
                  </a:cubicBezTo>
                  <a:lnTo>
                    <a:pt x="6727" y="2444"/>
                  </a:lnTo>
                  <a:cubicBezTo>
                    <a:pt x="5418" y="2444"/>
                    <a:pt x="5608" y="1783"/>
                    <a:pt x="4522" y="703"/>
                  </a:cubicBezTo>
                  <a:lnTo>
                    <a:pt x="4102" y="146"/>
                  </a:lnTo>
                  <a:cubicBezTo>
                    <a:pt x="1592" y="580"/>
                    <a:pt x="1" y="1222"/>
                    <a:pt x="1" y="1946"/>
                  </a:cubicBezTo>
                  <a:cubicBezTo>
                    <a:pt x="1" y="3248"/>
                    <a:pt x="5224" y="4307"/>
                    <a:pt x="11668" y="4307"/>
                  </a:cubicBezTo>
                  <a:cubicBezTo>
                    <a:pt x="18108" y="4307"/>
                    <a:pt x="23331" y="3248"/>
                    <a:pt x="23331" y="1946"/>
                  </a:cubicBezTo>
                  <a:cubicBezTo>
                    <a:pt x="23331" y="1187"/>
                    <a:pt x="21574" y="513"/>
                    <a:pt x="18839" y="79"/>
                  </a:cubicBezTo>
                  <a:lnTo>
                    <a:pt x="18370" y="703"/>
                  </a:lnTo>
                  <a:cubicBezTo>
                    <a:pt x="17282" y="1783"/>
                    <a:pt x="17473" y="2444"/>
                    <a:pt x="16160" y="2444"/>
                  </a:cubicBezTo>
                  <a:lnTo>
                    <a:pt x="15221" y="2444"/>
                  </a:lnTo>
                  <a:cubicBezTo>
                    <a:pt x="14308" y="2444"/>
                    <a:pt x="13987" y="1737"/>
                    <a:pt x="13954" y="841"/>
                  </a:cubicBezTo>
                  <a:lnTo>
                    <a:pt x="13954" y="703"/>
                  </a:lnTo>
                  <a:lnTo>
                    <a:pt x="13954" y="26"/>
                  </a:lnTo>
                  <a:cubicBezTo>
                    <a:pt x="13231" y="72"/>
                    <a:pt x="12508" y="82"/>
                    <a:pt x="11795" y="82"/>
                  </a:cubicBezTo>
                  <a:cubicBezTo>
                    <a:pt x="10856" y="82"/>
                    <a:pt x="9889" y="68"/>
                    <a:pt x="8936" y="1"/>
                  </a:cubicBezTo>
                  <a:close/>
                </a:path>
              </a:pathLst>
            </a:custGeom>
            <a:solidFill>
              <a:schemeClr val="accent4">
                <a:alpha val="22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61" name="Google Shape;761;p61"/>
            <p:cNvSpPr/>
            <p:nvPr/>
          </p:nvSpPr>
          <p:spPr>
            <a:xfrm>
              <a:off x="1686505" y="3683940"/>
              <a:ext cx="388061" cy="312007"/>
            </a:xfrm>
            <a:custGeom>
              <a:avLst/>
              <a:gdLst/>
              <a:ahLst/>
              <a:cxnLst/>
              <a:rect l="l" t="t" r="r" b="b"/>
              <a:pathLst>
                <a:path w="7123" h="5727" extrusionOk="0">
                  <a:moveTo>
                    <a:pt x="767" y="1"/>
                  </a:moveTo>
                  <a:cubicBezTo>
                    <a:pt x="309" y="1"/>
                    <a:pt x="1" y="101"/>
                    <a:pt x="1" y="387"/>
                  </a:cubicBezTo>
                  <a:lnTo>
                    <a:pt x="2708" y="3986"/>
                  </a:lnTo>
                  <a:cubicBezTo>
                    <a:pt x="3794" y="5066"/>
                    <a:pt x="3604" y="5727"/>
                    <a:pt x="4913" y="5727"/>
                  </a:cubicBezTo>
                  <a:lnTo>
                    <a:pt x="5852" y="5727"/>
                  </a:lnTo>
                  <a:cubicBezTo>
                    <a:pt x="6811" y="5727"/>
                    <a:pt x="7122" y="4947"/>
                    <a:pt x="7122" y="3986"/>
                  </a:cubicBezTo>
                  <a:lnTo>
                    <a:pt x="7122" y="2296"/>
                  </a:lnTo>
                  <a:cubicBezTo>
                    <a:pt x="7122" y="1336"/>
                    <a:pt x="6342" y="560"/>
                    <a:pt x="5383" y="560"/>
                  </a:cubicBezTo>
                  <a:lnTo>
                    <a:pt x="4444" y="560"/>
                  </a:lnTo>
                  <a:cubicBezTo>
                    <a:pt x="3769" y="560"/>
                    <a:pt x="1850" y="1"/>
                    <a:pt x="767" y="1"/>
                  </a:cubicBezTo>
                  <a:close/>
                </a:path>
              </a:pathLst>
            </a:custGeom>
            <a:solidFill>
              <a:srgbClr val="FF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62" name="Google Shape;762;p61"/>
            <p:cNvSpPr/>
            <p:nvPr/>
          </p:nvSpPr>
          <p:spPr>
            <a:xfrm>
              <a:off x="2347902" y="3683940"/>
              <a:ext cx="388007" cy="312007"/>
            </a:xfrm>
            <a:custGeom>
              <a:avLst/>
              <a:gdLst/>
              <a:ahLst/>
              <a:cxnLst/>
              <a:rect l="l" t="t" r="r" b="b"/>
              <a:pathLst>
                <a:path w="7122" h="5727" extrusionOk="0">
                  <a:moveTo>
                    <a:pt x="6355" y="1"/>
                  </a:moveTo>
                  <a:cubicBezTo>
                    <a:pt x="5271" y="1"/>
                    <a:pt x="3350" y="560"/>
                    <a:pt x="2675" y="560"/>
                  </a:cubicBezTo>
                  <a:lnTo>
                    <a:pt x="1737" y="560"/>
                  </a:lnTo>
                  <a:cubicBezTo>
                    <a:pt x="777" y="560"/>
                    <a:pt x="0" y="1336"/>
                    <a:pt x="0" y="2296"/>
                  </a:cubicBezTo>
                  <a:lnTo>
                    <a:pt x="0" y="3986"/>
                  </a:lnTo>
                  <a:cubicBezTo>
                    <a:pt x="0" y="4947"/>
                    <a:pt x="308" y="5727"/>
                    <a:pt x="1267" y="5727"/>
                  </a:cubicBezTo>
                  <a:lnTo>
                    <a:pt x="2206" y="5727"/>
                  </a:lnTo>
                  <a:cubicBezTo>
                    <a:pt x="3519" y="5727"/>
                    <a:pt x="3328" y="5066"/>
                    <a:pt x="4416" y="3986"/>
                  </a:cubicBezTo>
                  <a:lnTo>
                    <a:pt x="7122" y="387"/>
                  </a:lnTo>
                  <a:cubicBezTo>
                    <a:pt x="7122" y="101"/>
                    <a:pt x="6813" y="1"/>
                    <a:pt x="6355" y="1"/>
                  </a:cubicBezTo>
                  <a:close/>
                </a:path>
              </a:pathLst>
            </a:custGeom>
            <a:solidFill>
              <a:srgbClr val="FF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63" name="Google Shape;763;p61"/>
            <p:cNvSpPr/>
            <p:nvPr/>
          </p:nvSpPr>
          <p:spPr>
            <a:xfrm>
              <a:off x="1686723" y="3705188"/>
              <a:ext cx="387843" cy="233065"/>
            </a:xfrm>
            <a:custGeom>
              <a:avLst/>
              <a:gdLst/>
              <a:ahLst/>
              <a:cxnLst/>
              <a:rect l="l" t="t" r="r" b="b"/>
              <a:pathLst>
                <a:path w="7119" h="4278" extrusionOk="0">
                  <a:moveTo>
                    <a:pt x="0" y="1"/>
                  </a:moveTo>
                  <a:lnTo>
                    <a:pt x="1493" y="1987"/>
                  </a:lnTo>
                  <a:cubicBezTo>
                    <a:pt x="2213" y="2040"/>
                    <a:pt x="3000" y="2203"/>
                    <a:pt x="3741" y="2474"/>
                  </a:cubicBezTo>
                  <a:cubicBezTo>
                    <a:pt x="3812" y="2481"/>
                    <a:pt x="3879" y="2492"/>
                    <a:pt x="3953" y="2516"/>
                  </a:cubicBezTo>
                  <a:cubicBezTo>
                    <a:pt x="4186" y="2594"/>
                    <a:pt x="4415" y="2675"/>
                    <a:pt x="4641" y="2764"/>
                  </a:cubicBezTo>
                  <a:cubicBezTo>
                    <a:pt x="4859" y="2841"/>
                    <a:pt x="5075" y="2919"/>
                    <a:pt x="5290" y="3007"/>
                  </a:cubicBezTo>
                  <a:cubicBezTo>
                    <a:pt x="5876" y="3078"/>
                    <a:pt x="6416" y="3378"/>
                    <a:pt x="6723" y="3847"/>
                  </a:cubicBezTo>
                  <a:cubicBezTo>
                    <a:pt x="6843" y="3981"/>
                    <a:pt x="6952" y="4122"/>
                    <a:pt x="7051" y="4274"/>
                  </a:cubicBezTo>
                  <a:lnTo>
                    <a:pt x="7055" y="4278"/>
                  </a:lnTo>
                  <a:cubicBezTo>
                    <a:pt x="7097" y="4070"/>
                    <a:pt x="7118" y="3840"/>
                    <a:pt x="7118" y="3596"/>
                  </a:cubicBezTo>
                  <a:lnTo>
                    <a:pt x="7118" y="2894"/>
                  </a:lnTo>
                  <a:cubicBezTo>
                    <a:pt x="4387" y="2697"/>
                    <a:pt x="1740" y="2050"/>
                    <a:pt x="0" y="1"/>
                  </a:cubicBezTo>
                  <a:close/>
                </a:path>
              </a:pathLst>
            </a:custGeom>
            <a:solidFill>
              <a:srgbClr val="ED8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64" name="Google Shape;764;p61"/>
            <p:cNvSpPr/>
            <p:nvPr/>
          </p:nvSpPr>
          <p:spPr>
            <a:xfrm>
              <a:off x="2623575" y="3779391"/>
              <a:ext cx="56441" cy="75019"/>
            </a:xfrm>
            <a:custGeom>
              <a:avLst/>
              <a:gdLst/>
              <a:ahLst/>
              <a:cxnLst/>
              <a:rect l="l" t="t" r="r" b="b"/>
              <a:pathLst>
                <a:path w="1036" h="1377" extrusionOk="0">
                  <a:moveTo>
                    <a:pt x="1035" y="1"/>
                  </a:moveTo>
                  <a:lnTo>
                    <a:pt x="1" y="1377"/>
                  </a:lnTo>
                  <a:lnTo>
                    <a:pt x="1" y="1377"/>
                  </a:lnTo>
                  <a:close/>
                </a:path>
              </a:pathLst>
            </a:custGeom>
            <a:solidFill>
              <a:srgbClr val="EDE9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65" name="Google Shape;765;p61"/>
            <p:cNvSpPr/>
            <p:nvPr/>
          </p:nvSpPr>
          <p:spPr>
            <a:xfrm>
              <a:off x="2347902" y="3864163"/>
              <a:ext cx="54" cy="44510"/>
            </a:xfrm>
            <a:custGeom>
              <a:avLst/>
              <a:gdLst/>
              <a:ahLst/>
              <a:cxnLst/>
              <a:rect l="l" t="t" r="r" b="b"/>
              <a:pathLst>
                <a:path w="1" h="817" extrusionOk="0">
                  <a:moveTo>
                    <a:pt x="0" y="1"/>
                  </a:moveTo>
                  <a:lnTo>
                    <a:pt x="0" y="1"/>
                  </a:lnTo>
                  <a:lnTo>
                    <a:pt x="0" y="678"/>
                  </a:lnTo>
                  <a:lnTo>
                    <a:pt x="0" y="816"/>
                  </a:lnTo>
                  <a:lnTo>
                    <a:pt x="0" y="678"/>
                  </a:lnTo>
                  <a:close/>
                </a:path>
              </a:pathLst>
            </a:custGeom>
            <a:solidFill>
              <a:srgbClr val="DCD5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66" name="Google Shape;766;p61"/>
            <p:cNvSpPr/>
            <p:nvPr/>
          </p:nvSpPr>
          <p:spPr>
            <a:xfrm>
              <a:off x="2347902" y="3715757"/>
              <a:ext cx="379780" cy="216776"/>
            </a:xfrm>
            <a:custGeom>
              <a:avLst/>
              <a:gdLst/>
              <a:ahLst/>
              <a:cxnLst/>
              <a:rect l="l" t="t" r="r" b="b"/>
              <a:pathLst>
                <a:path w="6971" h="3979" extrusionOk="0">
                  <a:moveTo>
                    <a:pt x="6970" y="1"/>
                  </a:moveTo>
                  <a:lnTo>
                    <a:pt x="6970" y="1"/>
                  </a:lnTo>
                  <a:cubicBezTo>
                    <a:pt x="6603" y="424"/>
                    <a:pt x="6190" y="784"/>
                    <a:pt x="5750" y="1087"/>
                  </a:cubicBezTo>
                  <a:cubicBezTo>
                    <a:pt x="4133" y="2203"/>
                    <a:pt x="2082" y="2597"/>
                    <a:pt x="0" y="2725"/>
                  </a:cubicBezTo>
                  <a:lnTo>
                    <a:pt x="0" y="3402"/>
                  </a:lnTo>
                  <a:lnTo>
                    <a:pt x="0" y="3540"/>
                  </a:lnTo>
                  <a:cubicBezTo>
                    <a:pt x="7" y="3692"/>
                    <a:pt x="22" y="3840"/>
                    <a:pt x="46" y="3978"/>
                  </a:cubicBezTo>
                  <a:cubicBezTo>
                    <a:pt x="515" y="3289"/>
                    <a:pt x="1455" y="2838"/>
                    <a:pt x="2252" y="2838"/>
                  </a:cubicBezTo>
                  <a:lnTo>
                    <a:pt x="2259" y="2838"/>
                  </a:lnTo>
                  <a:cubicBezTo>
                    <a:pt x="2379" y="2817"/>
                    <a:pt x="2499" y="2806"/>
                    <a:pt x="2619" y="2806"/>
                  </a:cubicBezTo>
                  <a:cubicBezTo>
                    <a:pt x="2672" y="2806"/>
                    <a:pt x="2725" y="2809"/>
                    <a:pt x="2778" y="2813"/>
                  </a:cubicBezTo>
                  <a:cubicBezTo>
                    <a:pt x="3180" y="2753"/>
                    <a:pt x="3579" y="2703"/>
                    <a:pt x="3978" y="2672"/>
                  </a:cubicBezTo>
                  <a:cubicBezTo>
                    <a:pt x="4189" y="2644"/>
                    <a:pt x="4398" y="2615"/>
                    <a:pt x="4610" y="2591"/>
                  </a:cubicBezTo>
                  <a:cubicBezTo>
                    <a:pt x="4644" y="2587"/>
                    <a:pt x="4683" y="2584"/>
                    <a:pt x="4719" y="2576"/>
                  </a:cubicBezTo>
                  <a:cubicBezTo>
                    <a:pt x="4831" y="2566"/>
                    <a:pt x="4948" y="2555"/>
                    <a:pt x="5061" y="2545"/>
                  </a:cubicBezTo>
                  <a:lnTo>
                    <a:pt x="6095" y="1169"/>
                  </a:lnTo>
                  <a:lnTo>
                    <a:pt x="6970" y="1"/>
                  </a:lnTo>
                  <a:close/>
                </a:path>
              </a:pathLst>
            </a:custGeom>
            <a:solidFill>
              <a:srgbClr val="ED8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67" name="Google Shape;767;p61"/>
            <p:cNvSpPr/>
            <p:nvPr/>
          </p:nvSpPr>
          <p:spPr>
            <a:xfrm>
              <a:off x="1571550" y="2692933"/>
              <a:ext cx="1267423" cy="1174371"/>
            </a:xfrm>
            <a:custGeom>
              <a:avLst/>
              <a:gdLst/>
              <a:ahLst/>
              <a:cxnLst/>
              <a:rect l="l" t="t" r="r" b="b"/>
              <a:pathLst>
                <a:path w="23264" h="21556" extrusionOk="0">
                  <a:moveTo>
                    <a:pt x="12091" y="0"/>
                  </a:moveTo>
                  <a:cubicBezTo>
                    <a:pt x="5001" y="0"/>
                    <a:pt x="4398" y="3642"/>
                    <a:pt x="2129" y="7242"/>
                  </a:cubicBezTo>
                  <a:cubicBezTo>
                    <a:pt x="795" y="9356"/>
                    <a:pt x="0" y="13037"/>
                    <a:pt x="385" y="14846"/>
                  </a:cubicBezTo>
                  <a:cubicBezTo>
                    <a:pt x="1737" y="21185"/>
                    <a:pt x="7249" y="21555"/>
                    <a:pt x="12091" y="21555"/>
                  </a:cubicBezTo>
                  <a:cubicBezTo>
                    <a:pt x="16933" y="21555"/>
                    <a:pt x="22353" y="20966"/>
                    <a:pt x="23158" y="13845"/>
                  </a:cubicBezTo>
                  <a:cubicBezTo>
                    <a:pt x="23264" y="12909"/>
                    <a:pt x="22618" y="9162"/>
                    <a:pt x="21252" y="7023"/>
                  </a:cubicBezTo>
                  <a:cubicBezTo>
                    <a:pt x="18976" y="3458"/>
                    <a:pt x="18041" y="0"/>
                    <a:pt x="12091" y="0"/>
                  </a:cubicBezTo>
                  <a:close/>
                </a:path>
              </a:pathLst>
            </a:custGeom>
            <a:solidFill>
              <a:srgbClr val="FF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68" name="Google Shape;768;p61"/>
            <p:cNvSpPr/>
            <p:nvPr/>
          </p:nvSpPr>
          <p:spPr>
            <a:xfrm>
              <a:off x="1592471" y="3501756"/>
              <a:ext cx="94087" cy="203483"/>
            </a:xfrm>
            <a:custGeom>
              <a:avLst/>
              <a:gdLst/>
              <a:ahLst/>
              <a:cxnLst/>
              <a:rect l="l" t="t" r="r" b="b"/>
              <a:pathLst>
                <a:path w="1727" h="3735" extrusionOk="0">
                  <a:moveTo>
                    <a:pt x="1" y="1"/>
                  </a:moveTo>
                  <a:cubicBezTo>
                    <a:pt x="340" y="1592"/>
                    <a:pt x="940" y="2806"/>
                    <a:pt x="1727" y="3735"/>
                  </a:cubicBezTo>
                  <a:lnTo>
                    <a:pt x="1727" y="3731"/>
                  </a:lnTo>
                  <a:cubicBezTo>
                    <a:pt x="940" y="2806"/>
                    <a:pt x="340" y="1589"/>
                    <a:pt x="1" y="1"/>
                  </a:cubicBezTo>
                  <a:close/>
                </a:path>
              </a:pathLst>
            </a:custGeom>
            <a:solidFill>
              <a:srgbClr val="EDE9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69" name="Google Shape;769;p61"/>
            <p:cNvSpPr/>
            <p:nvPr/>
          </p:nvSpPr>
          <p:spPr>
            <a:xfrm>
              <a:off x="2074517" y="3862801"/>
              <a:ext cx="273435" cy="4522"/>
            </a:xfrm>
            <a:custGeom>
              <a:avLst/>
              <a:gdLst/>
              <a:ahLst/>
              <a:cxnLst/>
              <a:rect l="l" t="t" r="r" b="b"/>
              <a:pathLst>
                <a:path w="5019" h="83" extrusionOk="0">
                  <a:moveTo>
                    <a:pt x="0" y="1"/>
                  </a:moveTo>
                  <a:lnTo>
                    <a:pt x="0" y="1"/>
                  </a:lnTo>
                  <a:cubicBezTo>
                    <a:pt x="953" y="68"/>
                    <a:pt x="1920" y="82"/>
                    <a:pt x="2859" y="82"/>
                  </a:cubicBezTo>
                  <a:cubicBezTo>
                    <a:pt x="3572" y="82"/>
                    <a:pt x="4295" y="72"/>
                    <a:pt x="5018" y="26"/>
                  </a:cubicBezTo>
                  <a:lnTo>
                    <a:pt x="5018" y="26"/>
                  </a:lnTo>
                  <a:cubicBezTo>
                    <a:pt x="4295" y="72"/>
                    <a:pt x="3572" y="82"/>
                    <a:pt x="2859" y="82"/>
                  </a:cubicBezTo>
                  <a:cubicBezTo>
                    <a:pt x="1920" y="82"/>
                    <a:pt x="953" y="68"/>
                    <a:pt x="0" y="1"/>
                  </a:cubicBezTo>
                  <a:close/>
                </a:path>
              </a:pathLst>
            </a:custGeom>
            <a:solidFill>
              <a:srgbClr val="DCD5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70" name="Google Shape;770;p61"/>
            <p:cNvSpPr/>
            <p:nvPr/>
          </p:nvSpPr>
          <p:spPr>
            <a:xfrm>
              <a:off x="1686505" y="3704970"/>
              <a:ext cx="272" cy="272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1" y="1"/>
                  </a:moveTo>
                  <a:lnTo>
                    <a:pt x="1" y="5"/>
                  </a:lnTo>
                  <a:lnTo>
                    <a:pt x="4" y="5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ED8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71" name="Google Shape;771;p61"/>
            <p:cNvSpPr/>
            <p:nvPr/>
          </p:nvSpPr>
          <p:spPr>
            <a:xfrm>
              <a:off x="1686505" y="3705188"/>
              <a:ext cx="388061" cy="157665"/>
            </a:xfrm>
            <a:custGeom>
              <a:avLst/>
              <a:gdLst/>
              <a:ahLst/>
              <a:cxnLst/>
              <a:rect l="l" t="t" r="r" b="b"/>
              <a:pathLst>
                <a:path w="7123" h="2894" extrusionOk="0">
                  <a:moveTo>
                    <a:pt x="1" y="1"/>
                  </a:moveTo>
                  <a:cubicBezTo>
                    <a:pt x="1744" y="2050"/>
                    <a:pt x="4391" y="2697"/>
                    <a:pt x="7122" y="2894"/>
                  </a:cubicBezTo>
                  <a:cubicBezTo>
                    <a:pt x="4391" y="2697"/>
                    <a:pt x="1744" y="2050"/>
                    <a:pt x="4" y="1"/>
                  </a:cubicBezTo>
                  <a:close/>
                </a:path>
              </a:pathLst>
            </a:custGeom>
            <a:solidFill>
              <a:srgbClr val="DC83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72" name="Google Shape;772;p61"/>
            <p:cNvSpPr/>
            <p:nvPr/>
          </p:nvSpPr>
          <p:spPr>
            <a:xfrm>
              <a:off x="2347902" y="3864163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CC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73" name="Google Shape;773;p61"/>
            <p:cNvSpPr/>
            <p:nvPr/>
          </p:nvSpPr>
          <p:spPr>
            <a:xfrm>
              <a:off x="2347902" y="3774978"/>
              <a:ext cx="313260" cy="89238"/>
            </a:xfrm>
            <a:custGeom>
              <a:avLst/>
              <a:gdLst/>
              <a:ahLst/>
              <a:cxnLst/>
              <a:rect l="l" t="t" r="r" b="b"/>
              <a:pathLst>
                <a:path w="5750" h="1638" extrusionOk="0">
                  <a:moveTo>
                    <a:pt x="5750" y="0"/>
                  </a:moveTo>
                  <a:cubicBezTo>
                    <a:pt x="4133" y="1116"/>
                    <a:pt x="2082" y="1510"/>
                    <a:pt x="0" y="1638"/>
                  </a:cubicBezTo>
                  <a:lnTo>
                    <a:pt x="0" y="1638"/>
                  </a:lnTo>
                  <a:cubicBezTo>
                    <a:pt x="2082" y="1510"/>
                    <a:pt x="4133" y="1116"/>
                    <a:pt x="5750" y="0"/>
                  </a:cubicBezTo>
                  <a:close/>
                </a:path>
              </a:pathLst>
            </a:custGeom>
            <a:solidFill>
              <a:srgbClr val="DC83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74" name="Google Shape;774;p61"/>
            <p:cNvSpPr/>
            <p:nvPr/>
          </p:nvSpPr>
          <p:spPr>
            <a:xfrm>
              <a:off x="1571550" y="2692933"/>
              <a:ext cx="1265679" cy="1174371"/>
            </a:xfrm>
            <a:custGeom>
              <a:avLst/>
              <a:gdLst/>
              <a:ahLst/>
              <a:cxnLst/>
              <a:rect l="l" t="t" r="r" b="b"/>
              <a:pathLst>
                <a:path w="23232" h="21556" extrusionOk="0">
                  <a:moveTo>
                    <a:pt x="12091" y="0"/>
                  </a:moveTo>
                  <a:cubicBezTo>
                    <a:pt x="9133" y="0"/>
                    <a:pt x="7305" y="632"/>
                    <a:pt x="6014" y="1634"/>
                  </a:cubicBezTo>
                  <a:cubicBezTo>
                    <a:pt x="6268" y="1934"/>
                    <a:pt x="6473" y="2277"/>
                    <a:pt x="6613" y="2665"/>
                  </a:cubicBezTo>
                  <a:cubicBezTo>
                    <a:pt x="7439" y="2054"/>
                    <a:pt x="8371" y="1595"/>
                    <a:pt x="9419" y="1341"/>
                  </a:cubicBezTo>
                  <a:cubicBezTo>
                    <a:pt x="10118" y="1168"/>
                    <a:pt x="10919" y="1049"/>
                    <a:pt x="11721" y="1049"/>
                  </a:cubicBezTo>
                  <a:cubicBezTo>
                    <a:pt x="11837" y="1049"/>
                    <a:pt x="11953" y="1049"/>
                    <a:pt x="12066" y="1055"/>
                  </a:cubicBezTo>
                  <a:cubicBezTo>
                    <a:pt x="12257" y="1038"/>
                    <a:pt x="12447" y="1031"/>
                    <a:pt x="12638" y="1031"/>
                  </a:cubicBezTo>
                  <a:cubicBezTo>
                    <a:pt x="13125" y="1031"/>
                    <a:pt x="13608" y="1087"/>
                    <a:pt x="14084" y="1210"/>
                  </a:cubicBezTo>
                  <a:cubicBezTo>
                    <a:pt x="15125" y="1479"/>
                    <a:pt x="16008" y="2061"/>
                    <a:pt x="16752" y="2795"/>
                  </a:cubicBezTo>
                  <a:cubicBezTo>
                    <a:pt x="16774" y="2771"/>
                    <a:pt x="16795" y="2749"/>
                    <a:pt x="16819" y="2725"/>
                  </a:cubicBezTo>
                  <a:cubicBezTo>
                    <a:pt x="16823" y="2721"/>
                    <a:pt x="16830" y="2714"/>
                    <a:pt x="16837" y="2710"/>
                  </a:cubicBezTo>
                  <a:cubicBezTo>
                    <a:pt x="16978" y="2301"/>
                    <a:pt x="17190" y="1938"/>
                    <a:pt x="17459" y="1627"/>
                  </a:cubicBezTo>
                  <a:cubicBezTo>
                    <a:pt x="16252" y="629"/>
                    <a:pt x="14628" y="0"/>
                    <a:pt x="12091" y="0"/>
                  </a:cubicBezTo>
                  <a:close/>
                  <a:moveTo>
                    <a:pt x="18256" y="4694"/>
                  </a:moveTo>
                  <a:cubicBezTo>
                    <a:pt x="20352" y="7958"/>
                    <a:pt x="21972" y="12631"/>
                    <a:pt x="19555" y="16170"/>
                  </a:cubicBezTo>
                  <a:cubicBezTo>
                    <a:pt x="18210" y="18139"/>
                    <a:pt x="15803" y="18979"/>
                    <a:pt x="13407" y="19152"/>
                  </a:cubicBezTo>
                  <a:cubicBezTo>
                    <a:pt x="13298" y="19187"/>
                    <a:pt x="13182" y="19216"/>
                    <a:pt x="13050" y="19219"/>
                  </a:cubicBezTo>
                  <a:cubicBezTo>
                    <a:pt x="12690" y="19237"/>
                    <a:pt x="12335" y="19247"/>
                    <a:pt x="11981" y="19247"/>
                  </a:cubicBezTo>
                  <a:cubicBezTo>
                    <a:pt x="11851" y="19307"/>
                    <a:pt x="11695" y="19343"/>
                    <a:pt x="11516" y="19343"/>
                  </a:cubicBezTo>
                  <a:lnTo>
                    <a:pt x="11459" y="19343"/>
                  </a:lnTo>
                  <a:cubicBezTo>
                    <a:pt x="11159" y="19332"/>
                    <a:pt x="10869" y="19293"/>
                    <a:pt x="10584" y="19233"/>
                  </a:cubicBezTo>
                  <a:cubicBezTo>
                    <a:pt x="10542" y="19237"/>
                    <a:pt x="10499" y="19237"/>
                    <a:pt x="10457" y="19237"/>
                  </a:cubicBezTo>
                  <a:cubicBezTo>
                    <a:pt x="10242" y="19237"/>
                    <a:pt x="10037" y="19212"/>
                    <a:pt x="9839" y="19163"/>
                  </a:cubicBezTo>
                  <a:cubicBezTo>
                    <a:pt x="9419" y="19159"/>
                    <a:pt x="8996" y="19124"/>
                    <a:pt x="8569" y="19039"/>
                  </a:cubicBezTo>
                  <a:cubicBezTo>
                    <a:pt x="7393" y="18806"/>
                    <a:pt x="6229" y="18337"/>
                    <a:pt x="5188" y="17758"/>
                  </a:cubicBezTo>
                  <a:cubicBezTo>
                    <a:pt x="3251" y="16675"/>
                    <a:pt x="1684" y="14913"/>
                    <a:pt x="2086" y="12775"/>
                  </a:cubicBezTo>
                  <a:cubicBezTo>
                    <a:pt x="1981" y="12115"/>
                    <a:pt x="2047" y="11385"/>
                    <a:pt x="2181" y="10700"/>
                  </a:cubicBezTo>
                  <a:cubicBezTo>
                    <a:pt x="2199" y="10530"/>
                    <a:pt x="2230" y="10365"/>
                    <a:pt x="2266" y="10203"/>
                  </a:cubicBezTo>
                  <a:cubicBezTo>
                    <a:pt x="2284" y="9864"/>
                    <a:pt x="2365" y="9525"/>
                    <a:pt x="2492" y="9211"/>
                  </a:cubicBezTo>
                  <a:cubicBezTo>
                    <a:pt x="2683" y="7714"/>
                    <a:pt x="3399" y="6367"/>
                    <a:pt x="4281" y="5131"/>
                  </a:cubicBezTo>
                  <a:lnTo>
                    <a:pt x="4281" y="5131"/>
                  </a:lnTo>
                  <a:lnTo>
                    <a:pt x="3010" y="5728"/>
                  </a:lnTo>
                  <a:cubicBezTo>
                    <a:pt x="2735" y="6225"/>
                    <a:pt x="2450" y="6733"/>
                    <a:pt x="2129" y="7242"/>
                  </a:cubicBezTo>
                  <a:cubicBezTo>
                    <a:pt x="795" y="9356"/>
                    <a:pt x="0" y="13037"/>
                    <a:pt x="385" y="14846"/>
                  </a:cubicBezTo>
                  <a:cubicBezTo>
                    <a:pt x="724" y="16435"/>
                    <a:pt x="1324" y="17652"/>
                    <a:pt x="2111" y="18577"/>
                  </a:cubicBezTo>
                  <a:lnTo>
                    <a:pt x="2111" y="18581"/>
                  </a:lnTo>
                  <a:cubicBezTo>
                    <a:pt x="3854" y="20630"/>
                    <a:pt x="6501" y="21277"/>
                    <a:pt x="9232" y="21474"/>
                  </a:cubicBezTo>
                  <a:cubicBezTo>
                    <a:pt x="10185" y="21541"/>
                    <a:pt x="11152" y="21555"/>
                    <a:pt x="12091" y="21555"/>
                  </a:cubicBezTo>
                  <a:cubicBezTo>
                    <a:pt x="12804" y="21555"/>
                    <a:pt x="13527" y="21545"/>
                    <a:pt x="14250" y="21499"/>
                  </a:cubicBezTo>
                  <a:cubicBezTo>
                    <a:pt x="16332" y="21371"/>
                    <a:pt x="18383" y="20977"/>
                    <a:pt x="20000" y="19861"/>
                  </a:cubicBezTo>
                  <a:cubicBezTo>
                    <a:pt x="21626" y="18743"/>
                    <a:pt x="22816" y="16890"/>
                    <a:pt x="23158" y="13845"/>
                  </a:cubicBezTo>
                  <a:cubicBezTo>
                    <a:pt x="23232" y="13167"/>
                    <a:pt x="22917" y="11014"/>
                    <a:pt x="22215" y="9066"/>
                  </a:cubicBezTo>
                  <a:cubicBezTo>
                    <a:pt x="21951" y="8325"/>
                    <a:pt x="21630" y="7613"/>
                    <a:pt x="21252" y="7023"/>
                  </a:cubicBezTo>
                  <a:cubicBezTo>
                    <a:pt x="20977" y="6589"/>
                    <a:pt x="20719" y="6158"/>
                    <a:pt x="20472" y="5735"/>
                  </a:cubicBezTo>
                  <a:lnTo>
                    <a:pt x="18256" y="4694"/>
                  </a:lnTo>
                  <a:close/>
                </a:path>
              </a:pathLst>
            </a:custGeom>
            <a:solidFill>
              <a:srgbClr val="ED8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75" name="Google Shape;775;p61"/>
            <p:cNvSpPr/>
            <p:nvPr/>
          </p:nvSpPr>
          <p:spPr>
            <a:xfrm>
              <a:off x="2039105" y="3267761"/>
              <a:ext cx="323066" cy="244452"/>
            </a:xfrm>
            <a:custGeom>
              <a:avLst/>
              <a:gdLst/>
              <a:ahLst/>
              <a:cxnLst/>
              <a:rect l="l" t="t" r="r" b="b"/>
              <a:pathLst>
                <a:path w="5930" h="4487" extrusionOk="0">
                  <a:moveTo>
                    <a:pt x="855" y="1"/>
                  </a:moveTo>
                  <a:cubicBezTo>
                    <a:pt x="326" y="477"/>
                    <a:pt x="1" y="1119"/>
                    <a:pt x="1" y="1826"/>
                  </a:cubicBezTo>
                  <a:cubicBezTo>
                    <a:pt x="1" y="3297"/>
                    <a:pt x="1409" y="4486"/>
                    <a:pt x="3145" y="4486"/>
                  </a:cubicBezTo>
                  <a:cubicBezTo>
                    <a:pt x="4352" y="4486"/>
                    <a:pt x="5400" y="3911"/>
                    <a:pt x="5929" y="3067"/>
                  </a:cubicBezTo>
                  <a:cubicBezTo>
                    <a:pt x="5400" y="3911"/>
                    <a:pt x="4352" y="4486"/>
                    <a:pt x="3145" y="4486"/>
                  </a:cubicBezTo>
                  <a:cubicBezTo>
                    <a:pt x="1409" y="4486"/>
                    <a:pt x="1" y="3297"/>
                    <a:pt x="1" y="1826"/>
                  </a:cubicBezTo>
                  <a:cubicBezTo>
                    <a:pt x="1" y="1119"/>
                    <a:pt x="326" y="477"/>
                    <a:pt x="855" y="1"/>
                  </a:cubicBezTo>
                  <a:close/>
                </a:path>
              </a:pathLst>
            </a:custGeom>
            <a:solidFill>
              <a:srgbClr val="DB82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76" name="Google Shape;776;p61"/>
            <p:cNvSpPr/>
            <p:nvPr/>
          </p:nvSpPr>
          <p:spPr>
            <a:xfrm>
              <a:off x="1871848" y="3250273"/>
              <a:ext cx="99480" cy="99426"/>
            </a:xfrm>
            <a:custGeom>
              <a:avLst/>
              <a:gdLst/>
              <a:ahLst/>
              <a:cxnLst/>
              <a:rect l="l" t="t" r="r" b="b"/>
              <a:pathLst>
                <a:path w="1826" h="1825" extrusionOk="0">
                  <a:moveTo>
                    <a:pt x="915" y="1"/>
                  </a:moveTo>
                  <a:cubicBezTo>
                    <a:pt x="410" y="1"/>
                    <a:pt x="0" y="406"/>
                    <a:pt x="0" y="911"/>
                  </a:cubicBezTo>
                  <a:cubicBezTo>
                    <a:pt x="0" y="1416"/>
                    <a:pt x="410" y="1825"/>
                    <a:pt x="915" y="1825"/>
                  </a:cubicBezTo>
                  <a:cubicBezTo>
                    <a:pt x="1416" y="1825"/>
                    <a:pt x="1826" y="1416"/>
                    <a:pt x="1826" y="911"/>
                  </a:cubicBezTo>
                  <a:cubicBezTo>
                    <a:pt x="1826" y="406"/>
                    <a:pt x="1416" y="1"/>
                    <a:pt x="915" y="1"/>
                  </a:cubicBezTo>
                  <a:close/>
                </a:path>
              </a:pathLst>
            </a:custGeom>
            <a:solidFill>
              <a:srgbClr val="633B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77" name="Google Shape;777;p61"/>
            <p:cNvSpPr/>
            <p:nvPr/>
          </p:nvSpPr>
          <p:spPr>
            <a:xfrm>
              <a:off x="2430931" y="3250273"/>
              <a:ext cx="99480" cy="99426"/>
            </a:xfrm>
            <a:custGeom>
              <a:avLst/>
              <a:gdLst/>
              <a:ahLst/>
              <a:cxnLst/>
              <a:rect l="l" t="t" r="r" b="b"/>
              <a:pathLst>
                <a:path w="1826" h="1825" extrusionOk="0">
                  <a:moveTo>
                    <a:pt x="915" y="1"/>
                  </a:moveTo>
                  <a:cubicBezTo>
                    <a:pt x="410" y="1"/>
                    <a:pt x="1" y="406"/>
                    <a:pt x="1" y="911"/>
                  </a:cubicBezTo>
                  <a:cubicBezTo>
                    <a:pt x="1" y="1416"/>
                    <a:pt x="410" y="1825"/>
                    <a:pt x="915" y="1825"/>
                  </a:cubicBezTo>
                  <a:cubicBezTo>
                    <a:pt x="1416" y="1825"/>
                    <a:pt x="1825" y="1416"/>
                    <a:pt x="1825" y="911"/>
                  </a:cubicBezTo>
                  <a:cubicBezTo>
                    <a:pt x="1825" y="406"/>
                    <a:pt x="1416" y="1"/>
                    <a:pt x="915" y="1"/>
                  </a:cubicBezTo>
                  <a:close/>
                </a:path>
              </a:pathLst>
            </a:custGeom>
            <a:solidFill>
              <a:srgbClr val="633B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78" name="Google Shape;778;p61"/>
            <p:cNvSpPr/>
            <p:nvPr/>
          </p:nvSpPr>
          <p:spPr>
            <a:xfrm>
              <a:off x="1604239" y="2692225"/>
              <a:ext cx="352268" cy="351668"/>
            </a:xfrm>
            <a:custGeom>
              <a:avLst/>
              <a:gdLst/>
              <a:ahLst/>
              <a:cxnLst/>
              <a:rect l="l" t="t" r="r" b="b"/>
              <a:pathLst>
                <a:path w="6466" h="6455" extrusionOk="0">
                  <a:moveTo>
                    <a:pt x="1807" y="1"/>
                  </a:moveTo>
                  <a:cubicBezTo>
                    <a:pt x="1394" y="1"/>
                    <a:pt x="1153" y="170"/>
                    <a:pt x="939" y="642"/>
                  </a:cubicBezTo>
                  <a:cubicBezTo>
                    <a:pt x="307" y="2230"/>
                    <a:pt x="63" y="3857"/>
                    <a:pt x="14" y="5525"/>
                  </a:cubicBezTo>
                  <a:cubicBezTo>
                    <a:pt x="0" y="6088"/>
                    <a:pt x="313" y="6455"/>
                    <a:pt x="725" y="6455"/>
                  </a:cubicBezTo>
                  <a:cubicBezTo>
                    <a:pt x="835" y="6455"/>
                    <a:pt x="953" y="6428"/>
                    <a:pt x="1073" y="6372"/>
                  </a:cubicBezTo>
                  <a:lnTo>
                    <a:pt x="5598" y="4245"/>
                  </a:lnTo>
                  <a:cubicBezTo>
                    <a:pt x="6102" y="4005"/>
                    <a:pt x="6466" y="3073"/>
                    <a:pt x="6028" y="2723"/>
                  </a:cubicBezTo>
                  <a:cubicBezTo>
                    <a:pt x="5516" y="1223"/>
                    <a:pt x="4065" y="394"/>
                    <a:pt x="2283" y="52"/>
                  </a:cubicBezTo>
                  <a:cubicBezTo>
                    <a:pt x="2102" y="20"/>
                    <a:pt x="1945" y="1"/>
                    <a:pt x="1807" y="1"/>
                  </a:cubicBezTo>
                  <a:close/>
                </a:path>
              </a:pathLst>
            </a:custGeom>
            <a:solidFill>
              <a:srgbClr val="FF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79" name="Google Shape;779;p61"/>
            <p:cNvSpPr/>
            <p:nvPr/>
          </p:nvSpPr>
          <p:spPr>
            <a:xfrm>
              <a:off x="2464981" y="2692225"/>
              <a:ext cx="352268" cy="351668"/>
            </a:xfrm>
            <a:custGeom>
              <a:avLst/>
              <a:gdLst/>
              <a:ahLst/>
              <a:cxnLst/>
              <a:rect l="l" t="t" r="r" b="b"/>
              <a:pathLst>
                <a:path w="6466" h="6455" extrusionOk="0">
                  <a:moveTo>
                    <a:pt x="4658" y="1"/>
                  </a:moveTo>
                  <a:cubicBezTo>
                    <a:pt x="4521" y="1"/>
                    <a:pt x="4364" y="20"/>
                    <a:pt x="4182" y="52"/>
                  </a:cubicBezTo>
                  <a:cubicBezTo>
                    <a:pt x="2404" y="394"/>
                    <a:pt x="954" y="1223"/>
                    <a:pt x="438" y="2723"/>
                  </a:cubicBezTo>
                  <a:cubicBezTo>
                    <a:pt x="1" y="3073"/>
                    <a:pt x="368" y="4005"/>
                    <a:pt x="873" y="4245"/>
                  </a:cubicBezTo>
                  <a:lnTo>
                    <a:pt x="5393" y="6372"/>
                  </a:lnTo>
                  <a:cubicBezTo>
                    <a:pt x="5513" y="6428"/>
                    <a:pt x="5630" y="6455"/>
                    <a:pt x="5741" y="6455"/>
                  </a:cubicBezTo>
                  <a:cubicBezTo>
                    <a:pt x="6152" y="6455"/>
                    <a:pt x="6465" y="6088"/>
                    <a:pt x="6451" y="5525"/>
                  </a:cubicBezTo>
                  <a:cubicBezTo>
                    <a:pt x="6406" y="3857"/>
                    <a:pt x="6163" y="2230"/>
                    <a:pt x="5531" y="642"/>
                  </a:cubicBezTo>
                  <a:cubicBezTo>
                    <a:pt x="5313" y="170"/>
                    <a:pt x="5072" y="1"/>
                    <a:pt x="4658" y="1"/>
                  </a:cubicBezTo>
                  <a:close/>
                </a:path>
              </a:pathLst>
            </a:custGeom>
            <a:solidFill>
              <a:srgbClr val="FF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80" name="Google Shape;780;p61"/>
            <p:cNvSpPr/>
            <p:nvPr/>
          </p:nvSpPr>
          <p:spPr>
            <a:xfrm>
              <a:off x="1605001" y="2727147"/>
              <a:ext cx="50448" cy="281553"/>
            </a:xfrm>
            <a:custGeom>
              <a:avLst/>
              <a:gdLst/>
              <a:ahLst/>
              <a:cxnLst/>
              <a:rect l="l" t="t" r="r" b="b"/>
              <a:pathLst>
                <a:path w="926" h="5168" extrusionOk="0">
                  <a:moveTo>
                    <a:pt x="925" y="1"/>
                  </a:moveTo>
                  <a:cubicBezTo>
                    <a:pt x="290" y="1592"/>
                    <a:pt x="46" y="3216"/>
                    <a:pt x="0" y="4884"/>
                  </a:cubicBezTo>
                  <a:cubicBezTo>
                    <a:pt x="49" y="3216"/>
                    <a:pt x="293" y="1589"/>
                    <a:pt x="925" y="1"/>
                  </a:cubicBezTo>
                  <a:close/>
                  <a:moveTo>
                    <a:pt x="0" y="4885"/>
                  </a:moveTo>
                  <a:cubicBezTo>
                    <a:pt x="0" y="4987"/>
                    <a:pt x="7" y="5079"/>
                    <a:pt x="25" y="5167"/>
                  </a:cubicBezTo>
                  <a:cubicBezTo>
                    <a:pt x="7" y="5079"/>
                    <a:pt x="0" y="4984"/>
                    <a:pt x="0" y="48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81" name="Google Shape;781;p61"/>
            <p:cNvSpPr/>
            <p:nvPr/>
          </p:nvSpPr>
          <p:spPr>
            <a:xfrm>
              <a:off x="1605001" y="2692334"/>
              <a:ext cx="323230" cy="349598"/>
            </a:xfrm>
            <a:custGeom>
              <a:avLst/>
              <a:gdLst/>
              <a:ahLst/>
              <a:cxnLst/>
              <a:rect l="l" t="t" r="r" b="b"/>
              <a:pathLst>
                <a:path w="5933" h="6417" extrusionOk="0">
                  <a:moveTo>
                    <a:pt x="1790" y="1"/>
                  </a:moveTo>
                  <a:cubicBezTo>
                    <a:pt x="1553" y="1"/>
                    <a:pt x="1373" y="57"/>
                    <a:pt x="1222" y="195"/>
                  </a:cubicBezTo>
                  <a:cubicBezTo>
                    <a:pt x="1108" y="297"/>
                    <a:pt x="1013" y="441"/>
                    <a:pt x="925" y="640"/>
                  </a:cubicBezTo>
                  <a:cubicBezTo>
                    <a:pt x="293" y="2228"/>
                    <a:pt x="49" y="3855"/>
                    <a:pt x="0" y="5523"/>
                  </a:cubicBezTo>
                  <a:cubicBezTo>
                    <a:pt x="0" y="5622"/>
                    <a:pt x="7" y="5718"/>
                    <a:pt x="25" y="5806"/>
                  </a:cubicBezTo>
                  <a:cubicBezTo>
                    <a:pt x="85" y="6120"/>
                    <a:pt x="269" y="6339"/>
                    <a:pt x="505" y="6417"/>
                  </a:cubicBezTo>
                  <a:cubicBezTo>
                    <a:pt x="442" y="6285"/>
                    <a:pt x="399" y="6141"/>
                    <a:pt x="378" y="5975"/>
                  </a:cubicBezTo>
                  <a:cubicBezTo>
                    <a:pt x="209" y="4532"/>
                    <a:pt x="681" y="2156"/>
                    <a:pt x="1973" y="1384"/>
                  </a:cubicBezTo>
                  <a:cubicBezTo>
                    <a:pt x="2284" y="1197"/>
                    <a:pt x="2590" y="1123"/>
                    <a:pt x="2898" y="1123"/>
                  </a:cubicBezTo>
                  <a:cubicBezTo>
                    <a:pt x="3950" y="1123"/>
                    <a:pt x="4983" y="2016"/>
                    <a:pt x="5932" y="2513"/>
                  </a:cubicBezTo>
                  <a:cubicBezTo>
                    <a:pt x="5357" y="1148"/>
                    <a:pt x="3963" y="374"/>
                    <a:pt x="2269" y="53"/>
                  </a:cubicBezTo>
                  <a:cubicBezTo>
                    <a:pt x="2086" y="18"/>
                    <a:pt x="1931" y="1"/>
                    <a:pt x="1790" y="1"/>
                  </a:cubicBezTo>
                  <a:close/>
                </a:path>
              </a:pathLst>
            </a:custGeom>
            <a:solidFill>
              <a:srgbClr val="FF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82" name="Google Shape;782;p61"/>
            <p:cNvSpPr/>
            <p:nvPr/>
          </p:nvSpPr>
          <p:spPr>
            <a:xfrm>
              <a:off x="2522677" y="2692334"/>
              <a:ext cx="204790" cy="89293"/>
            </a:xfrm>
            <a:custGeom>
              <a:avLst/>
              <a:gdLst/>
              <a:ahLst/>
              <a:cxnLst/>
              <a:rect l="l" t="t" r="r" b="b"/>
              <a:pathLst>
                <a:path w="3759" h="1639" extrusionOk="0">
                  <a:moveTo>
                    <a:pt x="3604" y="1"/>
                  </a:moveTo>
                  <a:cubicBezTo>
                    <a:pt x="3466" y="1"/>
                    <a:pt x="3307" y="18"/>
                    <a:pt x="3123" y="50"/>
                  </a:cubicBezTo>
                  <a:cubicBezTo>
                    <a:pt x="1832" y="297"/>
                    <a:pt x="713" y="806"/>
                    <a:pt x="1" y="1638"/>
                  </a:cubicBezTo>
                  <a:lnTo>
                    <a:pt x="1" y="1638"/>
                  </a:lnTo>
                  <a:cubicBezTo>
                    <a:pt x="713" y="806"/>
                    <a:pt x="1832" y="297"/>
                    <a:pt x="3123" y="50"/>
                  </a:cubicBezTo>
                  <a:cubicBezTo>
                    <a:pt x="3307" y="18"/>
                    <a:pt x="3466" y="1"/>
                    <a:pt x="3604" y="1"/>
                  </a:cubicBezTo>
                  <a:cubicBezTo>
                    <a:pt x="3656" y="1"/>
                    <a:pt x="3710" y="4"/>
                    <a:pt x="3759" y="8"/>
                  </a:cubicBezTo>
                  <a:cubicBezTo>
                    <a:pt x="3710" y="4"/>
                    <a:pt x="3656" y="1"/>
                    <a:pt x="3604" y="1"/>
                  </a:cubicBezTo>
                  <a:close/>
                </a:path>
              </a:pathLst>
            </a:custGeom>
            <a:solidFill>
              <a:srgbClr val="EDE9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83" name="Google Shape;783;p61"/>
            <p:cNvSpPr/>
            <p:nvPr/>
          </p:nvSpPr>
          <p:spPr>
            <a:xfrm>
              <a:off x="2522677" y="2781574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D5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84" name="Google Shape;784;p61"/>
            <p:cNvSpPr/>
            <p:nvPr/>
          </p:nvSpPr>
          <p:spPr>
            <a:xfrm>
              <a:off x="2487863" y="2781574"/>
              <a:ext cx="34867" cy="59819"/>
            </a:xfrm>
            <a:custGeom>
              <a:avLst/>
              <a:gdLst/>
              <a:ahLst/>
              <a:cxnLst/>
              <a:rect l="l" t="t" r="r" b="b"/>
              <a:pathLst>
                <a:path w="640" h="1098" extrusionOk="0">
                  <a:moveTo>
                    <a:pt x="640" y="0"/>
                  </a:moveTo>
                  <a:cubicBezTo>
                    <a:pt x="371" y="311"/>
                    <a:pt x="159" y="674"/>
                    <a:pt x="18" y="1083"/>
                  </a:cubicBezTo>
                  <a:cubicBezTo>
                    <a:pt x="11" y="1087"/>
                    <a:pt x="4" y="1094"/>
                    <a:pt x="0" y="1098"/>
                  </a:cubicBezTo>
                  <a:cubicBezTo>
                    <a:pt x="4" y="1094"/>
                    <a:pt x="11" y="1087"/>
                    <a:pt x="18" y="1083"/>
                  </a:cubicBezTo>
                  <a:cubicBezTo>
                    <a:pt x="159" y="674"/>
                    <a:pt x="371" y="311"/>
                    <a:pt x="640" y="0"/>
                  </a:cubicBezTo>
                  <a:close/>
                </a:path>
              </a:pathLst>
            </a:custGeom>
            <a:solidFill>
              <a:srgbClr val="DC83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85" name="Google Shape;785;p61"/>
            <p:cNvSpPr/>
            <p:nvPr/>
          </p:nvSpPr>
          <p:spPr>
            <a:xfrm>
              <a:off x="2768930" y="2734066"/>
              <a:ext cx="47180" cy="247884"/>
            </a:xfrm>
            <a:custGeom>
              <a:avLst/>
              <a:gdLst/>
              <a:ahLst/>
              <a:cxnLst/>
              <a:rect l="l" t="t" r="r" b="b"/>
              <a:pathLst>
                <a:path w="866" h="4550" extrusionOk="0">
                  <a:moveTo>
                    <a:pt x="1" y="1"/>
                  </a:moveTo>
                  <a:cubicBezTo>
                    <a:pt x="569" y="1483"/>
                    <a:pt x="806" y="2996"/>
                    <a:pt x="866" y="4550"/>
                  </a:cubicBezTo>
                  <a:cubicBezTo>
                    <a:pt x="806" y="2996"/>
                    <a:pt x="569" y="1483"/>
                    <a:pt x="1" y="1"/>
                  </a:cubicBezTo>
                  <a:close/>
                </a:path>
              </a:pathLst>
            </a:custGeom>
            <a:solidFill>
              <a:srgbClr val="EDE9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86" name="Google Shape;786;p61"/>
            <p:cNvSpPr/>
            <p:nvPr/>
          </p:nvSpPr>
          <p:spPr>
            <a:xfrm>
              <a:off x="2479201" y="2692334"/>
              <a:ext cx="337722" cy="336686"/>
            </a:xfrm>
            <a:custGeom>
              <a:avLst/>
              <a:gdLst/>
              <a:ahLst/>
              <a:cxnLst/>
              <a:rect l="l" t="t" r="r" b="b"/>
              <a:pathLst>
                <a:path w="6199" h="6180" extrusionOk="0">
                  <a:moveTo>
                    <a:pt x="4402" y="1"/>
                  </a:moveTo>
                  <a:cubicBezTo>
                    <a:pt x="4264" y="1"/>
                    <a:pt x="4105" y="18"/>
                    <a:pt x="3921" y="50"/>
                  </a:cubicBezTo>
                  <a:cubicBezTo>
                    <a:pt x="2630" y="297"/>
                    <a:pt x="1511" y="806"/>
                    <a:pt x="799" y="1638"/>
                  </a:cubicBezTo>
                  <a:cubicBezTo>
                    <a:pt x="530" y="1949"/>
                    <a:pt x="318" y="2312"/>
                    <a:pt x="177" y="2721"/>
                  </a:cubicBezTo>
                  <a:cubicBezTo>
                    <a:pt x="170" y="2725"/>
                    <a:pt x="163" y="2732"/>
                    <a:pt x="159" y="2736"/>
                  </a:cubicBezTo>
                  <a:cubicBezTo>
                    <a:pt x="71" y="2813"/>
                    <a:pt x="22" y="2915"/>
                    <a:pt x="1" y="3029"/>
                  </a:cubicBezTo>
                  <a:cubicBezTo>
                    <a:pt x="291" y="2651"/>
                    <a:pt x="678" y="2361"/>
                    <a:pt x="1112" y="2167"/>
                  </a:cubicBezTo>
                  <a:cubicBezTo>
                    <a:pt x="1850" y="1708"/>
                    <a:pt x="2669" y="1200"/>
                    <a:pt x="3456" y="1200"/>
                  </a:cubicBezTo>
                  <a:cubicBezTo>
                    <a:pt x="3893" y="1200"/>
                    <a:pt x="4317" y="1359"/>
                    <a:pt x="4712" y="1772"/>
                  </a:cubicBezTo>
                  <a:cubicBezTo>
                    <a:pt x="5686" y="2809"/>
                    <a:pt x="5933" y="4757"/>
                    <a:pt x="6007" y="6180"/>
                  </a:cubicBezTo>
                  <a:cubicBezTo>
                    <a:pt x="6127" y="6021"/>
                    <a:pt x="6198" y="5795"/>
                    <a:pt x="6190" y="5523"/>
                  </a:cubicBezTo>
                  <a:cubicBezTo>
                    <a:pt x="6187" y="5453"/>
                    <a:pt x="6187" y="5386"/>
                    <a:pt x="6184" y="5316"/>
                  </a:cubicBezTo>
                  <a:cubicBezTo>
                    <a:pt x="6124" y="3762"/>
                    <a:pt x="5887" y="2249"/>
                    <a:pt x="5319" y="767"/>
                  </a:cubicBezTo>
                  <a:cubicBezTo>
                    <a:pt x="5301" y="724"/>
                    <a:pt x="5283" y="682"/>
                    <a:pt x="5270" y="640"/>
                  </a:cubicBezTo>
                  <a:cubicBezTo>
                    <a:pt x="5083" y="230"/>
                    <a:pt x="4878" y="50"/>
                    <a:pt x="4557" y="8"/>
                  </a:cubicBezTo>
                  <a:cubicBezTo>
                    <a:pt x="4508" y="4"/>
                    <a:pt x="4454" y="1"/>
                    <a:pt x="4402" y="1"/>
                  </a:cubicBezTo>
                  <a:close/>
                </a:path>
              </a:pathLst>
            </a:custGeom>
            <a:solidFill>
              <a:srgbClr val="ED8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87" name="Google Shape;787;p61"/>
            <p:cNvSpPr/>
            <p:nvPr/>
          </p:nvSpPr>
          <p:spPr>
            <a:xfrm>
              <a:off x="2151989" y="3332157"/>
              <a:ext cx="6211" cy="490"/>
            </a:xfrm>
            <a:custGeom>
              <a:avLst/>
              <a:gdLst/>
              <a:ahLst/>
              <a:cxnLst/>
              <a:rect l="l" t="t" r="r" b="b"/>
              <a:pathLst>
                <a:path w="114" h="9" extrusionOk="0">
                  <a:moveTo>
                    <a:pt x="57" y="1"/>
                  </a:moveTo>
                  <a:cubicBezTo>
                    <a:pt x="36" y="1"/>
                    <a:pt x="18" y="4"/>
                    <a:pt x="0" y="9"/>
                  </a:cubicBezTo>
                  <a:cubicBezTo>
                    <a:pt x="18" y="4"/>
                    <a:pt x="36" y="1"/>
                    <a:pt x="57" y="1"/>
                  </a:cubicBezTo>
                  <a:cubicBezTo>
                    <a:pt x="75" y="1"/>
                    <a:pt x="96" y="4"/>
                    <a:pt x="114" y="9"/>
                  </a:cubicBezTo>
                  <a:cubicBezTo>
                    <a:pt x="96" y="4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EDA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88" name="Google Shape;788;p61"/>
            <p:cNvSpPr/>
            <p:nvPr/>
          </p:nvSpPr>
          <p:spPr>
            <a:xfrm>
              <a:off x="1915651" y="2836926"/>
              <a:ext cx="422274" cy="253822"/>
            </a:xfrm>
            <a:custGeom>
              <a:avLst/>
              <a:gdLst/>
              <a:ahLst/>
              <a:cxnLst/>
              <a:rect l="l" t="t" r="r" b="b"/>
              <a:pathLst>
                <a:path w="7751" h="4659" extrusionOk="0">
                  <a:moveTo>
                    <a:pt x="4211" y="0"/>
                  </a:moveTo>
                  <a:cubicBezTo>
                    <a:pt x="2574" y="18"/>
                    <a:pt x="1" y="858"/>
                    <a:pt x="224" y="2961"/>
                  </a:cubicBezTo>
                  <a:cubicBezTo>
                    <a:pt x="365" y="4330"/>
                    <a:pt x="1752" y="4659"/>
                    <a:pt x="3160" y="4659"/>
                  </a:cubicBezTo>
                  <a:cubicBezTo>
                    <a:pt x="4099" y="4659"/>
                    <a:pt x="5048" y="4511"/>
                    <a:pt x="5648" y="4433"/>
                  </a:cubicBezTo>
                  <a:cubicBezTo>
                    <a:pt x="6558" y="4309"/>
                    <a:pt x="7430" y="3890"/>
                    <a:pt x="7592" y="2895"/>
                  </a:cubicBezTo>
                  <a:cubicBezTo>
                    <a:pt x="7751" y="1924"/>
                    <a:pt x="7115" y="1052"/>
                    <a:pt x="6304" y="587"/>
                  </a:cubicBezTo>
                  <a:cubicBezTo>
                    <a:pt x="5874" y="339"/>
                    <a:pt x="5327" y="184"/>
                    <a:pt x="4748" y="124"/>
                  </a:cubicBezTo>
                  <a:cubicBezTo>
                    <a:pt x="4603" y="46"/>
                    <a:pt x="4431" y="0"/>
                    <a:pt x="4229" y="0"/>
                  </a:cubicBezTo>
                  <a:close/>
                </a:path>
              </a:pathLst>
            </a:custGeom>
            <a:solidFill>
              <a:srgbClr val="FFB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89" name="Google Shape;789;p61"/>
            <p:cNvSpPr/>
            <p:nvPr/>
          </p:nvSpPr>
          <p:spPr>
            <a:xfrm>
              <a:off x="2333247" y="2883235"/>
              <a:ext cx="182562" cy="169487"/>
            </a:xfrm>
            <a:custGeom>
              <a:avLst/>
              <a:gdLst/>
              <a:ahLst/>
              <a:cxnLst/>
              <a:rect l="l" t="t" r="r" b="b"/>
              <a:pathLst>
                <a:path w="3351" h="3111" extrusionOk="0">
                  <a:moveTo>
                    <a:pt x="1243" y="1"/>
                  </a:moveTo>
                  <a:cubicBezTo>
                    <a:pt x="598" y="1"/>
                    <a:pt x="1" y="788"/>
                    <a:pt x="245" y="1402"/>
                  </a:cubicBezTo>
                  <a:cubicBezTo>
                    <a:pt x="276" y="1486"/>
                    <a:pt x="312" y="1568"/>
                    <a:pt x="351" y="1649"/>
                  </a:cubicBezTo>
                  <a:cubicBezTo>
                    <a:pt x="365" y="2012"/>
                    <a:pt x="559" y="2355"/>
                    <a:pt x="869" y="2545"/>
                  </a:cubicBezTo>
                  <a:cubicBezTo>
                    <a:pt x="944" y="2644"/>
                    <a:pt x="1035" y="2726"/>
                    <a:pt x="1155" y="2796"/>
                  </a:cubicBezTo>
                  <a:cubicBezTo>
                    <a:pt x="1286" y="2874"/>
                    <a:pt x="1452" y="2926"/>
                    <a:pt x="1621" y="2941"/>
                  </a:cubicBezTo>
                  <a:cubicBezTo>
                    <a:pt x="1716" y="2986"/>
                    <a:pt x="1812" y="3025"/>
                    <a:pt x="1911" y="3064"/>
                  </a:cubicBezTo>
                  <a:cubicBezTo>
                    <a:pt x="1991" y="3096"/>
                    <a:pt x="2080" y="3110"/>
                    <a:pt x="2168" y="3110"/>
                  </a:cubicBezTo>
                  <a:cubicBezTo>
                    <a:pt x="2330" y="3110"/>
                    <a:pt x="2496" y="3068"/>
                    <a:pt x="2631" y="3008"/>
                  </a:cubicBezTo>
                  <a:cubicBezTo>
                    <a:pt x="2842" y="2919"/>
                    <a:pt x="3050" y="2768"/>
                    <a:pt x="3160" y="2556"/>
                  </a:cubicBezTo>
                  <a:cubicBezTo>
                    <a:pt x="3351" y="2200"/>
                    <a:pt x="3343" y="1797"/>
                    <a:pt x="3160" y="1458"/>
                  </a:cubicBezTo>
                  <a:cubicBezTo>
                    <a:pt x="3075" y="1120"/>
                    <a:pt x="2859" y="763"/>
                    <a:pt x="2602" y="541"/>
                  </a:cubicBezTo>
                  <a:cubicBezTo>
                    <a:pt x="2217" y="206"/>
                    <a:pt x="1815" y="47"/>
                    <a:pt x="1310" y="4"/>
                  </a:cubicBezTo>
                  <a:cubicBezTo>
                    <a:pt x="1289" y="1"/>
                    <a:pt x="1265" y="1"/>
                    <a:pt x="1243" y="1"/>
                  </a:cubicBezTo>
                  <a:close/>
                </a:path>
              </a:pathLst>
            </a:custGeom>
            <a:solidFill>
              <a:srgbClr val="FFB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90" name="Google Shape;790;p61"/>
            <p:cNvSpPr/>
            <p:nvPr/>
          </p:nvSpPr>
          <p:spPr>
            <a:xfrm>
              <a:off x="1673647" y="2818294"/>
              <a:ext cx="116751" cy="110594"/>
            </a:xfrm>
            <a:custGeom>
              <a:avLst/>
              <a:gdLst/>
              <a:ahLst/>
              <a:cxnLst/>
              <a:rect l="l" t="t" r="r" b="b"/>
              <a:pathLst>
                <a:path w="2143" h="2030" extrusionOk="0">
                  <a:moveTo>
                    <a:pt x="1701" y="0"/>
                  </a:moveTo>
                  <a:cubicBezTo>
                    <a:pt x="1504" y="21"/>
                    <a:pt x="1285" y="35"/>
                    <a:pt x="1105" y="131"/>
                  </a:cubicBezTo>
                  <a:cubicBezTo>
                    <a:pt x="928" y="219"/>
                    <a:pt x="766" y="364"/>
                    <a:pt x="621" y="494"/>
                  </a:cubicBezTo>
                  <a:cubicBezTo>
                    <a:pt x="314" y="780"/>
                    <a:pt x="1" y="1136"/>
                    <a:pt x="57" y="1581"/>
                  </a:cubicBezTo>
                  <a:cubicBezTo>
                    <a:pt x="89" y="1839"/>
                    <a:pt x="276" y="2030"/>
                    <a:pt x="505" y="2030"/>
                  </a:cubicBezTo>
                  <a:cubicBezTo>
                    <a:pt x="579" y="2030"/>
                    <a:pt x="653" y="2012"/>
                    <a:pt x="734" y="1969"/>
                  </a:cubicBezTo>
                  <a:cubicBezTo>
                    <a:pt x="1038" y="1810"/>
                    <a:pt x="1151" y="1546"/>
                    <a:pt x="1369" y="1299"/>
                  </a:cubicBezTo>
                  <a:cubicBezTo>
                    <a:pt x="1465" y="1189"/>
                    <a:pt x="1574" y="1101"/>
                    <a:pt x="1680" y="999"/>
                  </a:cubicBezTo>
                  <a:cubicBezTo>
                    <a:pt x="1789" y="893"/>
                    <a:pt x="1867" y="755"/>
                    <a:pt x="1966" y="639"/>
                  </a:cubicBezTo>
                  <a:cubicBezTo>
                    <a:pt x="2143" y="431"/>
                    <a:pt x="2061" y="0"/>
                    <a:pt x="1744" y="0"/>
                  </a:cubicBezTo>
                  <a:close/>
                </a:path>
              </a:pathLst>
            </a:custGeom>
            <a:solidFill>
              <a:srgbClr val="FFB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91" name="Google Shape;791;p61"/>
            <p:cNvSpPr/>
            <p:nvPr/>
          </p:nvSpPr>
          <p:spPr>
            <a:xfrm>
              <a:off x="2670320" y="2830988"/>
              <a:ext cx="89456" cy="121926"/>
            </a:xfrm>
            <a:custGeom>
              <a:avLst/>
              <a:gdLst/>
              <a:ahLst/>
              <a:cxnLst/>
              <a:rect l="l" t="t" r="r" b="b"/>
              <a:pathLst>
                <a:path w="1642" h="2238" extrusionOk="0">
                  <a:moveTo>
                    <a:pt x="308" y="0"/>
                  </a:moveTo>
                  <a:cubicBezTo>
                    <a:pt x="131" y="0"/>
                    <a:pt x="1" y="219"/>
                    <a:pt x="86" y="395"/>
                  </a:cubicBezTo>
                  <a:cubicBezTo>
                    <a:pt x="213" y="653"/>
                    <a:pt x="340" y="932"/>
                    <a:pt x="435" y="1204"/>
                  </a:cubicBezTo>
                  <a:cubicBezTo>
                    <a:pt x="530" y="1482"/>
                    <a:pt x="562" y="1789"/>
                    <a:pt x="731" y="2036"/>
                  </a:cubicBezTo>
                  <a:cubicBezTo>
                    <a:pt x="816" y="2167"/>
                    <a:pt x="978" y="2237"/>
                    <a:pt x="1133" y="2237"/>
                  </a:cubicBezTo>
                  <a:cubicBezTo>
                    <a:pt x="1310" y="2237"/>
                    <a:pt x="1479" y="2142"/>
                    <a:pt x="1514" y="1934"/>
                  </a:cubicBezTo>
                  <a:cubicBezTo>
                    <a:pt x="1642" y="1178"/>
                    <a:pt x="1045" y="420"/>
                    <a:pt x="438" y="39"/>
                  </a:cubicBezTo>
                  <a:cubicBezTo>
                    <a:pt x="396" y="10"/>
                    <a:pt x="350" y="0"/>
                    <a:pt x="308" y="0"/>
                  </a:cubicBezTo>
                  <a:close/>
                </a:path>
              </a:pathLst>
            </a:custGeom>
            <a:solidFill>
              <a:srgbClr val="FFB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92" name="Google Shape;792;p61"/>
            <p:cNvSpPr/>
            <p:nvPr/>
          </p:nvSpPr>
          <p:spPr>
            <a:xfrm>
              <a:off x="1864385" y="3255666"/>
              <a:ext cx="41568" cy="41568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1" y="1"/>
                  </a:moveTo>
                  <a:cubicBezTo>
                    <a:pt x="170" y="1"/>
                    <a:pt x="0" y="173"/>
                    <a:pt x="0" y="382"/>
                  </a:cubicBezTo>
                  <a:cubicBezTo>
                    <a:pt x="0" y="594"/>
                    <a:pt x="170" y="763"/>
                    <a:pt x="381" y="763"/>
                  </a:cubicBezTo>
                  <a:cubicBezTo>
                    <a:pt x="590" y="763"/>
                    <a:pt x="762" y="594"/>
                    <a:pt x="762" y="382"/>
                  </a:cubicBezTo>
                  <a:cubicBezTo>
                    <a:pt x="762" y="173"/>
                    <a:pt x="590" y="1"/>
                    <a:pt x="3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93" name="Google Shape;793;p61"/>
            <p:cNvSpPr/>
            <p:nvPr/>
          </p:nvSpPr>
          <p:spPr>
            <a:xfrm>
              <a:off x="2428261" y="3255666"/>
              <a:ext cx="41623" cy="41568"/>
            </a:xfrm>
            <a:custGeom>
              <a:avLst/>
              <a:gdLst/>
              <a:ahLst/>
              <a:cxnLst/>
              <a:rect l="l" t="t" r="r" b="b"/>
              <a:pathLst>
                <a:path w="764" h="763" extrusionOk="0">
                  <a:moveTo>
                    <a:pt x="382" y="1"/>
                  </a:moveTo>
                  <a:cubicBezTo>
                    <a:pt x="170" y="1"/>
                    <a:pt x="1" y="173"/>
                    <a:pt x="1" y="382"/>
                  </a:cubicBezTo>
                  <a:cubicBezTo>
                    <a:pt x="1" y="594"/>
                    <a:pt x="170" y="763"/>
                    <a:pt x="382" y="763"/>
                  </a:cubicBezTo>
                  <a:cubicBezTo>
                    <a:pt x="590" y="763"/>
                    <a:pt x="763" y="594"/>
                    <a:pt x="763" y="382"/>
                  </a:cubicBezTo>
                  <a:cubicBezTo>
                    <a:pt x="763" y="173"/>
                    <a:pt x="590" y="1"/>
                    <a:pt x="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794" name="Google Shape;794;p61"/>
            <p:cNvGrpSpPr/>
            <p:nvPr/>
          </p:nvGrpSpPr>
          <p:grpSpPr>
            <a:xfrm>
              <a:off x="1597163" y="3114375"/>
              <a:ext cx="1216400" cy="342600"/>
              <a:chOff x="1597163" y="3114375"/>
              <a:chExt cx="1216400" cy="342600"/>
            </a:xfrm>
          </p:grpSpPr>
          <p:sp>
            <p:nvSpPr>
              <p:cNvPr id="795" name="Google Shape;795;p61"/>
              <p:cNvSpPr/>
              <p:nvPr/>
            </p:nvSpPr>
            <p:spPr>
              <a:xfrm>
                <a:off x="1713863" y="3114375"/>
                <a:ext cx="342600" cy="3426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6" name="Google Shape;796;p61"/>
              <p:cNvSpPr/>
              <p:nvPr/>
            </p:nvSpPr>
            <p:spPr>
              <a:xfrm>
                <a:off x="2370163" y="3114375"/>
                <a:ext cx="342600" cy="3426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cxnSp>
            <p:nvCxnSpPr>
              <p:cNvPr id="797" name="Google Shape;797;p61"/>
              <p:cNvCxnSpPr>
                <a:stCxn id="795" idx="2"/>
              </p:cNvCxnSpPr>
              <p:nvPr/>
            </p:nvCxnSpPr>
            <p:spPr>
              <a:xfrm rot="10800000">
                <a:off x="1597163" y="3285675"/>
                <a:ext cx="1167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8" name="Google Shape;798;p61"/>
              <p:cNvCxnSpPr>
                <a:stCxn id="796" idx="6"/>
              </p:cNvCxnSpPr>
              <p:nvPr/>
            </p:nvCxnSpPr>
            <p:spPr>
              <a:xfrm>
                <a:off x="2712763" y="3285675"/>
                <a:ext cx="1008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9" name="Google Shape;799;p61"/>
              <p:cNvCxnSpPr>
                <a:stCxn id="795" idx="7"/>
                <a:endCxn id="796" idx="1"/>
              </p:cNvCxnSpPr>
              <p:nvPr/>
            </p:nvCxnSpPr>
            <p:spPr>
              <a:xfrm rot="-5400000" flipH="1">
                <a:off x="2212990" y="2957848"/>
                <a:ext cx="600" cy="414000"/>
              </a:xfrm>
              <a:prstGeom prst="curvedConnector3">
                <a:avLst>
                  <a:gd name="adj1" fmla="val -21782935"/>
                </a:avLst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00" name="Google Shape;800;p61"/>
            <p:cNvGrpSpPr/>
            <p:nvPr/>
          </p:nvGrpSpPr>
          <p:grpSpPr>
            <a:xfrm>
              <a:off x="2039105" y="3222215"/>
              <a:ext cx="342679" cy="289997"/>
              <a:chOff x="2039105" y="3222215"/>
              <a:chExt cx="342679" cy="289997"/>
            </a:xfrm>
          </p:grpSpPr>
          <p:sp>
            <p:nvSpPr>
              <p:cNvPr id="801" name="Google Shape;801;p61"/>
              <p:cNvSpPr/>
              <p:nvPr/>
            </p:nvSpPr>
            <p:spPr>
              <a:xfrm>
                <a:off x="2039105" y="3222215"/>
                <a:ext cx="342679" cy="289997"/>
              </a:xfrm>
              <a:custGeom>
                <a:avLst/>
                <a:gdLst/>
                <a:ahLst/>
                <a:cxnLst/>
                <a:rect l="l" t="t" r="r" b="b"/>
                <a:pathLst>
                  <a:path w="6290" h="5323" extrusionOk="0">
                    <a:moveTo>
                      <a:pt x="3145" y="1"/>
                    </a:moveTo>
                    <a:cubicBezTo>
                      <a:pt x="1409" y="1"/>
                      <a:pt x="1" y="1190"/>
                      <a:pt x="1" y="2662"/>
                    </a:cubicBezTo>
                    <a:cubicBezTo>
                      <a:pt x="1" y="4133"/>
                      <a:pt x="1409" y="5322"/>
                      <a:pt x="3145" y="5322"/>
                    </a:cubicBezTo>
                    <a:cubicBezTo>
                      <a:pt x="4882" y="5322"/>
                      <a:pt x="6289" y="4133"/>
                      <a:pt x="6289" y="2662"/>
                    </a:cubicBezTo>
                    <a:cubicBezTo>
                      <a:pt x="6289" y="1190"/>
                      <a:pt x="4882" y="1"/>
                      <a:pt x="3145" y="1"/>
                    </a:cubicBezTo>
                    <a:close/>
                  </a:path>
                </a:pathLst>
              </a:custGeom>
              <a:solidFill>
                <a:srgbClr val="FFBD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2" name="Google Shape;802;p61"/>
              <p:cNvSpPr/>
              <p:nvPr/>
            </p:nvSpPr>
            <p:spPr>
              <a:xfrm>
                <a:off x="2039105" y="3222215"/>
                <a:ext cx="342679" cy="289997"/>
              </a:xfrm>
              <a:custGeom>
                <a:avLst/>
                <a:gdLst/>
                <a:ahLst/>
                <a:cxnLst/>
                <a:rect l="l" t="t" r="r" b="b"/>
                <a:pathLst>
                  <a:path w="6290" h="5323" extrusionOk="0">
                    <a:moveTo>
                      <a:pt x="3018" y="89"/>
                    </a:moveTo>
                    <a:cubicBezTo>
                      <a:pt x="3315" y="89"/>
                      <a:pt x="3600" y="134"/>
                      <a:pt x="3858" y="227"/>
                    </a:cubicBezTo>
                    <a:cubicBezTo>
                      <a:pt x="4240" y="286"/>
                      <a:pt x="4589" y="364"/>
                      <a:pt x="4955" y="590"/>
                    </a:cubicBezTo>
                    <a:cubicBezTo>
                      <a:pt x="5069" y="660"/>
                      <a:pt x="5160" y="742"/>
                      <a:pt x="5238" y="833"/>
                    </a:cubicBezTo>
                    <a:cubicBezTo>
                      <a:pt x="5545" y="1056"/>
                      <a:pt x="5785" y="1374"/>
                      <a:pt x="5898" y="1776"/>
                    </a:cubicBezTo>
                    <a:cubicBezTo>
                      <a:pt x="5919" y="1843"/>
                      <a:pt x="5929" y="1910"/>
                      <a:pt x="5937" y="1973"/>
                    </a:cubicBezTo>
                    <a:cubicBezTo>
                      <a:pt x="5955" y="2072"/>
                      <a:pt x="5961" y="2171"/>
                      <a:pt x="5965" y="2270"/>
                    </a:cubicBezTo>
                    <a:cubicBezTo>
                      <a:pt x="5989" y="2556"/>
                      <a:pt x="5961" y="2848"/>
                      <a:pt x="5870" y="3138"/>
                    </a:cubicBezTo>
                    <a:cubicBezTo>
                      <a:pt x="5619" y="3925"/>
                      <a:pt x="4860" y="4398"/>
                      <a:pt x="4105" y="4613"/>
                    </a:cubicBezTo>
                    <a:cubicBezTo>
                      <a:pt x="3770" y="4708"/>
                      <a:pt x="3388" y="4761"/>
                      <a:pt x="3000" y="4761"/>
                    </a:cubicBezTo>
                    <a:cubicBezTo>
                      <a:pt x="1702" y="4761"/>
                      <a:pt x="333" y="4179"/>
                      <a:pt x="361" y="2696"/>
                    </a:cubicBezTo>
                    <a:cubicBezTo>
                      <a:pt x="344" y="2509"/>
                      <a:pt x="357" y="2326"/>
                      <a:pt x="393" y="2143"/>
                    </a:cubicBezTo>
                    <a:cubicBezTo>
                      <a:pt x="466" y="1631"/>
                      <a:pt x="714" y="1133"/>
                      <a:pt x="1119" y="766"/>
                    </a:cubicBezTo>
                    <a:cubicBezTo>
                      <a:pt x="1589" y="339"/>
                      <a:pt x="2323" y="89"/>
                      <a:pt x="3018" y="89"/>
                    </a:cubicBezTo>
                    <a:close/>
                    <a:moveTo>
                      <a:pt x="3145" y="1"/>
                    </a:moveTo>
                    <a:cubicBezTo>
                      <a:pt x="2245" y="1"/>
                      <a:pt x="1430" y="322"/>
                      <a:pt x="855" y="837"/>
                    </a:cubicBezTo>
                    <a:cubicBezTo>
                      <a:pt x="326" y="1313"/>
                      <a:pt x="1" y="1955"/>
                      <a:pt x="1" y="2662"/>
                    </a:cubicBezTo>
                    <a:cubicBezTo>
                      <a:pt x="1" y="4133"/>
                      <a:pt x="1409" y="5322"/>
                      <a:pt x="3145" y="5322"/>
                    </a:cubicBezTo>
                    <a:cubicBezTo>
                      <a:pt x="4352" y="5322"/>
                      <a:pt x="5400" y="4747"/>
                      <a:pt x="5929" y="3903"/>
                    </a:cubicBezTo>
                    <a:cubicBezTo>
                      <a:pt x="6159" y="3533"/>
                      <a:pt x="6289" y="3110"/>
                      <a:pt x="6289" y="2662"/>
                    </a:cubicBezTo>
                    <a:cubicBezTo>
                      <a:pt x="6289" y="1190"/>
                      <a:pt x="4882" y="1"/>
                      <a:pt x="3145" y="1"/>
                    </a:cubicBezTo>
                    <a:close/>
                  </a:path>
                </a:pathLst>
              </a:custGeom>
              <a:solidFill>
                <a:srgbClr val="DB9D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3" name="Google Shape;803;p61"/>
              <p:cNvSpPr/>
              <p:nvPr/>
            </p:nvSpPr>
            <p:spPr>
              <a:xfrm>
                <a:off x="2134119" y="3332157"/>
                <a:ext cx="41950" cy="70061"/>
              </a:xfrm>
              <a:custGeom>
                <a:avLst/>
                <a:gdLst/>
                <a:ahLst/>
                <a:cxnLst/>
                <a:rect l="l" t="t" r="r" b="b"/>
                <a:pathLst>
                  <a:path w="770" h="1286" extrusionOk="0">
                    <a:moveTo>
                      <a:pt x="385" y="1"/>
                    </a:moveTo>
                    <a:cubicBezTo>
                      <a:pt x="170" y="1"/>
                      <a:pt x="0" y="291"/>
                      <a:pt x="0" y="644"/>
                    </a:cubicBezTo>
                    <a:cubicBezTo>
                      <a:pt x="0" y="996"/>
                      <a:pt x="170" y="1286"/>
                      <a:pt x="385" y="1286"/>
                    </a:cubicBezTo>
                    <a:cubicBezTo>
                      <a:pt x="597" y="1286"/>
                      <a:pt x="769" y="996"/>
                      <a:pt x="769" y="644"/>
                    </a:cubicBezTo>
                    <a:cubicBezTo>
                      <a:pt x="769" y="291"/>
                      <a:pt x="597" y="1"/>
                      <a:pt x="385" y="1"/>
                    </a:cubicBezTo>
                    <a:close/>
                  </a:path>
                </a:pathLst>
              </a:custGeom>
              <a:solidFill>
                <a:srgbClr val="FF9C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4" name="Google Shape;804;p61"/>
              <p:cNvSpPr/>
              <p:nvPr/>
            </p:nvSpPr>
            <p:spPr>
              <a:xfrm>
                <a:off x="2244280" y="3332157"/>
                <a:ext cx="42168" cy="70061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286" extrusionOk="0">
                    <a:moveTo>
                      <a:pt x="389" y="1"/>
                    </a:moveTo>
                    <a:cubicBezTo>
                      <a:pt x="173" y="1"/>
                      <a:pt x="0" y="291"/>
                      <a:pt x="0" y="644"/>
                    </a:cubicBezTo>
                    <a:cubicBezTo>
                      <a:pt x="0" y="996"/>
                      <a:pt x="173" y="1286"/>
                      <a:pt x="389" y="1286"/>
                    </a:cubicBezTo>
                    <a:cubicBezTo>
                      <a:pt x="601" y="1286"/>
                      <a:pt x="773" y="996"/>
                      <a:pt x="773" y="644"/>
                    </a:cubicBezTo>
                    <a:cubicBezTo>
                      <a:pt x="773" y="291"/>
                      <a:pt x="601" y="1"/>
                      <a:pt x="389" y="1"/>
                    </a:cubicBezTo>
                    <a:close/>
                  </a:path>
                </a:pathLst>
              </a:custGeom>
              <a:solidFill>
                <a:srgbClr val="FF9C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5" name="Google Shape;805;p61"/>
              <p:cNvSpPr/>
              <p:nvPr/>
            </p:nvSpPr>
            <p:spPr>
              <a:xfrm>
                <a:off x="2136407" y="3332157"/>
                <a:ext cx="36556" cy="19340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55" extrusionOk="0">
                    <a:moveTo>
                      <a:pt x="343" y="1"/>
                    </a:moveTo>
                    <a:cubicBezTo>
                      <a:pt x="322" y="1"/>
                      <a:pt x="304" y="4"/>
                      <a:pt x="286" y="9"/>
                    </a:cubicBezTo>
                    <a:cubicBezTo>
                      <a:pt x="159" y="40"/>
                      <a:pt x="57" y="170"/>
                      <a:pt x="1" y="354"/>
                    </a:cubicBezTo>
                    <a:cubicBezTo>
                      <a:pt x="29" y="340"/>
                      <a:pt x="57" y="326"/>
                      <a:pt x="89" y="315"/>
                    </a:cubicBezTo>
                    <a:cubicBezTo>
                      <a:pt x="180" y="284"/>
                      <a:pt x="276" y="269"/>
                      <a:pt x="371" y="269"/>
                    </a:cubicBezTo>
                    <a:cubicBezTo>
                      <a:pt x="473" y="269"/>
                      <a:pt x="572" y="287"/>
                      <a:pt x="671" y="315"/>
                    </a:cubicBezTo>
                    <a:cubicBezTo>
                      <a:pt x="615" y="153"/>
                      <a:pt x="516" y="36"/>
                      <a:pt x="400" y="9"/>
                    </a:cubicBezTo>
                    <a:cubicBezTo>
                      <a:pt x="382" y="4"/>
                      <a:pt x="361" y="1"/>
                      <a:pt x="343" y="1"/>
                    </a:cubicBezTo>
                    <a:close/>
                  </a:path>
                </a:pathLst>
              </a:custGeom>
              <a:solidFill>
                <a:srgbClr val="ED8E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6" name="Google Shape;806;p61"/>
              <p:cNvSpPr/>
              <p:nvPr/>
            </p:nvSpPr>
            <p:spPr>
              <a:xfrm>
                <a:off x="2245424" y="3332157"/>
                <a:ext cx="40043" cy="25878"/>
              </a:xfrm>
              <a:custGeom>
                <a:avLst/>
                <a:gdLst/>
                <a:ahLst/>
                <a:cxnLst/>
                <a:rect l="l" t="t" r="r" b="b"/>
                <a:pathLst>
                  <a:path w="735" h="475" extrusionOk="0">
                    <a:moveTo>
                      <a:pt x="368" y="1"/>
                    </a:moveTo>
                    <a:cubicBezTo>
                      <a:pt x="194" y="1"/>
                      <a:pt x="50" y="191"/>
                      <a:pt x="0" y="453"/>
                    </a:cubicBezTo>
                    <a:cubicBezTo>
                      <a:pt x="15" y="446"/>
                      <a:pt x="25" y="439"/>
                      <a:pt x="39" y="435"/>
                    </a:cubicBezTo>
                    <a:cubicBezTo>
                      <a:pt x="124" y="407"/>
                      <a:pt x="220" y="396"/>
                      <a:pt x="311" y="396"/>
                    </a:cubicBezTo>
                    <a:cubicBezTo>
                      <a:pt x="456" y="396"/>
                      <a:pt x="604" y="424"/>
                      <a:pt x="735" y="474"/>
                    </a:cubicBezTo>
                    <a:cubicBezTo>
                      <a:pt x="692" y="202"/>
                      <a:pt x="544" y="1"/>
                      <a:pt x="368" y="1"/>
                    </a:cubicBezTo>
                    <a:close/>
                  </a:path>
                </a:pathLst>
              </a:custGeom>
              <a:solidFill>
                <a:srgbClr val="ED8E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7" name="Google Shape;807;p61"/>
              <p:cNvSpPr/>
              <p:nvPr/>
            </p:nvSpPr>
            <p:spPr>
              <a:xfrm>
                <a:off x="2086612" y="3243190"/>
                <a:ext cx="253441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4652" h="1370" extrusionOk="0">
                    <a:moveTo>
                      <a:pt x="2167" y="0"/>
                    </a:moveTo>
                    <a:cubicBezTo>
                      <a:pt x="2090" y="0"/>
                      <a:pt x="2008" y="4"/>
                      <a:pt x="1931" y="11"/>
                    </a:cubicBezTo>
                    <a:cubicBezTo>
                      <a:pt x="1409" y="21"/>
                      <a:pt x="894" y="142"/>
                      <a:pt x="424" y="381"/>
                    </a:cubicBezTo>
                    <a:cubicBezTo>
                      <a:pt x="1" y="596"/>
                      <a:pt x="269" y="1137"/>
                      <a:pt x="661" y="1137"/>
                    </a:cubicBezTo>
                    <a:cubicBezTo>
                      <a:pt x="721" y="1137"/>
                      <a:pt x="780" y="1126"/>
                      <a:pt x="840" y="1098"/>
                    </a:cubicBezTo>
                    <a:cubicBezTo>
                      <a:pt x="1331" y="889"/>
                      <a:pt x="1811" y="773"/>
                      <a:pt x="2283" y="773"/>
                    </a:cubicBezTo>
                    <a:cubicBezTo>
                      <a:pt x="2863" y="773"/>
                      <a:pt x="3431" y="946"/>
                      <a:pt x="3982" y="1316"/>
                    </a:cubicBezTo>
                    <a:cubicBezTo>
                      <a:pt x="4034" y="1352"/>
                      <a:pt x="4088" y="1370"/>
                      <a:pt x="4140" y="1370"/>
                    </a:cubicBezTo>
                    <a:cubicBezTo>
                      <a:pt x="4412" y="1370"/>
                      <a:pt x="4652" y="981"/>
                      <a:pt x="4394" y="780"/>
                    </a:cubicBezTo>
                    <a:cubicBezTo>
                      <a:pt x="4370" y="762"/>
                      <a:pt x="4345" y="748"/>
                      <a:pt x="4324" y="731"/>
                    </a:cubicBezTo>
                    <a:lnTo>
                      <a:pt x="4324" y="727"/>
                    </a:lnTo>
                    <a:cubicBezTo>
                      <a:pt x="4306" y="717"/>
                      <a:pt x="4288" y="706"/>
                      <a:pt x="4270" y="692"/>
                    </a:cubicBezTo>
                    <a:cubicBezTo>
                      <a:pt x="3678" y="272"/>
                      <a:pt x="2912" y="0"/>
                      <a:pt x="2167" y="0"/>
                    </a:cubicBezTo>
                    <a:close/>
                  </a:path>
                </a:pathLst>
              </a:custGeom>
              <a:solidFill>
                <a:srgbClr val="FFC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808" name="Google Shape;808;p61"/>
            <p:cNvSpPr/>
            <p:nvPr/>
          </p:nvSpPr>
          <p:spPr>
            <a:xfrm>
              <a:off x="1571551" y="670740"/>
              <a:ext cx="3914850" cy="1830447"/>
            </a:xfrm>
            <a:prstGeom prst="cloudCallout">
              <a:avLst>
                <a:gd name="adj1" fmla="val -20833"/>
                <a:gd name="adj2" fmla="val 625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Em hãy hoàn thành những từ còn thiếu trong đoạn thơ lục bát trong thời gian 60s nhé</a:t>
              </a:r>
              <a:endParaRPr sz="2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8" name="Google Shape;757;p61"/>
          <p:cNvSpPr txBox="1">
            <a:spLocks/>
          </p:cNvSpPr>
          <p:nvPr/>
        </p:nvSpPr>
        <p:spPr>
          <a:xfrm>
            <a:off x="760724" y="817335"/>
            <a:ext cx="364794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Black Han Sans"/>
              <a:buNone/>
              <a:defRPr sz="2800" b="0" i="0" u="none" strike="noStrike" cap="none">
                <a:solidFill>
                  <a:schemeClr val="accent4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a. Tập gieo vần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7002673" y="1795351"/>
            <a:ext cx="651641" cy="3441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7692336" y="2404084"/>
            <a:ext cx="595071" cy="3441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6867275" y="3035404"/>
            <a:ext cx="651641" cy="3441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</a:p>
        </p:txBody>
      </p:sp>
      <p:pic>
        <p:nvPicPr>
          <p:cNvPr id="3" name="Countdown Timer 60 seconds ( v 263 ) circle clock with sound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93095" y="35545"/>
            <a:ext cx="1912883" cy="1010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606">
                <p:cTn id="6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57" grpId="0"/>
      <p:bldP spid="758" grpId="0" build="p"/>
      <p:bldP spid="58" grpId="0"/>
      <p:bldP spid="2" grpId="0" animBg="1"/>
      <p:bldP spid="60" grpId="0" animBg="1"/>
      <p:bldP spid="6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1"/>
          <p:cNvSpPr txBox="1">
            <a:spLocks noGrp="1"/>
          </p:cNvSpPr>
          <p:nvPr>
            <p:ph type="title"/>
          </p:nvPr>
        </p:nvSpPr>
        <p:spPr>
          <a:xfrm>
            <a:off x="156802" y="172284"/>
            <a:ext cx="678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1. Khởi động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Google Shape;757;p61"/>
          <p:cNvSpPr txBox="1">
            <a:spLocks/>
          </p:cNvSpPr>
          <p:nvPr/>
        </p:nvSpPr>
        <p:spPr>
          <a:xfrm>
            <a:off x="760724" y="817335"/>
            <a:ext cx="364794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Black Han Sans"/>
              <a:buNone/>
              <a:defRPr sz="2800" b="0" i="0" u="none" strike="noStrike" cap="none">
                <a:solidFill>
                  <a:schemeClr val="accent4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b. Xác định đề tài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512212" y="1865027"/>
            <a:ext cx="2078479" cy="558417"/>
          </a:xfrm>
        </p:spPr>
        <p:txBody>
          <a:bodyPr/>
          <a:lstStyle/>
          <a:p>
            <a:pPr algn="l"/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Thiên nhiên</a:t>
            </a:r>
          </a:p>
        </p:txBody>
      </p:sp>
      <p:sp>
        <p:nvSpPr>
          <p:cNvPr id="119" name="Subtitle 3"/>
          <p:cNvSpPr txBox="1">
            <a:spLocks/>
          </p:cNvSpPr>
          <p:nvPr/>
        </p:nvSpPr>
        <p:spPr>
          <a:xfrm>
            <a:off x="2523608" y="3294583"/>
            <a:ext cx="3004635" cy="772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l"/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Quê hương</a:t>
            </a:r>
          </a:p>
        </p:txBody>
      </p:sp>
      <p:sp>
        <p:nvSpPr>
          <p:cNvPr id="120" name="Subtitle 3"/>
          <p:cNvSpPr txBox="1">
            <a:spLocks/>
          </p:cNvSpPr>
          <p:nvPr/>
        </p:nvSpPr>
        <p:spPr>
          <a:xfrm>
            <a:off x="7134920" y="1496861"/>
            <a:ext cx="3004635" cy="772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l"/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Gia đình</a:t>
            </a:r>
          </a:p>
        </p:txBody>
      </p:sp>
      <p:sp>
        <p:nvSpPr>
          <p:cNvPr id="121" name="Subtitle 3"/>
          <p:cNvSpPr txBox="1">
            <a:spLocks/>
          </p:cNvSpPr>
          <p:nvPr/>
        </p:nvSpPr>
        <p:spPr>
          <a:xfrm>
            <a:off x="7392770" y="2957853"/>
            <a:ext cx="2746785" cy="741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l"/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Bạn bè</a:t>
            </a:r>
          </a:p>
        </p:txBody>
      </p:sp>
      <p:pic>
        <p:nvPicPr>
          <p:cNvPr id="1026" name="Picture 2" descr="Tree Images | Free Vectors, Stock Photos &amp;amp; PS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" b="99067" l="22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64" y="1166041"/>
            <a:ext cx="1994189" cy="170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ết Đo&amp;amp;agrave;n Vi&amp;amp;ecirc;n Vietnam Traditional Holiday Artwork . . #nhuchan  #vietnam #tet #tetholiday #artwork #illust… | Nhật ký nghệ thuật, Tết trung  quốc, Lì xì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69" l="9931" r="89954">
                        <a14:foregroundMark x1="55312" y1="30485" x2="45150" y2="36374"/>
                        <a14:foregroundMark x1="63857" y1="37991" x2="68822" y2="58083"/>
                        <a14:foregroundMark x1="61547" y1="28522" x2="64896" y2="34758"/>
                        <a14:foregroundMark x1="74711" y1="71132" x2="77367" y2="96767"/>
                        <a14:foregroundMark x1="33025" y1="5889" x2="31986" y2="12125"/>
                        <a14:foregroundMark x1="36605" y1="4273" x2="44804" y2="5889"/>
                        <a14:foregroundMark x1="48152" y1="6813" x2="49076" y2="13395"/>
                        <a14:foregroundMark x1="47113" y1="3926" x2="43187" y2="4850"/>
                        <a14:foregroundMark x1="30716" y1="12125" x2="31755" y2="17667"/>
                        <a14:foregroundMark x1="33025" y1="71478" x2="31409" y2="80370"/>
                        <a14:foregroundMark x1="31062" y1="89607" x2="28060" y2="96074"/>
                        <a14:foregroundMark x1="22171" y1="94804" x2="15589" y2="964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630" y="645280"/>
            <a:ext cx="1868782" cy="186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pongeBob and Friends vector PNG - Similar 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3" b="100000" l="0" r="96667">
                        <a14:foregroundMark x1="21833" y1="31782" x2="31500" y2="37400"/>
                        <a14:foregroundMark x1="59500" y1="46709" x2="72500" y2="56180"/>
                        <a14:foregroundMark x1="62000" y1="60032" x2="70667" y2="64045"/>
                        <a14:foregroundMark x1="71500" y1="47673" x2="74000" y2="54254"/>
                        <a14:foregroundMark x1="84833" y1="59872" x2="88167" y2="62119"/>
                        <a14:foregroundMark x1="68167" y1="46549" x2="59500" y2="49278"/>
                        <a14:foregroundMark x1="78000" y1="48475" x2="71833" y2="49599"/>
                        <a14:foregroundMark x1="72000" y1="71589" x2="72167" y2="73515"/>
                        <a14:foregroundMark x1="80167" y1="71750" x2="52667" y2="74157"/>
                        <a14:foregroundMark x1="83500" y1="72713" x2="76333" y2="73676"/>
                        <a14:foregroundMark x1="56000" y1="71429" x2="53333" y2="71750"/>
                        <a14:foregroundMark x1="34833" y1="30819" x2="21333" y2="36918"/>
                        <a14:foregroundMark x1="26000" y1="36437" x2="23500" y2="382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106" y="2465437"/>
            <a:ext cx="2260802" cy="234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remium Vector | House building vector icon illustrati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72364" y1="27079" x2="67891" y2="37313"/>
                        <a14:foregroundMark x1="48562" y1="47122" x2="54952" y2="77612"/>
                        <a14:foregroundMark x1="60863" y1="63326" x2="54473" y2="71855"/>
                        <a14:foregroundMark x1="59904" y1="56716" x2="46326" y2="66311"/>
                        <a14:foregroundMark x1="51438" y1="45842" x2="47125" y2="51599"/>
                        <a14:foregroundMark x1="47444" y1="41791" x2="45367" y2="53518"/>
                        <a14:foregroundMark x1="73642" y1="25586" x2="75399" y2="33049"/>
                        <a14:foregroundMark x1="68211" y1="27079" x2="64537" y2="32409"/>
                        <a14:foregroundMark x1="80511" y1="80597" x2="15655" y2="81663"/>
                        <a14:foregroundMark x1="69808" y1="78891" x2="31949" y2="81023"/>
                        <a14:foregroundMark x1="35623" y1="76972" x2="30511" y2="82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896" y="2625800"/>
            <a:ext cx="3360511" cy="251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52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4" grpId="0" build="p"/>
      <p:bldP spid="119" grpId="0"/>
      <p:bldP spid="120" grpId="0"/>
      <p:bldP spid="1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69"/>
          <p:cNvSpPr/>
          <p:nvPr/>
        </p:nvSpPr>
        <p:spPr>
          <a:xfrm>
            <a:off x="763133" y="-477850"/>
            <a:ext cx="2515450" cy="3867050"/>
          </a:xfrm>
          <a:custGeom>
            <a:avLst/>
            <a:gdLst/>
            <a:ahLst/>
            <a:cxnLst/>
            <a:rect l="l" t="t" r="r" b="b"/>
            <a:pathLst>
              <a:path w="100618" h="154682" extrusionOk="0">
                <a:moveTo>
                  <a:pt x="58673" y="0"/>
                </a:moveTo>
                <a:cubicBezTo>
                  <a:pt x="62842" y="11673"/>
                  <a:pt x="68450" y="24717"/>
                  <a:pt x="65045" y="36635"/>
                </a:cubicBezTo>
                <a:cubicBezTo>
                  <a:pt x="61148" y="50275"/>
                  <a:pt x="52761" y="63346"/>
                  <a:pt x="41683" y="72208"/>
                </a:cubicBezTo>
                <a:cubicBezTo>
                  <a:pt x="32059" y="79907"/>
                  <a:pt x="19438" y="84088"/>
                  <a:pt x="11419" y="93446"/>
                </a:cubicBezTo>
                <a:cubicBezTo>
                  <a:pt x="4099" y="101989"/>
                  <a:pt x="270" y="114052"/>
                  <a:pt x="270" y="125302"/>
                </a:cubicBezTo>
                <a:cubicBezTo>
                  <a:pt x="270" y="128859"/>
                  <a:pt x="-802" y="133074"/>
                  <a:pt x="1332" y="135921"/>
                </a:cubicBezTo>
                <a:cubicBezTo>
                  <a:pt x="5238" y="141132"/>
                  <a:pt x="8912" y="147094"/>
                  <a:pt x="14605" y="150257"/>
                </a:cubicBezTo>
                <a:cubicBezTo>
                  <a:pt x="22828" y="154825"/>
                  <a:pt x="34148" y="156199"/>
                  <a:pt x="42745" y="152380"/>
                </a:cubicBezTo>
                <a:cubicBezTo>
                  <a:pt x="62948" y="143405"/>
                  <a:pt x="79172" y="114631"/>
                  <a:pt x="100618" y="119993"/>
                </a:cubicBezTo>
              </a:path>
            </a:pathLst>
          </a:custGeom>
          <a:noFill/>
          <a:ln w="19050" cap="flat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099" name="Google Shape;1099;p69"/>
          <p:cNvSpPr txBox="1">
            <a:spLocks noGrp="1"/>
          </p:cNvSpPr>
          <p:nvPr>
            <p:ph type="title"/>
          </p:nvPr>
        </p:nvSpPr>
        <p:spPr>
          <a:xfrm>
            <a:off x="3407230" y="2305150"/>
            <a:ext cx="5022746" cy="11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THỰC HÀNH VIẾT</a:t>
            </a:r>
            <a:endParaRPr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00" name="Google Shape;1100;p69"/>
          <p:cNvSpPr txBox="1">
            <a:spLocks noGrp="1"/>
          </p:cNvSpPr>
          <p:nvPr>
            <p:ph type="title" idx="2"/>
          </p:nvPr>
        </p:nvSpPr>
        <p:spPr>
          <a:xfrm>
            <a:off x="6522300" y="1491425"/>
            <a:ext cx="19077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III.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02" name="Google Shape;1102;p69"/>
          <p:cNvGrpSpPr/>
          <p:nvPr/>
        </p:nvGrpSpPr>
        <p:grpSpPr>
          <a:xfrm>
            <a:off x="2368859" y="1152497"/>
            <a:ext cx="1682340" cy="669750"/>
            <a:chOff x="5981625" y="1844100"/>
            <a:chExt cx="1682340" cy="669750"/>
          </a:xfrm>
        </p:grpSpPr>
        <p:sp>
          <p:nvSpPr>
            <p:cNvPr id="1103" name="Google Shape;1103;p69"/>
            <p:cNvSpPr/>
            <p:nvPr/>
          </p:nvSpPr>
          <p:spPr>
            <a:xfrm>
              <a:off x="5981625" y="1844100"/>
              <a:ext cx="1682340" cy="578084"/>
            </a:xfrm>
            <a:custGeom>
              <a:avLst/>
              <a:gdLst/>
              <a:ahLst/>
              <a:cxnLst/>
              <a:rect l="l" t="t" r="r" b="b"/>
              <a:pathLst>
                <a:path w="10241" h="3519" extrusionOk="0">
                  <a:moveTo>
                    <a:pt x="4635" y="0"/>
                  </a:moveTo>
                  <a:cubicBezTo>
                    <a:pt x="4618" y="0"/>
                    <a:pt x="4600" y="1"/>
                    <a:pt x="4583" y="1"/>
                  </a:cubicBezTo>
                  <a:cubicBezTo>
                    <a:pt x="2786" y="59"/>
                    <a:pt x="2616" y="1015"/>
                    <a:pt x="2562" y="1804"/>
                  </a:cubicBezTo>
                  <a:cubicBezTo>
                    <a:pt x="2562" y="1804"/>
                    <a:pt x="2205" y="1627"/>
                    <a:pt x="1820" y="1627"/>
                  </a:cubicBezTo>
                  <a:cubicBezTo>
                    <a:pt x="1407" y="1627"/>
                    <a:pt x="962" y="1831"/>
                    <a:pt x="888" y="2675"/>
                  </a:cubicBezTo>
                  <a:cubicBezTo>
                    <a:pt x="888" y="2675"/>
                    <a:pt x="800" y="2644"/>
                    <a:pt x="679" y="2644"/>
                  </a:cubicBezTo>
                  <a:cubicBezTo>
                    <a:pt x="437" y="2644"/>
                    <a:pt x="65" y="2769"/>
                    <a:pt x="0" y="3519"/>
                  </a:cubicBezTo>
                  <a:lnTo>
                    <a:pt x="9870" y="3519"/>
                  </a:lnTo>
                  <a:cubicBezTo>
                    <a:pt x="9870" y="3519"/>
                    <a:pt x="10240" y="2615"/>
                    <a:pt x="7742" y="2615"/>
                  </a:cubicBezTo>
                  <a:cubicBezTo>
                    <a:pt x="7316" y="2615"/>
                    <a:pt x="6807" y="2641"/>
                    <a:pt x="6199" y="2702"/>
                  </a:cubicBezTo>
                  <a:cubicBezTo>
                    <a:pt x="6199" y="2702"/>
                    <a:pt x="6376" y="0"/>
                    <a:pt x="46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104" name="Google Shape;1104;p69"/>
            <p:cNvGrpSpPr/>
            <p:nvPr/>
          </p:nvGrpSpPr>
          <p:grpSpPr>
            <a:xfrm>
              <a:off x="6140808" y="2016260"/>
              <a:ext cx="1417036" cy="497589"/>
              <a:chOff x="6140808" y="1936610"/>
              <a:chExt cx="1417036" cy="497589"/>
            </a:xfrm>
          </p:grpSpPr>
          <p:sp>
            <p:nvSpPr>
              <p:cNvPr id="1105" name="Google Shape;1105;p69"/>
              <p:cNvSpPr/>
              <p:nvPr/>
            </p:nvSpPr>
            <p:spPr>
              <a:xfrm>
                <a:off x="6140808" y="2131112"/>
                <a:ext cx="1417036" cy="303087"/>
              </a:xfrm>
              <a:custGeom>
                <a:avLst/>
                <a:gdLst/>
                <a:ahLst/>
                <a:cxnLst/>
                <a:rect l="l" t="t" r="r" b="b"/>
                <a:pathLst>
                  <a:path w="8626" h="1845" extrusionOk="0">
                    <a:moveTo>
                      <a:pt x="5226" y="1"/>
                    </a:moveTo>
                    <a:lnTo>
                      <a:pt x="5226" y="1"/>
                    </a:lnTo>
                    <a:cubicBezTo>
                      <a:pt x="5240" y="280"/>
                      <a:pt x="5230" y="470"/>
                      <a:pt x="5230" y="470"/>
                    </a:cubicBezTo>
                    <a:cubicBezTo>
                      <a:pt x="5253" y="470"/>
                      <a:pt x="5281" y="467"/>
                      <a:pt x="5308" y="464"/>
                    </a:cubicBezTo>
                    <a:cubicBezTo>
                      <a:pt x="5291" y="318"/>
                      <a:pt x="5267" y="161"/>
                      <a:pt x="5226" y="1"/>
                    </a:cubicBezTo>
                    <a:close/>
                    <a:moveTo>
                      <a:pt x="181" y="1287"/>
                    </a:moveTo>
                    <a:cubicBezTo>
                      <a:pt x="93" y="1403"/>
                      <a:pt x="24" y="1576"/>
                      <a:pt x="0" y="1845"/>
                    </a:cubicBezTo>
                    <a:lnTo>
                      <a:pt x="8493" y="1845"/>
                    </a:lnTo>
                    <a:cubicBezTo>
                      <a:pt x="8493" y="1845"/>
                      <a:pt x="8626" y="1518"/>
                      <a:pt x="8136" y="128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06" name="Google Shape;1106;p69"/>
              <p:cNvSpPr/>
              <p:nvPr/>
            </p:nvSpPr>
            <p:spPr>
              <a:xfrm>
                <a:off x="6170378" y="1936610"/>
                <a:ext cx="1306972" cy="405924"/>
              </a:xfrm>
              <a:custGeom>
                <a:avLst/>
                <a:gdLst/>
                <a:ahLst/>
                <a:cxnLst/>
                <a:rect l="l" t="t" r="r" b="b"/>
                <a:pathLst>
                  <a:path w="7956" h="2471" extrusionOk="0">
                    <a:moveTo>
                      <a:pt x="3764" y="1"/>
                    </a:moveTo>
                    <a:cubicBezTo>
                      <a:pt x="2215" y="48"/>
                      <a:pt x="2072" y="872"/>
                      <a:pt x="2022" y="1552"/>
                    </a:cubicBezTo>
                    <a:cubicBezTo>
                      <a:pt x="2022" y="1552"/>
                      <a:pt x="1716" y="1400"/>
                      <a:pt x="1386" y="1400"/>
                    </a:cubicBezTo>
                    <a:cubicBezTo>
                      <a:pt x="1031" y="1400"/>
                      <a:pt x="648" y="1573"/>
                      <a:pt x="582" y="2301"/>
                    </a:cubicBezTo>
                    <a:cubicBezTo>
                      <a:pt x="582" y="2301"/>
                      <a:pt x="508" y="2273"/>
                      <a:pt x="406" y="2273"/>
                    </a:cubicBezTo>
                    <a:cubicBezTo>
                      <a:pt x="283" y="2273"/>
                      <a:pt x="123" y="2311"/>
                      <a:pt x="1" y="2471"/>
                    </a:cubicBezTo>
                    <a:lnTo>
                      <a:pt x="7956" y="2471"/>
                    </a:lnTo>
                    <a:cubicBezTo>
                      <a:pt x="7690" y="2348"/>
                      <a:pt x="7237" y="2250"/>
                      <a:pt x="6479" y="2250"/>
                    </a:cubicBezTo>
                    <a:cubicBezTo>
                      <a:pt x="6114" y="2250"/>
                      <a:pt x="5676" y="2273"/>
                      <a:pt x="5152" y="2325"/>
                    </a:cubicBezTo>
                    <a:cubicBezTo>
                      <a:pt x="5152" y="2325"/>
                      <a:pt x="5172" y="2028"/>
                      <a:pt x="5128" y="1648"/>
                    </a:cubicBezTo>
                    <a:cubicBezTo>
                      <a:pt x="5101" y="1651"/>
                      <a:pt x="5073" y="1654"/>
                      <a:pt x="5050" y="1654"/>
                    </a:cubicBezTo>
                    <a:cubicBezTo>
                      <a:pt x="5050" y="1654"/>
                      <a:pt x="5060" y="1464"/>
                      <a:pt x="5046" y="1185"/>
                    </a:cubicBezTo>
                    <a:cubicBezTo>
                      <a:pt x="4900" y="596"/>
                      <a:pt x="4567" y="1"/>
                      <a:pt x="38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1107" name="Google Shape;1107;p69"/>
          <p:cNvGrpSpPr/>
          <p:nvPr/>
        </p:nvGrpSpPr>
        <p:grpSpPr>
          <a:xfrm>
            <a:off x="911100" y="583038"/>
            <a:ext cx="1682340" cy="656476"/>
            <a:chOff x="5981625" y="1844100"/>
            <a:chExt cx="1682340" cy="656476"/>
          </a:xfrm>
        </p:grpSpPr>
        <p:sp>
          <p:nvSpPr>
            <p:cNvPr id="1108" name="Google Shape;1108;p69"/>
            <p:cNvSpPr/>
            <p:nvPr/>
          </p:nvSpPr>
          <p:spPr>
            <a:xfrm>
              <a:off x="5981625" y="1844100"/>
              <a:ext cx="1682340" cy="578084"/>
            </a:xfrm>
            <a:custGeom>
              <a:avLst/>
              <a:gdLst/>
              <a:ahLst/>
              <a:cxnLst/>
              <a:rect l="l" t="t" r="r" b="b"/>
              <a:pathLst>
                <a:path w="10241" h="3519" extrusionOk="0">
                  <a:moveTo>
                    <a:pt x="4635" y="0"/>
                  </a:moveTo>
                  <a:cubicBezTo>
                    <a:pt x="4618" y="0"/>
                    <a:pt x="4600" y="1"/>
                    <a:pt x="4583" y="1"/>
                  </a:cubicBezTo>
                  <a:cubicBezTo>
                    <a:pt x="2786" y="59"/>
                    <a:pt x="2616" y="1015"/>
                    <a:pt x="2562" y="1804"/>
                  </a:cubicBezTo>
                  <a:cubicBezTo>
                    <a:pt x="2562" y="1804"/>
                    <a:pt x="2205" y="1627"/>
                    <a:pt x="1820" y="1627"/>
                  </a:cubicBezTo>
                  <a:cubicBezTo>
                    <a:pt x="1407" y="1627"/>
                    <a:pt x="962" y="1831"/>
                    <a:pt x="888" y="2675"/>
                  </a:cubicBezTo>
                  <a:cubicBezTo>
                    <a:pt x="888" y="2675"/>
                    <a:pt x="800" y="2644"/>
                    <a:pt x="679" y="2644"/>
                  </a:cubicBezTo>
                  <a:cubicBezTo>
                    <a:pt x="437" y="2644"/>
                    <a:pt x="65" y="2769"/>
                    <a:pt x="0" y="3519"/>
                  </a:cubicBezTo>
                  <a:lnTo>
                    <a:pt x="9870" y="3519"/>
                  </a:lnTo>
                  <a:cubicBezTo>
                    <a:pt x="9870" y="3519"/>
                    <a:pt x="10240" y="2615"/>
                    <a:pt x="7742" y="2615"/>
                  </a:cubicBezTo>
                  <a:cubicBezTo>
                    <a:pt x="7316" y="2615"/>
                    <a:pt x="6807" y="2641"/>
                    <a:pt x="6199" y="2702"/>
                  </a:cubicBezTo>
                  <a:cubicBezTo>
                    <a:pt x="6199" y="2702"/>
                    <a:pt x="6376" y="0"/>
                    <a:pt x="46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109" name="Google Shape;1109;p69"/>
            <p:cNvGrpSpPr/>
            <p:nvPr/>
          </p:nvGrpSpPr>
          <p:grpSpPr>
            <a:xfrm>
              <a:off x="6140808" y="2016260"/>
              <a:ext cx="1417036" cy="484316"/>
              <a:chOff x="6140808" y="1936610"/>
              <a:chExt cx="1417036" cy="484316"/>
            </a:xfrm>
          </p:grpSpPr>
          <p:sp>
            <p:nvSpPr>
              <p:cNvPr id="1110" name="Google Shape;1110;p69"/>
              <p:cNvSpPr/>
              <p:nvPr/>
            </p:nvSpPr>
            <p:spPr>
              <a:xfrm>
                <a:off x="6140808" y="2117839"/>
                <a:ext cx="1417036" cy="303087"/>
              </a:xfrm>
              <a:custGeom>
                <a:avLst/>
                <a:gdLst/>
                <a:ahLst/>
                <a:cxnLst/>
                <a:rect l="l" t="t" r="r" b="b"/>
                <a:pathLst>
                  <a:path w="8626" h="1845" extrusionOk="0">
                    <a:moveTo>
                      <a:pt x="5226" y="1"/>
                    </a:moveTo>
                    <a:lnTo>
                      <a:pt x="5226" y="1"/>
                    </a:lnTo>
                    <a:cubicBezTo>
                      <a:pt x="5240" y="280"/>
                      <a:pt x="5230" y="470"/>
                      <a:pt x="5230" y="470"/>
                    </a:cubicBezTo>
                    <a:cubicBezTo>
                      <a:pt x="5253" y="470"/>
                      <a:pt x="5281" y="467"/>
                      <a:pt x="5308" y="464"/>
                    </a:cubicBezTo>
                    <a:cubicBezTo>
                      <a:pt x="5291" y="318"/>
                      <a:pt x="5267" y="161"/>
                      <a:pt x="5226" y="1"/>
                    </a:cubicBezTo>
                    <a:close/>
                    <a:moveTo>
                      <a:pt x="181" y="1287"/>
                    </a:moveTo>
                    <a:cubicBezTo>
                      <a:pt x="93" y="1403"/>
                      <a:pt x="24" y="1576"/>
                      <a:pt x="0" y="1845"/>
                    </a:cubicBezTo>
                    <a:lnTo>
                      <a:pt x="8493" y="1845"/>
                    </a:lnTo>
                    <a:cubicBezTo>
                      <a:pt x="8493" y="1845"/>
                      <a:pt x="8626" y="1518"/>
                      <a:pt x="8136" y="128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11" name="Google Shape;1111;p69"/>
              <p:cNvSpPr/>
              <p:nvPr/>
            </p:nvSpPr>
            <p:spPr>
              <a:xfrm>
                <a:off x="6170378" y="1936610"/>
                <a:ext cx="1306972" cy="405924"/>
              </a:xfrm>
              <a:custGeom>
                <a:avLst/>
                <a:gdLst/>
                <a:ahLst/>
                <a:cxnLst/>
                <a:rect l="l" t="t" r="r" b="b"/>
                <a:pathLst>
                  <a:path w="7956" h="2471" extrusionOk="0">
                    <a:moveTo>
                      <a:pt x="3764" y="1"/>
                    </a:moveTo>
                    <a:cubicBezTo>
                      <a:pt x="2215" y="48"/>
                      <a:pt x="2072" y="872"/>
                      <a:pt x="2022" y="1552"/>
                    </a:cubicBezTo>
                    <a:cubicBezTo>
                      <a:pt x="2022" y="1552"/>
                      <a:pt x="1716" y="1400"/>
                      <a:pt x="1386" y="1400"/>
                    </a:cubicBezTo>
                    <a:cubicBezTo>
                      <a:pt x="1031" y="1400"/>
                      <a:pt x="648" y="1573"/>
                      <a:pt x="582" y="2301"/>
                    </a:cubicBezTo>
                    <a:cubicBezTo>
                      <a:pt x="582" y="2301"/>
                      <a:pt x="508" y="2273"/>
                      <a:pt x="406" y="2273"/>
                    </a:cubicBezTo>
                    <a:cubicBezTo>
                      <a:pt x="283" y="2273"/>
                      <a:pt x="123" y="2311"/>
                      <a:pt x="1" y="2471"/>
                    </a:cubicBezTo>
                    <a:lnTo>
                      <a:pt x="7956" y="2471"/>
                    </a:lnTo>
                    <a:cubicBezTo>
                      <a:pt x="7690" y="2348"/>
                      <a:pt x="7237" y="2250"/>
                      <a:pt x="6479" y="2250"/>
                    </a:cubicBezTo>
                    <a:cubicBezTo>
                      <a:pt x="6114" y="2250"/>
                      <a:pt x="5676" y="2273"/>
                      <a:pt x="5152" y="2325"/>
                    </a:cubicBezTo>
                    <a:cubicBezTo>
                      <a:pt x="5152" y="2325"/>
                      <a:pt x="5172" y="2028"/>
                      <a:pt x="5128" y="1648"/>
                    </a:cubicBezTo>
                    <a:cubicBezTo>
                      <a:pt x="5101" y="1651"/>
                      <a:pt x="5073" y="1654"/>
                      <a:pt x="5050" y="1654"/>
                    </a:cubicBezTo>
                    <a:cubicBezTo>
                      <a:pt x="5050" y="1654"/>
                      <a:pt x="5060" y="1464"/>
                      <a:pt x="5046" y="1185"/>
                    </a:cubicBezTo>
                    <a:cubicBezTo>
                      <a:pt x="4900" y="596"/>
                      <a:pt x="4567" y="1"/>
                      <a:pt x="38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1112" name="Google Shape;1112;p69"/>
          <p:cNvGrpSpPr/>
          <p:nvPr/>
        </p:nvGrpSpPr>
        <p:grpSpPr>
          <a:xfrm rot="-1443738" flipH="1">
            <a:off x="3144358" y="2137722"/>
            <a:ext cx="673302" cy="678737"/>
            <a:chOff x="4566208" y="2132179"/>
            <a:chExt cx="1190999" cy="1200614"/>
          </a:xfrm>
        </p:grpSpPr>
        <p:sp>
          <p:nvSpPr>
            <p:cNvPr id="1113" name="Google Shape;1113;p69"/>
            <p:cNvSpPr/>
            <p:nvPr/>
          </p:nvSpPr>
          <p:spPr>
            <a:xfrm rot="724461">
              <a:off x="4661765" y="2197509"/>
              <a:ext cx="729412" cy="990771"/>
            </a:xfrm>
            <a:custGeom>
              <a:avLst/>
              <a:gdLst/>
              <a:ahLst/>
              <a:cxnLst/>
              <a:rect l="l" t="t" r="r" b="b"/>
              <a:pathLst>
                <a:path w="6952" h="9443" extrusionOk="0">
                  <a:moveTo>
                    <a:pt x="6952" y="0"/>
                  </a:moveTo>
                  <a:lnTo>
                    <a:pt x="1" y="9443"/>
                  </a:lnTo>
                  <a:lnTo>
                    <a:pt x="6952" y="4543"/>
                  </a:lnTo>
                  <a:lnTo>
                    <a:pt x="69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4" name="Google Shape;1114;p69"/>
            <p:cNvSpPr/>
            <p:nvPr/>
          </p:nvSpPr>
          <p:spPr>
            <a:xfrm rot="724461">
              <a:off x="4602634" y="2756601"/>
              <a:ext cx="899384" cy="443397"/>
            </a:xfrm>
            <a:custGeom>
              <a:avLst/>
              <a:gdLst/>
              <a:ahLst/>
              <a:cxnLst/>
              <a:rect l="l" t="t" r="r" b="b"/>
              <a:pathLst>
                <a:path w="8572" h="4226" extrusionOk="0">
                  <a:moveTo>
                    <a:pt x="8301" y="0"/>
                  </a:moveTo>
                  <a:lnTo>
                    <a:pt x="1" y="4226"/>
                  </a:lnTo>
                  <a:lnTo>
                    <a:pt x="8572" y="2971"/>
                  </a:lnTo>
                  <a:lnTo>
                    <a:pt x="830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5" name="Google Shape;1115;p69"/>
            <p:cNvSpPr/>
            <p:nvPr/>
          </p:nvSpPr>
          <p:spPr>
            <a:xfrm rot="724461">
              <a:off x="4607723" y="2708483"/>
              <a:ext cx="1107968" cy="514114"/>
            </a:xfrm>
            <a:custGeom>
              <a:avLst/>
              <a:gdLst/>
              <a:ahLst/>
              <a:cxnLst/>
              <a:rect l="l" t="t" r="r" b="b"/>
              <a:pathLst>
                <a:path w="10560" h="4900" extrusionOk="0">
                  <a:moveTo>
                    <a:pt x="6952" y="0"/>
                  </a:moveTo>
                  <a:lnTo>
                    <a:pt x="1" y="4900"/>
                  </a:lnTo>
                  <a:lnTo>
                    <a:pt x="10559" y="1046"/>
                  </a:lnTo>
                  <a:lnTo>
                    <a:pt x="69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6" name="Google Shape;1116;p69"/>
            <p:cNvSpPr/>
            <p:nvPr/>
          </p:nvSpPr>
          <p:spPr>
            <a:xfrm rot="724461">
              <a:off x="4617060" y="2620208"/>
              <a:ext cx="791735" cy="569932"/>
            </a:xfrm>
            <a:custGeom>
              <a:avLst/>
              <a:gdLst/>
              <a:ahLst/>
              <a:cxnLst/>
              <a:rect l="l" t="t" r="r" b="b"/>
              <a:pathLst>
                <a:path w="7546" h="5432" extrusionOk="0">
                  <a:moveTo>
                    <a:pt x="6952" y="1"/>
                  </a:moveTo>
                  <a:lnTo>
                    <a:pt x="1" y="5432"/>
                  </a:lnTo>
                  <a:lnTo>
                    <a:pt x="7546" y="709"/>
                  </a:lnTo>
                  <a:lnTo>
                    <a:pt x="69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62"/>
          <p:cNvSpPr txBox="1">
            <a:spLocks noGrp="1"/>
          </p:cNvSpPr>
          <p:nvPr>
            <p:ph type="title"/>
          </p:nvPr>
        </p:nvSpPr>
        <p:spPr>
          <a:xfrm>
            <a:off x="727657" y="196523"/>
            <a:ext cx="678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Em cần chú ý 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2"/>
          </p:nvPr>
        </p:nvSpPr>
        <p:spPr>
          <a:xfrm>
            <a:off x="3759160" y="1031219"/>
            <a:ext cx="3018300" cy="440100"/>
          </a:xfrm>
        </p:spPr>
        <p:txBody>
          <a:bodyPr/>
          <a:lstStyle/>
          <a:p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Đề tài, nhan đề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9905" y="1388819"/>
            <a:ext cx="5866151" cy="572700"/>
          </a:xfrm>
        </p:spPr>
        <p:txBody>
          <a:bodyPr/>
          <a:lstStyle/>
          <a:p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Em sẽ viết bài thơ về đề tài gì?</a:t>
            </a:r>
          </a:p>
          <a:p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Em sẽ đặt tên nhan đề bài thơ của mình là gì?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idx="3"/>
          </p:nvPr>
        </p:nvSpPr>
        <p:spPr>
          <a:xfrm>
            <a:off x="2234680" y="2439808"/>
            <a:ext cx="3018300" cy="440100"/>
          </a:xfrm>
        </p:spPr>
        <p:txBody>
          <a:bodyPr/>
          <a:lstStyle/>
          <a:p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Hình ảnh, cảm xúc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4"/>
          </p:nvPr>
        </p:nvSpPr>
        <p:spPr>
          <a:xfrm>
            <a:off x="1839134" y="2803619"/>
            <a:ext cx="3483979" cy="1611720"/>
          </a:xfrm>
        </p:spPr>
        <p:txBody>
          <a:bodyPr/>
          <a:lstStyle/>
          <a:p>
            <a:pPr marL="139700" indent="0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Lựa chọn những hình ảnh đẹp và ấn tượng.</a:t>
            </a:r>
          </a:p>
          <a:p>
            <a:pPr marL="139700" indent="0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Lựa chọn những từ ngữ, cảm xúc phù hợp.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idx="5"/>
          </p:nvPr>
        </p:nvSpPr>
        <p:spPr>
          <a:xfrm>
            <a:off x="5860083" y="2652628"/>
            <a:ext cx="3018300" cy="440100"/>
          </a:xfrm>
        </p:spPr>
        <p:txBody>
          <a:bodyPr/>
          <a:lstStyle/>
          <a:p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Vần, nhịp, thanh điệu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6"/>
          </p:nvPr>
        </p:nvSpPr>
        <p:spPr>
          <a:xfrm>
            <a:off x="6060483" y="3008253"/>
            <a:ext cx="3162186" cy="1437048"/>
          </a:xfrm>
        </p:spPr>
        <p:txBody>
          <a:bodyPr/>
          <a:lstStyle/>
          <a:p>
            <a:pPr marL="139700" indent="0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Luôn chú ý số câu, lựa chọn vần và cách ngắt nhịp phù hợp nhé.</a:t>
            </a:r>
          </a:p>
        </p:txBody>
      </p:sp>
      <p:grpSp>
        <p:nvGrpSpPr>
          <p:cNvPr id="39" name="Google Shape;1503;p83"/>
          <p:cNvGrpSpPr/>
          <p:nvPr/>
        </p:nvGrpSpPr>
        <p:grpSpPr>
          <a:xfrm>
            <a:off x="0" y="2803619"/>
            <a:ext cx="2449286" cy="2339881"/>
            <a:chOff x="988505" y="1992650"/>
            <a:chExt cx="2886300" cy="2838750"/>
          </a:xfrm>
        </p:grpSpPr>
        <p:sp>
          <p:nvSpPr>
            <p:cNvPr id="40" name="Google Shape;1504;p83"/>
            <p:cNvSpPr/>
            <p:nvPr/>
          </p:nvSpPr>
          <p:spPr>
            <a:xfrm>
              <a:off x="988505" y="4697600"/>
              <a:ext cx="2886300" cy="133800"/>
            </a:xfrm>
            <a:prstGeom prst="ellipse">
              <a:avLst/>
            </a:prstGeom>
            <a:solidFill>
              <a:schemeClr val="accent4">
                <a:alpha val="22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Google Shape;1505;p83"/>
            <p:cNvSpPr/>
            <p:nvPr/>
          </p:nvSpPr>
          <p:spPr>
            <a:xfrm>
              <a:off x="2806216" y="3973622"/>
              <a:ext cx="327447" cy="770921"/>
            </a:xfrm>
            <a:custGeom>
              <a:avLst/>
              <a:gdLst/>
              <a:ahLst/>
              <a:cxnLst/>
              <a:rect l="l" t="t" r="r" b="b"/>
              <a:pathLst>
                <a:path w="3920" h="9229" extrusionOk="0">
                  <a:moveTo>
                    <a:pt x="0" y="1"/>
                  </a:moveTo>
                  <a:lnTo>
                    <a:pt x="2559" y="9228"/>
                  </a:lnTo>
                  <a:lnTo>
                    <a:pt x="3920" y="9228"/>
                  </a:lnTo>
                  <a:lnTo>
                    <a:pt x="1361" y="1"/>
                  </a:lnTo>
                  <a:close/>
                </a:path>
              </a:pathLst>
            </a:custGeom>
            <a:solidFill>
              <a:srgbClr val="CFC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Google Shape;1506;p83"/>
            <p:cNvSpPr/>
            <p:nvPr/>
          </p:nvSpPr>
          <p:spPr>
            <a:xfrm>
              <a:off x="2259913" y="3973622"/>
              <a:ext cx="327531" cy="770921"/>
            </a:xfrm>
            <a:custGeom>
              <a:avLst/>
              <a:gdLst/>
              <a:ahLst/>
              <a:cxnLst/>
              <a:rect l="l" t="t" r="r" b="b"/>
              <a:pathLst>
                <a:path w="3921" h="9229" extrusionOk="0">
                  <a:moveTo>
                    <a:pt x="2560" y="1"/>
                  </a:moveTo>
                  <a:lnTo>
                    <a:pt x="1" y="9228"/>
                  </a:lnTo>
                  <a:lnTo>
                    <a:pt x="1362" y="9228"/>
                  </a:lnTo>
                  <a:lnTo>
                    <a:pt x="3920" y="1"/>
                  </a:lnTo>
                  <a:close/>
                </a:path>
              </a:pathLst>
            </a:custGeom>
            <a:solidFill>
              <a:srgbClr val="CFC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Google Shape;1507;p83"/>
            <p:cNvSpPr/>
            <p:nvPr/>
          </p:nvSpPr>
          <p:spPr>
            <a:xfrm>
              <a:off x="2184065" y="2864395"/>
              <a:ext cx="1004980" cy="1189252"/>
            </a:xfrm>
            <a:custGeom>
              <a:avLst/>
              <a:gdLst/>
              <a:ahLst/>
              <a:cxnLst/>
              <a:rect l="l" t="t" r="r" b="b"/>
              <a:pathLst>
                <a:path w="12031" h="14237" extrusionOk="0">
                  <a:moveTo>
                    <a:pt x="5982" y="0"/>
                  </a:moveTo>
                  <a:lnTo>
                    <a:pt x="6574" y="231"/>
                  </a:lnTo>
                  <a:cubicBezTo>
                    <a:pt x="6415" y="198"/>
                    <a:pt x="6255" y="183"/>
                    <a:pt x="6095" y="183"/>
                  </a:cubicBezTo>
                  <a:cubicBezTo>
                    <a:pt x="5430" y="183"/>
                    <a:pt x="4765" y="452"/>
                    <a:pt x="4230" y="858"/>
                  </a:cubicBezTo>
                  <a:cubicBezTo>
                    <a:pt x="3562" y="1362"/>
                    <a:pt x="3066" y="2052"/>
                    <a:pt x="2627" y="2763"/>
                  </a:cubicBezTo>
                  <a:cubicBezTo>
                    <a:pt x="1701" y="4253"/>
                    <a:pt x="977" y="5866"/>
                    <a:pt x="473" y="7547"/>
                  </a:cubicBezTo>
                  <a:cubicBezTo>
                    <a:pt x="208" y="8428"/>
                    <a:pt x="1" y="9347"/>
                    <a:pt x="55" y="10269"/>
                  </a:cubicBezTo>
                  <a:cubicBezTo>
                    <a:pt x="109" y="11190"/>
                    <a:pt x="450" y="12123"/>
                    <a:pt x="1133" y="12742"/>
                  </a:cubicBezTo>
                  <a:cubicBezTo>
                    <a:pt x="1599" y="13164"/>
                    <a:pt x="2191" y="13419"/>
                    <a:pt x="2787" y="13616"/>
                  </a:cubicBezTo>
                  <a:cubicBezTo>
                    <a:pt x="4017" y="14029"/>
                    <a:pt x="5314" y="14236"/>
                    <a:pt x="6611" y="14236"/>
                  </a:cubicBezTo>
                  <a:cubicBezTo>
                    <a:pt x="7496" y="14236"/>
                    <a:pt x="8381" y="14140"/>
                    <a:pt x="9245" y="13946"/>
                  </a:cubicBezTo>
                  <a:cubicBezTo>
                    <a:pt x="10306" y="13705"/>
                    <a:pt x="11459" y="13202"/>
                    <a:pt x="11806" y="12167"/>
                  </a:cubicBezTo>
                  <a:cubicBezTo>
                    <a:pt x="12031" y="11493"/>
                    <a:pt x="11850" y="10755"/>
                    <a:pt x="11667" y="10064"/>
                  </a:cubicBezTo>
                  <a:cubicBezTo>
                    <a:pt x="11409" y="9098"/>
                    <a:pt x="11153" y="8132"/>
                    <a:pt x="10895" y="7166"/>
                  </a:cubicBezTo>
                  <a:cubicBezTo>
                    <a:pt x="10503" y="5699"/>
                    <a:pt x="10105" y="4212"/>
                    <a:pt x="9353" y="2893"/>
                  </a:cubicBezTo>
                  <a:cubicBezTo>
                    <a:pt x="8601" y="1572"/>
                    <a:pt x="7441" y="415"/>
                    <a:pt x="59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Google Shape;1508;p83"/>
            <p:cNvSpPr/>
            <p:nvPr/>
          </p:nvSpPr>
          <p:spPr>
            <a:xfrm>
              <a:off x="2086917" y="3698884"/>
              <a:ext cx="808010" cy="938989"/>
            </a:xfrm>
            <a:custGeom>
              <a:avLst/>
              <a:gdLst/>
              <a:ahLst/>
              <a:cxnLst/>
              <a:rect l="l" t="t" r="r" b="b"/>
              <a:pathLst>
                <a:path w="9673" h="11241" extrusionOk="0">
                  <a:moveTo>
                    <a:pt x="8698" y="0"/>
                  </a:moveTo>
                  <a:cubicBezTo>
                    <a:pt x="8516" y="0"/>
                    <a:pt x="8332" y="58"/>
                    <a:pt x="8175" y="176"/>
                  </a:cubicBezTo>
                  <a:cubicBezTo>
                    <a:pt x="7580" y="629"/>
                    <a:pt x="6716" y="1024"/>
                    <a:pt x="5801" y="1442"/>
                  </a:cubicBezTo>
                  <a:cubicBezTo>
                    <a:pt x="4270" y="2143"/>
                    <a:pt x="2531" y="2936"/>
                    <a:pt x="1439" y="4311"/>
                  </a:cubicBezTo>
                  <a:cubicBezTo>
                    <a:pt x="132" y="5957"/>
                    <a:pt x="0" y="8042"/>
                    <a:pt x="1038" y="10693"/>
                  </a:cubicBezTo>
                  <a:cubicBezTo>
                    <a:pt x="1170" y="11030"/>
                    <a:pt x="1497" y="11241"/>
                    <a:pt x="1841" y="11241"/>
                  </a:cubicBezTo>
                  <a:cubicBezTo>
                    <a:pt x="1943" y="11241"/>
                    <a:pt x="2051" y="11220"/>
                    <a:pt x="2153" y="11180"/>
                  </a:cubicBezTo>
                  <a:cubicBezTo>
                    <a:pt x="2596" y="11006"/>
                    <a:pt x="2817" y="10506"/>
                    <a:pt x="2643" y="10063"/>
                  </a:cubicBezTo>
                  <a:cubicBezTo>
                    <a:pt x="888" y="5583"/>
                    <a:pt x="3497" y="4392"/>
                    <a:pt x="6519" y="3011"/>
                  </a:cubicBezTo>
                  <a:cubicBezTo>
                    <a:pt x="7522" y="2551"/>
                    <a:pt x="8468" y="2119"/>
                    <a:pt x="9221" y="1547"/>
                  </a:cubicBezTo>
                  <a:cubicBezTo>
                    <a:pt x="9598" y="1262"/>
                    <a:pt x="9673" y="721"/>
                    <a:pt x="9384" y="340"/>
                  </a:cubicBezTo>
                  <a:cubicBezTo>
                    <a:pt x="9216" y="118"/>
                    <a:pt x="8959" y="0"/>
                    <a:pt x="86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Google Shape;1509;p83"/>
            <p:cNvSpPr/>
            <p:nvPr/>
          </p:nvSpPr>
          <p:spPr>
            <a:xfrm>
              <a:off x="1821367" y="4514495"/>
              <a:ext cx="549477" cy="246421"/>
            </a:xfrm>
            <a:custGeom>
              <a:avLst/>
              <a:gdLst/>
              <a:ahLst/>
              <a:cxnLst/>
              <a:rect l="l" t="t" r="r" b="b"/>
              <a:pathLst>
                <a:path w="6578" h="2950" extrusionOk="0">
                  <a:moveTo>
                    <a:pt x="3999" y="0"/>
                  </a:moveTo>
                  <a:cubicBezTo>
                    <a:pt x="1" y="2549"/>
                    <a:pt x="957" y="2950"/>
                    <a:pt x="957" y="2950"/>
                  </a:cubicBezTo>
                  <a:lnTo>
                    <a:pt x="5897" y="2950"/>
                  </a:lnTo>
                  <a:cubicBezTo>
                    <a:pt x="5897" y="2950"/>
                    <a:pt x="6578" y="1514"/>
                    <a:pt x="5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" name="Google Shape;1510;p83"/>
            <p:cNvSpPr/>
            <p:nvPr/>
          </p:nvSpPr>
          <p:spPr>
            <a:xfrm>
              <a:off x="1879422" y="4718481"/>
              <a:ext cx="454834" cy="42435"/>
            </a:xfrm>
            <a:custGeom>
              <a:avLst/>
              <a:gdLst/>
              <a:ahLst/>
              <a:cxnLst/>
              <a:rect l="l" t="t" r="r" b="b"/>
              <a:pathLst>
                <a:path w="5445" h="508" extrusionOk="0">
                  <a:moveTo>
                    <a:pt x="232" y="1"/>
                  </a:moveTo>
                  <a:cubicBezTo>
                    <a:pt x="232" y="1"/>
                    <a:pt x="0" y="324"/>
                    <a:pt x="245" y="508"/>
                  </a:cubicBezTo>
                  <a:lnTo>
                    <a:pt x="5298" y="508"/>
                  </a:lnTo>
                  <a:lnTo>
                    <a:pt x="54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" name="Google Shape;1511;p83"/>
            <p:cNvSpPr/>
            <p:nvPr/>
          </p:nvSpPr>
          <p:spPr>
            <a:xfrm>
              <a:off x="1898718" y="4616488"/>
              <a:ext cx="188533" cy="102077"/>
            </a:xfrm>
            <a:custGeom>
              <a:avLst/>
              <a:gdLst/>
              <a:ahLst/>
              <a:cxnLst/>
              <a:rect l="l" t="t" r="r" b="b"/>
              <a:pathLst>
                <a:path w="2257" h="1222" extrusionOk="0">
                  <a:moveTo>
                    <a:pt x="1400" y="0"/>
                  </a:moveTo>
                  <a:cubicBezTo>
                    <a:pt x="1301" y="0"/>
                    <a:pt x="1236" y="17"/>
                    <a:pt x="1236" y="17"/>
                  </a:cubicBezTo>
                  <a:cubicBezTo>
                    <a:pt x="42" y="865"/>
                    <a:pt x="1" y="1222"/>
                    <a:pt x="1" y="1222"/>
                  </a:cubicBezTo>
                  <a:lnTo>
                    <a:pt x="2256" y="1222"/>
                  </a:lnTo>
                  <a:cubicBezTo>
                    <a:pt x="2228" y="140"/>
                    <a:pt x="1681" y="0"/>
                    <a:pt x="1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" name="Google Shape;1512;p83"/>
            <p:cNvSpPr/>
            <p:nvPr/>
          </p:nvSpPr>
          <p:spPr>
            <a:xfrm>
              <a:off x="2201440" y="4600534"/>
              <a:ext cx="81361" cy="68580"/>
            </a:xfrm>
            <a:custGeom>
              <a:avLst/>
              <a:gdLst/>
              <a:ahLst/>
              <a:cxnLst/>
              <a:rect l="l" t="t" r="r" b="b"/>
              <a:pathLst>
                <a:path w="974" h="821" extrusionOk="0">
                  <a:moveTo>
                    <a:pt x="487" y="1"/>
                  </a:moveTo>
                  <a:cubicBezTo>
                    <a:pt x="218" y="1"/>
                    <a:pt x="0" y="185"/>
                    <a:pt x="0" y="412"/>
                  </a:cubicBezTo>
                  <a:cubicBezTo>
                    <a:pt x="0" y="637"/>
                    <a:pt x="218" y="821"/>
                    <a:pt x="487" y="821"/>
                  </a:cubicBezTo>
                  <a:cubicBezTo>
                    <a:pt x="755" y="821"/>
                    <a:pt x="973" y="637"/>
                    <a:pt x="973" y="412"/>
                  </a:cubicBezTo>
                  <a:cubicBezTo>
                    <a:pt x="973" y="185"/>
                    <a:pt x="755" y="1"/>
                    <a:pt x="4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Google Shape;1513;p83"/>
            <p:cNvSpPr/>
            <p:nvPr/>
          </p:nvSpPr>
          <p:spPr>
            <a:xfrm>
              <a:off x="1731319" y="3697631"/>
              <a:ext cx="974072" cy="880850"/>
            </a:xfrm>
            <a:custGeom>
              <a:avLst/>
              <a:gdLst/>
              <a:ahLst/>
              <a:cxnLst/>
              <a:rect l="l" t="t" r="r" b="b"/>
              <a:pathLst>
                <a:path w="11661" h="10545" extrusionOk="0">
                  <a:moveTo>
                    <a:pt x="10762" y="1"/>
                  </a:moveTo>
                  <a:cubicBezTo>
                    <a:pt x="10735" y="1"/>
                    <a:pt x="10708" y="2"/>
                    <a:pt x="10681" y="4"/>
                  </a:cubicBezTo>
                  <a:cubicBezTo>
                    <a:pt x="7394" y="307"/>
                    <a:pt x="4655" y="1478"/>
                    <a:pt x="2756" y="3379"/>
                  </a:cubicBezTo>
                  <a:cubicBezTo>
                    <a:pt x="1069" y="5070"/>
                    <a:pt x="96" y="7299"/>
                    <a:pt x="14" y="9654"/>
                  </a:cubicBezTo>
                  <a:cubicBezTo>
                    <a:pt x="0" y="10130"/>
                    <a:pt x="372" y="10527"/>
                    <a:pt x="848" y="10545"/>
                  </a:cubicBezTo>
                  <a:lnTo>
                    <a:pt x="878" y="10545"/>
                  </a:lnTo>
                  <a:cubicBezTo>
                    <a:pt x="1341" y="10545"/>
                    <a:pt x="1722" y="10177"/>
                    <a:pt x="1740" y="9715"/>
                  </a:cubicBezTo>
                  <a:cubicBezTo>
                    <a:pt x="1851" y="6404"/>
                    <a:pt x="4304" y="2325"/>
                    <a:pt x="10837" y="1719"/>
                  </a:cubicBezTo>
                  <a:cubicBezTo>
                    <a:pt x="11314" y="1675"/>
                    <a:pt x="11661" y="1256"/>
                    <a:pt x="11616" y="783"/>
                  </a:cubicBezTo>
                  <a:cubicBezTo>
                    <a:pt x="11574" y="335"/>
                    <a:pt x="11200" y="1"/>
                    <a:pt x="10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" name="Google Shape;1514;p83"/>
            <p:cNvSpPr/>
            <p:nvPr/>
          </p:nvSpPr>
          <p:spPr>
            <a:xfrm>
              <a:off x="1391425" y="4514245"/>
              <a:ext cx="549393" cy="247006"/>
            </a:xfrm>
            <a:custGeom>
              <a:avLst/>
              <a:gdLst/>
              <a:ahLst/>
              <a:cxnLst/>
              <a:rect l="l" t="t" r="r" b="b"/>
              <a:pathLst>
                <a:path w="6577" h="2957" extrusionOk="0">
                  <a:moveTo>
                    <a:pt x="3998" y="0"/>
                  </a:moveTo>
                  <a:cubicBezTo>
                    <a:pt x="0" y="2555"/>
                    <a:pt x="997" y="2956"/>
                    <a:pt x="997" y="2956"/>
                  </a:cubicBezTo>
                  <a:lnTo>
                    <a:pt x="5897" y="2950"/>
                  </a:lnTo>
                  <a:cubicBezTo>
                    <a:pt x="5897" y="2950"/>
                    <a:pt x="6577" y="1514"/>
                    <a:pt x="58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" name="Google Shape;1515;p83"/>
            <p:cNvSpPr/>
            <p:nvPr/>
          </p:nvSpPr>
          <p:spPr>
            <a:xfrm>
              <a:off x="1451986" y="4718231"/>
              <a:ext cx="454500" cy="43019"/>
            </a:xfrm>
            <a:custGeom>
              <a:avLst/>
              <a:gdLst/>
              <a:ahLst/>
              <a:cxnLst/>
              <a:rect l="l" t="t" r="r" b="b"/>
              <a:pathLst>
                <a:path w="5441" h="515" extrusionOk="0">
                  <a:moveTo>
                    <a:pt x="5440" y="0"/>
                  </a:moveTo>
                  <a:lnTo>
                    <a:pt x="232" y="4"/>
                  </a:lnTo>
                  <a:cubicBezTo>
                    <a:pt x="232" y="4"/>
                    <a:pt x="1" y="330"/>
                    <a:pt x="246" y="514"/>
                  </a:cubicBezTo>
                  <a:lnTo>
                    <a:pt x="5298" y="508"/>
                  </a:lnTo>
                  <a:lnTo>
                    <a:pt x="5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" name="Google Shape;1516;p83"/>
            <p:cNvSpPr/>
            <p:nvPr/>
          </p:nvSpPr>
          <p:spPr>
            <a:xfrm>
              <a:off x="1471282" y="4616488"/>
              <a:ext cx="188449" cy="102077"/>
            </a:xfrm>
            <a:custGeom>
              <a:avLst/>
              <a:gdLst/>
              <a:ahLst/>
              <a:cxnLst/>
              <a:rect l="l" t="t" r="r" b="b"/>
              <a:pathLst>
                <a:path w="2256" h="1222" extrusionOk="0">
                  <a:moveTo>
                    <a:pt x="1396" y="0"/>
                  </a:moveTo>
                  <a:cubicBezTo>
                    <a:pt x="1298" y="0"/>
                    <a:pt x="1232" y="17"/>
                    <a:pt x="1232" y="17"/>
                  </a:cubicBezTo>
                  <a:cubicBezTo>
                    <a:pt x="41" y="868"/>
                    <a:pt x="1" y="1222"/>
                    <a:pt x="1" y="1222"/>
                  </a:cubicBezTo>
                  <a:lnTo>
                    <a:pt x="2256" y="1222"/>
                  </a:lnTo>
                  <a:cubicBezTo>
                    <a:pt x="2226" y="140"/>
                    <a:pt x="1678" y="0"/>
                    <a:pt x="13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" name="Google Shape;1517;p83"/>
            <p:cNvSpPr/>
            <p:nvPr/>
          </p:nvSpPr>
          <p:spPr>
            <a:xfrm>
              <a:off x="1773921" y="4600534"/>
              <a:ext cx="81110" cy="68330"/>
            </a:xfrm>
            <a:custGeom>
              <a:avLst/>
              <a:gdLst/>
              <a:ahLst/>
              <a:cxnLst/>
              <a:rect l="l" t="t" r="r" b="b"/>
              <a:pathLst>
                <a:path w="971" h="818" extrusionOk="0">
                  <a:moveTo>
                    <a:pt x="484" y="1"/>
                  </a:moveTo>
                  <a:cubicBezTo>
                    <a:pt x="215" y="1"/>
                    <a:pt x="1" y="185"/>
                    <a:pt x="1" y="409"/>
                  </a:cubicBezTo>
                  <a:cubicBezTo>
                    <a:pt x="1" y="637"/>
                    <a:pt x="219" y="817"/>
                    <a:pt x="487" y="817"/>
                  </a:cubicBezTo>
                  <a:cubicBezTo>
                    <a:pt x="756" y="817"/>
                    <a:pt x="971" y="634"/>
                    <a:pt x="971" y="409"/>
                  </a:cubicBezTo>
                  <a:cubicBezTo>
                    <a:pt x="971" y="181"/>
                    <a:pt x="753" y="1"/>
                    <a:pt x="4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" name="Google Shape;1518;p83"/>
            <p:cNvSpPr/>
            <p:nvPr/>
          </p:nvSpPr>
          <p:spPr>
            <a:xfrm>
              <a:off x="2365080" y="2742521"/>
              <a:ext cx="707186" cy="1195684"/>
            </a:xfrm>
            <a:custGeom>
              <a:avLst/>
              <a:gdLst/>
              <a:ahLst/>
              <a:cxnLst/>
              <a:rect l="l" t="t" r="r" b="b"/>
              <a:pathLst>
                <a:path w="8466" h="14314" extrusionOk="0">
                  <a:moveTo>
                    <a:pt x="3801" y="1"/>
                  </a:moveTo>
                  <a:cubicBezTo>
                    <a:pt x="1833" y="1"/>
                    <a:pt x="151" y="1595"/>
                    <a:pt x="1" y="3661"/>
                  </a:cubicBezTo>
                  <a:lnTo>
                    <a:pt x="242" y="10309"/>
                  </a:lnTo>
                  <a:cubicBezTo>
                    <a:pt x="460" y="12632"/>
                    <a:pt x="967" y="14113"/>
                    <a:pt x="3046" y="14262"/>
                  </a:cubicBezTo>
                  <a:lnTo>
                    <a:pt x="3794" y="14314"/>
                  </a:lnTo>
                  <a:cubicBezTo>
                    <a:pt x="5778" y="14096"/>
                    <a:pt x="6483" y="12908"/>
                    <a:pt x="7166" y="10802"/>
                  </a:cubicBezTo>
                  <a:lnTo>
                    <a:pt x="8312" y="4256"/>
                  </a:lnTo>
                  <a:cubicBezTo>
                    <a:pt x="8466" y="2099"/>
                    <a:pt x="6891" y="211"/>
                    <a:pt x="4812" y="65"/>
                  </a:cubicBezTo>
                  <a:lnTo>
                    <a:pt x="4063" y="10"/>
                  </a:lnTo>
                  <a:cubicBezTo>
                    <a:pt x="3975" y="4"/>
                    <a:pt x="3888" y="1"/>
                    <a:pt x="3801" y="1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" name="Google Shape;1519;p83"/>
            <p:cNvSpPr/>
            <p:nvPr/>
          </p:nvSpPr>
          <p:spPr>
            <a:xfrm>
              <a:off x="2658697" y="2574871"/>
              <a:ext cx="157542" cy="293784"/>
            </a:xfrm>
            <a:custGeom>
              <a:avLst/>
              <a:gdLst/>
              <a:ahLst/>
              <a:cxnLst/>
              <a:rect l="l" t="t" r="r" b="b"/>
              <a:pathLst>
                <a:path w="1886" h="3517" extrusionOk="0">
                  <a:moveTo>
                    <a:pt x="1013" y="1"/>
                  </a:moveTo>
                  <a:cubicBezTo>
                    <a:pt x="571" y="1"/>
                    <a:pt x="196" y="341"/>
                    <a:pt x="163" y="786"/>
                  </a:cubicBezTo>
                  <a:lnTo>
                    <a:pt x="34" y="2609"/>
                  </a:lnTo>
                  <a:cubicBezTo>
                    <a:pt x="0" y="3075"/>
                    <a:pt x="355" y="3480"/>
                    <a:pt x="817" y="3514"/>
                  </a:cubicBezTo>
                  <a:cubicBezTo>
                    <a:pt x="838" y="3515"/>
                    <a:pt x="858" y="3516"/>
                    <a:pt x="879" y="3516"/>
                  </a:cubicBezTo>
                  <a:cubicBezTo>
                    <a:pt x="1316" y="3516"/>
                    <a:pt x="1690" y="3174"/>
                    <a:pt x="1722" y="2731"/>
                  </a:cubicBezTo>
                  <a:lnTo>
                    <a:pt x="1851" y="908"/>
                  </a:lnTo>
                  <a:cubicBezTo>
                    <a:pt x="1886" y="445"/>
                    <a:pt x="1531" y="37"/>
                    <a:pt x="1069" y="3"/>
                  </a:cubicBezTo>
                  <a:cubicBezTo>
                    <a:pt x="1050" y="1"/>
                    <a:pt x="1032" y="1"/>
                    <a:pt x="1013" y="1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6" name="Google Shape;1520;p83"/>
            <p:cNvSpPr/>
            <p:nvPr/>
          </p:nvSpPr>
          <p:spPr>
            <a:xfrm>
              <a:off x="2645917" y="2687557"/>
              <a:ext cx="235979" cy="90466"/>
            </a:xfrm>
            <a:custGeom>
              <a:avLst/>
              <a:gdLst/>
              <a:ahLst/>
              <a:cxnLst/>
              <a:rect l="l" t="t" r="r" b="b"/>
              <a:pathLst>
                <a:path w="2825" h="1083" extrusionOk="0">
                  <a:moveTo>
                    <a:pt x="269" y="117"/>
                  </a:moveTo>
                  <a:lnTo>
                    <a:pt x="0" y="685"/>
                  </a:lnTo>
                  <a:cubicBezTo>
                    <a:pt x="75" y="675"/>
                    <a:pt x="153" y="668"/>
                    <a:pt x="228" y="665"/>
                  </a:cubicBezTo>
                  <a:lnTo>
                    <a:pt x="269" y="117"/>
                  </a:lnTo>
                  <a:close/>
                  <a:moveTo>
                    <a:pt x="1973" y="1"/>
                  </a:moveTo>
                  <a:lnTo>
                    <a:pt x="1916" y="784"/>
                  </a:lnTo>
                  <a:cubicBezTo>
                    <a:pt x="2222" y="848"/>
                    <a:pt x="2518" y="947"/>
                    <a:pt x="2790" y="1083"/>
                  </a:cubicBezTo>
                  <a:cubicBezTo>
                    <a:pt x="2804" y="1073"/>
                    <a:pt x="2814" y="1066"/>
                    <a:pt x="2824" y="1056"/>
                  </a:cubicBezTo>
                  <a:lnTo>
                    <a:pt x="2066" y="8"/>
                  </a:lnTo>
                  <a:lnTo>
                    <a:pt x="19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" name="Google Shape;1521;p83"/>
            <p:cNvSpPr/>
            <p:nvPr/>
          </p:nvSpPr>
          <p:spPr>
            <a:xfrm>
              <a:off x="2644747" y="2743022"/>
              <a:ext cx="234225" cy="71754"/>
            </a:xfrm>
            <a:custGeom>
              <a:avLst/>
              <a:gdLst/>
              <a:ahLst/>
              <a:cxnLst/>
              <a:rect l="l" t="t" r="r" b="b"/>
              <a:pathLst>
                <a:path w="2804" h="859" extrusionOk="0">
                  <a:moveTo>
                    <a:pt x="242" y="1"/>
                  </a:moveTo>
                  <a:lnTo>
                    <a:pt x="242" y="1"/>
                  </a:lnTo>
                  <a:cubicBezTo>
                    <a:pt x="167" y="4"/>
                    <a:pt x="89" y="11"/>
                    <a:pt x="14" y="21"/>
                  </a:cubicBezTo>
                  <a:lnTo>
                    <a:pt x="1" y="48"/>
                  </a:lnTo>
                  <a:cubicBezTo>
                    <a:pt x="1" y="48"/>
                    <a:pt x="79" y="153"/>
                    <a:pt x="222" y="290"/>
                  </a:cubicBezTo>
                  <a:lnTo>
                    <a:pt x="242" y="1"/>
                  </a:lnTo>
                  <a:close/>
                  <a:moveTo>
                    <a:pt x="1930" y="120"/>
                  </a:moveTo>
                  <a:lnTo>
                    <a:pt x="1889" y="718"/>
                  </a:lnTo>
                  <a:cubicBezTo>
                    <a:pt x="1885" y="766"/>
                    <a:pt x="1875" y="814"/>
                    <a:pt x="1865" y="858"/>
                  </a:cubicBezTo>
                  <a:cubicBezTo>
                    <a:pt x="2158" y="807"/>
                    <a:pt x="2471" y="674"/>
                    <a:pt x="2804" y="419"/>
                  </a:cubicBezTo>
                  <a:cubicBezTo>
                    <a:pt x="2532" y="283"/>
                    <a:pt x="2236" y="184"/>
                    <a:pt x="1930" y="120"/>
                  </a:cubicBezTo>
                  <a:close/>
                </a:path>
              </a:pathLst>
            </a:custGeom>
            <a:solidFill>
              <a:srgbClr val="F3A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" name="Google Shape;1522;p83"/>
            <p:cNvSpPr/>
            <p:nvPr/>
          </p:nvSpPr>
          <p:spPr>
            <a:xfrm>
              <a:off x="2663208" y="2678201"/>
              <a:ext cx="147602" cy="138831"/>
            </a:xfrm>
            <a:custGeom>
              <a:avLst/>
              <a:gdLst/>
              <a:ahLst/>
              <a:cxnLst/>
              <a:rect l="l" t="t" r="r" b="b"/>
              <a:pathLst>
                <a:path w="1767" h="1662" extrusionOk="0">
                  <a:moveTo>
                    <a:pt x="171" y="1"/>
                  </a:moveTo>
                  <a:lnTo>
                    <a:pt x="62" y="229"/>
                  </a:lnTo>
                  <a:lnTo>
                    <a:pt x="21" y="777"/>
                  </a:lnTo>
                  <a:lnTo>
                    <a:pt x="1" y="1066"/>
                  </a:lnTo>
                  <a:cubicBezTo>
                    <a:pt x="263" y="1314"/>
                    <a:pt x="739" y="1661"/>
                    <a:pt x="1355" y="1661"/>
                  </a:cubicBezTo>
                  <a:cubicBezTo>
                    <a:pt x="1447" y="1661"/>
                    <a:pt x="1546" y="1651"/>
                    <a:pt x="1644" y="1634"/>
                  </a:cubicBezTo>
                  <a:cubicBezTo>
                    <a:pt x="1654" y="1590"/>
                    <a:pt x="1664" y="1542"/>
                    <a:pt x="1668" y="1494"/>
                  </a:cubicBezTo>
                  <a:lnTo>
                    <a:pt x="1709" y="896"/>
                  </a:lnTo>
                  <a:lnTo>
                    <a:pt x="1766" y="113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F3A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" name="Google Shape;1523;p83"/>
            <p:cNvSpPr/>
            <p:nvPr/>
          </p:nvSpPr>
          <p:spPr>
            <a:xfrm>
              <a:off x="2385295" y="3603657"/>
              <a:ext cx="578379" cy="334548"/>
            </a:xfrm>
            <a:custGeom>
              <a:avLst/>
              <a:gdLst/>
              <a:ahLst/>
              <a:cxnLst/>
              <a:rect l="l" t="t" r="r" b="b"/>
              <a:pathLst>
                <a:path w="6924" h="4005" extrusionOk="0">
                  <a:moveTo>
                    <a:pt x="0" y="0"/>
                  </a:moveTo>
                  <a:lnTo>
                    <a:pt x="0" y="0"/>
                  </a:lnTo>
                  <a:cubicBezTo>
                    <a:pt x="218" y="2323"/>
                    <a:pt x="572" y="3858"/>
                    <a:pt x="2654" y="4005"/>
                  </a:cubicBezTo>
                  <a:lnTo>
                    <a:pt x="3552" y="4005"/>
                  </a:lnTo>
                  <a:cubicBezTo>
                    <a:pt x="5536" y="3787"/>
                    <a:pt x="6241" y="2599"/>
                    <a:pt x="6924" y="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" name="Google Shape;1524;p83"/>
            <p:cNvSpPr/>
            <p:nvPr/>
          </p:nvSpPr>
          <p:spPr>
            <a:xfrm>
              <a:off x="2865023" y="2742939"/>
              <a:ext cx="548558" cy="744191"/>
            </a:xfrm>
            <a:custGeom>
              <a:avLst/>
              <a:gdLst/>
              <a:ahLst/>
              <a:cxnLst/>
              <a:rect l="l" t="t" r="r" b="b"/>
              <a:pathLst>
                <a:path w="6567" h="8909" extrusionOk="0">
                  <a:moveTo>
                    <a:pt x="2116" y="1"/>
                  </a:moveTo>
                  <a:cubicBezTo>
                    <a:pt x="1953" y="1"/>
                    <a:pt x="1789" y="54"/>
                    <a:pt x="1654" y="165"/>
                  </a:cubicBezTo>
                  <a:cubicBezTo>
                    <a:pt x="1341" y="420"/>
                    <a:pt x="1294" y="883"/>
                    <a:pt x="1548" y="1196"/>
                  </a:cubicBezTo>
                  <a:cubicBezTo>
                    <a:pt x="4444" y="4755"/>
                    <a:pt x="4672" y="6973"/>
                    <a:pt x="4481" y="7432"/>
                  </a:cubicBezTo>
                  <a:cubicBezTo>
                    <a:pt x="4018" y="7303"/>
                    <a:pt x="2613" y="5895"/>
                    <a:pt x="1521" y="2002"/>
                  </a:cubicBezTo>
                  <a:cubicBezTo>
                    <a:pt x="1431" y="1679"/>
                    <a:pt x="1138" y="1467"/>
                    <a:pt x="820" y="1467"/>
                  </a:cubicBezTo>
                  <a:cubicBezTo>
                    <a:pt x="754" y="1467"/>
                    <a:pt x="687" y="1476"/>
                    <a:pt x="620" y="1495"/>
                  </a:cubicBezTo>
                  <a:cubicBezTo>
                    <a:pt x="228" y="1604"/>
                    <a:pt x="0" y="2009"/>
                    <a:pt x="110" y="2397"/>
                  </a:cubicBezTo>
                  <a:cubicBezTo>
                    <a:pt x="1184" y="6231"/>
                    <a:pt x="2817" y="8722"/>
                    <a:pt x="4369" y="8899"/>
                  </a:cubicBezTo>
                  <a:cubicBezTo>
                    <a:pt x="4427" y="8905"/>
                    <a:pt x="4485" y="8909"/>
                    <a:pt x="4543" y="8909"/>
                  </a:cubicBezTo>
                  <a:cubicBezTo>
                    <a:pt x="5046" y="8909"/>
                    <a:pt x="5488" y="8643"/>
                    <a:pt x="5744" y="8181"/>
                  </a:cubicBezTo>
                  <a:cubicBezTo>
                    <a:pt x="6567" y="6674"/>
                    <a:pt x="5369" y="3571"/>
                    <a:pt x="2685" y="270"/>
                  </a:cubicBezTo>
                  <a:cubicBezTo>
                    <a:pt x="2540" y="93"/>
                    <a:pt x="2329" y="1"/>
                    <a:pt x="2116" y="1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" name="Google Shape;1525;p83"/>
            <p:cNvSpPr/>
            <p:nvPr/>
          </p:nvSpPr>
          <p:spPr>
            <a:xfrm>
              <a:off x="2351214" y="2742521"/>
              <a:ext cx="819036" cy="998464"/>
            </a:xfrm>
            <a:custGeom>
              <a:avLst/>
              <a:gdLst/>
              <a:ahLst/>
              <a:cxnLst/>
              <a:rect l="l" t="t" r="r" b="b"/>
              <a:pathLst>
                <a:path w="9805" h="11953" extrusionOk="0">
                  <a:moveTo>
                    <a:pt x="3284" y="0"/>
                  </a:moveTo>
                  <a:cubicBezTo>
                    <a:pt x="2439" y="126"/>
                    <a:pt x="1766" y="404"/>
                    <a:pt x="1371" y="724"/>
                  </a:cubicBezTo>
                  <a:cubicBezTo>
                    <a:pt x="1085" y="960"/>
                    <a:pt x="949" y="1330"/>
                    <a:pt x="782" y="1660"/>
                  </a:cubicBezTo>
                  <a:cubicBezTo>
                    <a:pt x="350" y="2527"/>
                    <a:pt x="0" y="3480"/>
                    <a:pt x="96" y="4443"/>
                  </a:cubicBezTo>
                  <a:lnTo>
                    <a:pt x="75" y="4402"/>
                  </a:lnTo>
                  <a:lnTo>
                    <a:pt x="75" y="4402"/>
                  </a:lnTo>
                  <a:cubicBezTo>
                    <a:pt x="112" y="6770"/>
                    <a:pt x="146" y="9142"/>
                    <a:pt x="184" y="11510"/>
                  </a:cubicBezTo>
                  <a:cubicBezTo>
                    <a:pt x="184" y="11567"/>
                    <a:pt x="187" y="11625"/>
                    <a:pt x="225" y="11666"/>
                  </a:cubicBezTo>
                  <a:cubicBezTo>
                    <a:pt x="262" y="11710"/>
                    <a:pt x="327" y="11721"/>
                    <a:pt x="388" y="11724"/>
                  </a:cubicBezTo>
                  <a:cubicBezTo>
                    <a:pt x="2500" y="11874"/>
                    <a:pt x="4623" y="11952"/>
                    <a:pt x="6743" y="11952"/>
                  </a:cubicBezTo>
                  <a:cubicBezTo>
                    <a:pt x="6889" y="11952"/>
                    <a:pt x="7046" y="11949"/>
                    <a:pt x="7165" y="11861"/>
                  </a:cubicBezTo>
                  <a:cubicBezTo>
                    <a:pt x="7305" y="11759"/>
                    <a:pt x="7349" y="11571"/>
                    <a:pt x="7383" y="11401"/>
                  </a:cubicBezTo>
                  <a:cubicBezTo>
                    <a:pt x="7635" y="10129"/>
                    <a:pt x="7883" y="8852"/>
                    <a:pt x="8135" y="7580"/>
                  </a:cubicBezTo>
                  <a:cubicBezTo>
                    <a:pt x="8148" y="7581"/>
                    <a:pt x="8161" y="7581"/>
                    <a:pt x="8174" y="7581"/>
                  </a:cubicBezTo>
                  <a:cubicBezTo>
                    <a:pt x="8881" y="7581"/>
                    <a:pt x="9804" y="6531"/>
                    <a:pt x="9751" y="6277"/>
                  </a:cubicBezTo>
                  <a:cubicBezTo>
                    <a:pt x="9680" y="5941"/>
                    <a:pt x="9547" y="5848"/>
                    <a:pt x="9462" y="5573"/>
                  </a:cubicBezTo>
                  <a:cubicBezTo>
                    <a:pt x="9207" y="4736"/>
                    <a:pt x="8948" y="3902"/>
                    <a:pt x="8693" y="3066"/>
                  </a:cubicBezTo>
                  <a:cubicBezTo>
                    <a:pt x="8604" y="2780"/>
                    <a:pt x="8513" y="2487"/>
                    <a:pt x="8373" y="2221"/>
                  </a:cubicBezTo>
                  <a:cubicBezTo>
                    <a:pt x="7931" y="1392"/>
                    <a:pt x="7339" y="894"/>
                    <a:pt x="6509" y="449"/>
                  </a:cubicBezTo>
                  <a:lnTo>
                    <a:pt x="6352" y="398"/>
                  </a:lnTo>
                  <a:cubicBezTo>
                    <a:pt x="6335" y="745"/>
                    <a:pt x="5934" y="1004"/>
                    <a:pt x="5631" y="1174"/>
                  </a:cubicBezTo>
                  <a:cubicBezTo>
                    <a:pt x="5386" y="1311"/>
                    <a:pt x="5104" y="1366"/>
                    <a:pt x="4823" y="1366"/>
                  </a:cubicBezTo>
                  <a:cubicBezTo>
                    <a:pt x="4756" y="1366"/>
                    <a:pt x="4690" y="1363"/>
                    <a:pt x="4623" y="1357"/>
                  </a:cubicBezTo>
                  <a:cubicBezTo>
                    <a:pt x="4199" y="1320"/>
                    <a:pt x="3746" y="1150"/>
                    <a:pt x="3538" y="776"/>
                  </a:cubicBezTo>
                  <a:cubicBezTo>
                    <a:pt x="3395" y="520"/>
                    <a:pt x="3416" y="261"/>
                    <a:pt x="32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" name="Google Shape;1526;p83"/>
            <p:cNvSpPr/>
            <p:nvPr/>
          </p:nvSpPr>
          <p:spPr>
            <a:xfrm>
              <a:off x="2897099" y="2695242"/>
              <a:ext cx="173664" cy="144511"/>
            </a:xfrm>
            <a:custGeom>
              <a:avLst/>
              <a:gdLst/>
              <a:ahLst/>
              <a:cxnLst/>
              <a:rect l="l" t="t" r="r" b="b"/>
              <a:pathLst>
                <a:path w="2079" h="1730" extrusionOk="0">
                  <a:moveTo>
                    <a:pt x="1162" y="0"/>
                  </a:moveTo>
                  <a:cubicBezTo>
                    <a:pt x="886" y="0"/>
                    <a:pt x="624" y="173"/>
                    <a:pt x="569" y="447"/>
                  </a:cubicBezTo>
                  <a:cubicBezTo>
                    <a:pt x="443" y="457"/>
                    <a:pt x="324" y="498"/>
                    <a:pt x="222" y="587"/>
                  </a:cubicBezTo>
                  <a:cubicBezTo>
                    <a:pt x="175" y="627"/>
                    <a:pt x="144" y="685"/>
                    <a:pt x="130" y="746"/>
                  </a:cubicBezTo>
                  <a:cubicBezTo>
                    <a:pt x="86" y="783"/>
                    <a:pt x="52" y="835"/>
                    <a:pt x="38" y="903"/>
                  </a:cubicBezTo>
                  <a:lnTo>
                    <a:pt x="28" y="967"/>
                  </a:lnTo>
                  <a:cubicBezTo>
                    <a:pt x="1" y="1127"/>
                    <a:pt x="52" y="1243"/>
                    <a:pt x="178" y="1338"/>
                  </a:cubicBezTo>
                  <a:cubicBezTo>
                    <a:pt x="188" y="1342"/>
                    <a:pt x="195" y="1348"/>
                    <a:pt x="202" y="1355"/>
                  </a:cubicBezTo>
                  <a:cubicBezTo>
                    <a:pt x="236" y="1381"/>
                    <a:pt x="277" y="1392"/>
                    <a:pt x="320" y="1392"/>
                  </a:cubicBezTo>
                  <a:cubicBezTo>
                    <a:pt x="366" y="1392"/>
                    <a:pt x="413" y="1380"/>
                    <a:pt x="453" y="1362"/>
                  </a:cubicBezTo>
                  <a:cubicBezTo>
                    <a:pt x="750" y="1471"/>
                    <a:pt x="1025" y="1617"/>
                    <a:pt x="1324" y="1722"/>
                  </a:cubicBezTo>
                  <a:cubicBezTo>
                    <a:pt x="1338" y="1727"/>
                    <a:pt x="1350" y="1729"/>
                    <a:pt x="1362" y="1729"/>
                  </a:cubicBezTo>
                  <a:cubicBezTo>
                    <a:pt x="1448" y="1729"/>
                    <a:pt x="1497" y="1621"/>
                    <a:pt x="1461" y="1546"/>
                  </a:cubicBezTo>
                  <a:cubicBezTo>
                    <a:pt x="1403" y="1427"/>
                    <a:pt x="1328" y="1325"/>
                    <a:pt x="1246" y="1229"/>
                  </a:cubicBezTo>
                  <a:lnTo>
                    <a:pt x="1246" y="1229"/>
                  </a:lnTo>
                  <a:cubicBezTo>
                    <a:pt x="1351" y="1264"/>
                    <a:pt x="1461" y="1294"/>
                    <a:pt x="1569" y="1328"/>
                  </a:cubicBezTo>
                  <a:cubicBezTo>
                    <a:pt x="1580" y="1331"/>
                    <a:pt x="1590" y="1332"/>
                    <a:pt x="1600" y="1332"/>
                  </a:cubicBezTo>
                  <a:cubicBezTo>
                    <a:pt x="1676" y="1332"/>
                    <a:pt x="1740" y="1257"/>
                    <a:pt x="1719" y="1179"/>
                  </a:cubicBezTo>
                  <a:cubicBezTo>
                    <a:pt x="1672" y="1001"/>
                    <a:pt x="1587" y="872"/>
                    <a:pt x="1474" y="770"/>
                  </a:cubicBezTo>
                  <a:lnTo>
                    <a:pt x="1474" y="770"/>
                  </a:lnTo>
                  <a:cubicBezTo>
                    <a:pt x="1502" y="787"/>
                    <a:pt x="1529" y="804"/>
                    <a:pt x="1552" y="818"/>
                  </a:cubicBezTo>
                  <a:cubicBezTo>
                    <a:pt x="1689" y="906"/>
                    <a:pt x="1791" y="984"/>
                    <a:pt x="1951" y="1019"/>
                  </a:cubicBezTo>
                  <a:cubicBezTo>
                    <a:pt x="1958" y="1020"/>
                    <a:pt x="1965" y="1020"/>
                    <a:pt x="1972" y="1020"/>
                  </a:cubicBezTo>
                  <a:cubicBezTo>
                    <a:pt x="2035" y="1020"/>
                    <a:pt x="2078" y="967"/>
                    <a:pt x="2066" y="899"/>
                  </a:cubicBezTo>
                  <a:cubicBezTo>
                    <a:pt x="2012" y="556"/>
                    <a:pt x="1698" y="144"/>
                    <a:pt x="1362" y="31"/>
                  </a:cubicBezTo>
                  <a:cubicBezTo>
                    <a:pt x="1296" y="10"/>
                    <a:pt x="1229" y="0"/>
                    <a:pt x="1162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" name="Google Shape;1527;p83"/>
            <p:cNvSpPr/>
            <p:nvPr/>
          </p:nvSpPr>
          <p:spPr>
            <a:xfrm>
              <a:off x="2389555" y="3144730"/>
              <a:ext cx="404214" cy="267220"/>
            </a:xfrm>
            <a:custGeom>
              <a:avLst/>
              <a:gdLst/>
              <a:ahLst/>
              <a:cxnLst/>
              <a:rect l="l" t="t" r="r" b="b"/>
              <a:pathLst>
                <a:path w="4839" h="3199" extrusionOk="0">
                  <a:moveTo>
                    <a:pt x="4729" y="0"/>
                  </a:moveTo>
                  <a:cubicBezTo>
                    <a:pt x="4563" y="0"/>
                    <a:pt x="3938" y="171"/>
                    <a:pt x="3648" y="278"/>
                  </a:cubicBezTo>
                  <a:cubicBezTo>
                    <a:pt x="3588" y="301"/>
                    <a:pt x="2442" y="855"/>
                    <a:pt x="2325" y="855"/>
                  </a:cubicBezTo>
                  <a:cubicBezTo>
                    <a:pt x="2322" y="855"/>
                    <a:pt x="2319" y="854"/>
                    <a:pt x="2317" y="853"/>
                  </a:cubicBezTo>
                  <a:cubicBezTo>
                    <a:pt x="1967" y="615"/>
                    <a:pt x="1538" y="424"/>
                    <a:pt x="1072" y="305"/>
                  </a:cubicBezTo>
                  <a:cubicBezTo>
                    <a:pt x="895" y="261"/>
                    <a:pt x="711" y="227"/>
                    <a:pt x="524" y="223"/>
                  </a:cubicBezTo>
                  <a:cubicBezTo>
                    <a:pt x="337" y="223"/>
                    <a:pt x="143" y="258"/>
                    <a:pt x="0" y="339"/>
                  </a:cubicBezTo>
                  <a:lnTo>
                    <a:pt x="147" y="360"/>
                  </a:lnTo>
                  <a:cubicBezTo>
                    <a:pt x="262" y="458"/>
                    <a:pt x="347" y="574"/>
                    <a:pt x="388" y="697"/>
                  </a:cubicBezTo>
                  <a:cubicBezTo>
                    <a:pt x="422" y="788"/>
                    <a:pt x="433" y="884"/>
                    <a:pt x="453" y="979"/>
                  </a:cubicBezTo>
                  <a:cubicBezTo>
                    <a:pt x="494" y="1173"/>
                    <a:pt x="586" y="1363"/>
                    <a:pt x="674" y="1550"/>
                  </a:cubicBezTo>
                  <a:cubicBezTo>
                    <a:pt x="857" y="1938"/>
                    <a:pt x="1041" y="2323"/>
                    <a:pt x="1229" y="2711"/>
                  </a:cubicBezTo>
                  <a:cubicBezTo>
                    <a:pt x="1273" y="2806"/>
                    <a:pt x="1317" y="2902"/>
                    <a:pt x="1396" y="2990"/>
                  </a:cubicBezTo>
                  <a:cubicBezTo>
                    <a:pt x="1470" y="3075"/>
                    <a:pt x="1583" y="3150"/>
                    <a:pt x="1722" y="3183"/>
                  </a:cubicBezTo>
                  <a:cubicBezTo>
                    <a:pt x="1764" y="3193"/>
                    <a:pt x="1808" y="3199"/>
                    <a:pt x="1852" y="3199"/>
                  </a:cubicBezTo>
                  <a:cubicBezTo>
                    <a:pt x="1883" y="3199"/>
                    <a:pt x="1914" y="3196"/>
                    <a:pt x="1943" y="3191"/>
                  </a:cubicBezTo>
                  <a:cubicBezTo>
                    <a:pt x="2001" y="3180"/>
                    <a:pt x="2052" y="3160"/>
                    <a:pt x="2099" y="3136"/>
                  </a:cubicBezTo>
                  <a:cubicBezTo>
                    <a:pt x="2317" y="3020"/>
                    <a:pt x="2457" y="2844"/>
                    <a:pt x="2528" y="2663"/>
                  </a:cubicBezTo>
                  <a:cubicBezTo>
                    <a:pt x="2600" y="2483"/>
                    <a:pt x="2606" y="2292"/>
                    <a:pt x="2610" y="2105"/>
                  </a:cubicBezTo>
                  <a:cubicBezTo>
                    <a:pt x="2613" y="1785"/>
                    <a:pt x="4838" y="325"/>
                    <a:pt x="4770" y="13"/>
                  </a:cubicBezTo>
                  <a:cubicBezTo>
                    <a:pt x="4769" y="4"/>
                    <a:pt x="4754" y="0"/>
                    <a:pt x="47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" name="Google Shape;1528;p83"/>
            <p:cNvSpPr/>
            <p:nvPr/>
          </p:nvSpPr>
          <p:spPr>
            <a:xfrm>
              <a:off x="2577086" y="3135792"/>
              <a:ext cx="372722" cy="366457"/>
            </a:xfrm>
            <a:custGeom>
              <a:avLst/>
              <a:gdLst/>
              <a:ahLst/>
              <a:cxnLst/>
              <a:rect l="l" t="t" r="r" b="b"/>
              <a:pathLst>
                <a:path w="4462" h="4387" extrusionOk="0">
                  <a:moveTo>
                    <a:pt x="2608" y="0"/>
                  </a:moveTo>
                  <a:cubicBezTo>
                    <a:pt x="2602" y="0"/>
                    <a:pt x="2596" y="0"/>
                    <a:pt x="2590" y="0"/>
                  </a:cubicBezTo>
                  <a:cubicBezTo>
                    <a:pt x="2461" y="8"/>
                    <a:pt x="2348" y="58"/>
                    <a:pt x="2243" y="110"/>
                  </a:cubicBezTo>
                  <a:cubicBezTo>
                    <a:pt x="1498" y="473"/>
                    <a:pt x="749" y="837"/>
                    <a:pt x="5" y="1202"/>
                  </a:cubicBezTo>
                  <a:lnTo>
                    <a:pt x="1" y="1208"/>
                  </a:lnTo>
                  <a:cubicBezTo>
                    <a:pt x="402" y="2233"/>
                    <a:pt x="617" y="3196"/>
                    <a:pt x="1018" y="4220"/>
                  </a:cubicBezTo>
                  <a:cubicBezTo>
                    <a:pt x="1029" y="4250"/>
                    <a:pt x="1042" y="4281"/>
                    <a:pt x="1073" y="4308"/>
                  </a:cubicBezTo>
                  <a:cubicBezTo>
                    <a:pt x="1136" y="4357"/>
                    <a:pt x="1337" y="4386"/>
                    <a:pt x="1491" y="4386"/>
                  </a:cubicBezTo>
                  <a:cubicBezTo>
                    <a:pt x="1552" y="4386"/>
                    <a:pt x="1606" y="4382"/>
                    <a:pt x="1641" y="4372"/>
                  </a:cubicBezTo>
                  <a:cubicBezTo>
                    <a:pt x="2450" y="4158"/>
                    <a:pt x="3219" y="3920"/>
                    <a:pt x="4287" y="3634"/>
                  </a:cubicBezTo>
                  <a:cubicBezTo>
                    <a:pt x="4339" y="3621"/>
                    <a:pt x="4394" y="3604"/>
                    <a:pt x="4424" y="3573"/>
                  </a:cubicBezTo>
                  <a:cubicBezTo>
                    <a:pt x="4461" y="3532"/>
                    <a:pt x="4444" y="3478"/>
                    <a:pt x="4424" y="3430"/>
                  </a:cubicBezTo>
                  <a:cubicBezTo>
                    <a:pt x="4308" y="3161"/>
                    <a:pt x="4196" y="2893"/>
                    <a:pt x="4080" y="2624"/>
                  </a:cubicBezTo>
                  <a:cubicBezTo>
                    <a:pt x="3709" y="1828"/>
                    <a:pt x="3522" y="1212"/>
                    <a:pt x="3152" y="416"/>
                  </a:cubicBezTo>
                  <a:cubicBezTo>
                    <a:pt x="3061" y="229"/>
                    <a:pt x="2896" y="0"/>
                    <a:pt x="2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" name="Google Shape;1529;p83"/>
            <p:cNvSpPr/>
            <p:nvPr/>
          </p:nvSpPr>
          <p:spPr>
            <a:xfrm>
              <a:off x="2374185" y="3167116"/>
              <a:ext cx="302805" cy="329953"/>
            </a:xfrm>
            <a:custGeom>
              <a:avLst/>
              <a:gdLst/>
              <a:ahLst/>
              <a:cxnLst/>
              <a:rect l="l" t="t" r="r" b="b"/>
              <a:pathLst>
                <a:path w="3625" h="3950" extrusionOk="0">
                  <a:moveTo>
                    <a:pt x="0" y="0"/>
                  </a:moveTo>
                  <a:cubicBezTo>
                    <a:pt x="324" y="1109"/>
                    <a:pt x="644" y="2215"/>
                    <a:pt x="967" y="3324"/>
                  </a:cubicBezTo>
                  <a:cubicBezTo>
                    <a:pt x="980" y="3372"/>
                    <a:pt x="997" y="3419"/>
                    <a:pt x="1041" y="3453"/>
                  </a:cubicBezTo>
                  <a:cubicBezTo>
                    <a:pt x="1093" y="3491"/>
                    <a:pt x="1164" y="3504"/>
                    <a:pt x="1236" y="3518"/>
                  </a:cubicBezTo>
                  <a:cubicBezTo>
                    <a:pt x="2029" y="3667"/>
                    <a:pt x="2825" y="3814"/>
                    <a:pt x="3624" y="3950"/>
                  </a:cubicBezTo>
                  <a:lnTo>
                    <a:pt x="2470" y="789"/>
                  </a:lnTo>
                  <a:cubicBezTo>
                    <a:pt x="1899" y="371"/>
                    <a:pt x="583" y="164"/>
                    <a:pt x="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" name="Google Shape;1530;p83"/>
            <p:cNvSpPr/>
            <p:nvPr/>
          </p:nvSpPr>
          <p:spPr>
            <a:xfrm>
              <a:off x="1965240" y="2832820"/>
              <a:ext cx="617138" cy="669680"/>
            </a:xfrm>
            <a:custGeom>
              <a:avLst/>
              <a:gdLst/>
              <a:ahLst/>
              <a:cxnLst/>
              <a:rect l="l" t="t" r="r" b="b"/>
              <a:pathLst>
                <a:path w="7388" h="8017" extrusionOk="0">
                  <a:moveTo>
                    <a:pt x="6555" y="0"/>
                  </a:moveTo>
                  <a:cubicBezTo>
                    <a:pt x="6412" y="0"/>
                    <a:pt x="6267" y="42"/>
                    <a:pt x="6139" y="130"/>
                  </a:cubicBezTo>
                  <a:cubicBezTo>
                    <a:pt x="4318" y="1379"/>
                    <a:pt x="1" y="5488"/>
                    <a:pt x="1083" y="7353"/>
                  </a:cubicBezTo>
                  <a:cubicBezTo>
                    <a:pt x="1341" y="7792"/>
                    <a:pt x="1766" y="8016"/>
                    <a:pt x="2399" y="8016"/>
                  </a:cubicBezTo>
                  <a:cubicBezTo>
                    <a:pt x="3270" y="8016"/>
                    <a:pt x="4539" y="7595"/>
                    <a:pt x="6305" y="6738"/>
                  </a:cubicBezTo>
                  <a:cubicBezTo>
                    <a:pt x="6669" y="6560"/>
                    <a:pt x="6822" y="6121"/>
                    <a:pt x="6645" y="5758"/>
                  </a:cubicBezTo>
                  <a:cubicBezTo>
                    <a:pt x="6518" y="5496"/>
                    <a:pt x="6256" y="5344"/>
                    <a:pt x="5984" y="5344"/>
                  </a:cubicBezTo>
                  <a:cubicBezTo>
                    <a:pt x="5877" y="5344"/>
                    <a:pt x="5768" y="5367"/>
                    <a:pt x="5665" y="5417"/>
                  </a:cubicBezTo>
                  <a:cubicBezTo>
                    <a:pt x="3630" y="6406"/>
                    <a:pt x="2758" y="6548"/>
                    <a:pt x="2433" y="6548"/>
                  </a:cubicBezTo>
                  <a:cubicBezTo>
                    <a:pt x="2416" y="6548"/>
                    <a:pt x="2400" y="6547"/>
                    <a:pt x="2386" y="6547"/>
                  </a:cubicBezTo>
                  <a:cubicBezTo>
                    <a:pt x="2447" y="6251"/>
                    <a:pt x="2757" y="5529"/>
                    <a:pt x="3757" y="4329"/>
                  </a:cubicBezTo>
                  <a:cubicBezTo>
                    <a:pt x="4702" y="3192"/>
                    <a:pt x="5935" y="2046"/>
                    <a:pt x="6968" y="1338"/>
                  </a:cubicBezTo>
                  <a:cubicBezTo>
                    <a:pt x="7302" y="1110"/>
                    <a:pt x="7387" y="654"/>
                    <a:pt x="7159" y="320"/>
                  </a:cubicBezTo>
                  <a:cubicBezTo>
                    <a:pt x="7018" y="112"/>
                    <a:pt x="6789" y="0"/>
                    <a:pt x="6555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" name="Google Shape;1531;p83"/>
            <p:cNvSpPr/>
            <p:nvPr/>
          </p:nvSpPr>
          <p:spPr>
            <a:xfrm>
              <a:off x="2375605" y="3248978"/>
              <a:ext cx="38508" cy="73592"/>
            </a:xfrm>
            <a:custGeom>
              <a:avLst/>
              <a:gdLst/>
              <a:ahLst/>
              <a:cxnLst/>
              <a:rect l="l" t="t" r="r" b="b"/>
              <a:pathLst>
                <a:path w="461" h="881" extrusionOk="0">
                  <a:moveTo>
                    <a:pt x="169" y="0"/>
                  </a:moveTo>
                  <a:cubicBezTo>
                    <a:pt x="112" y="0"/>
                    <a:pt x="59" y="32"/>
                    <a:pt x="45" y="105"/>
                  </a:cubicBezTo>
                  <a:cubicBezTo>
                    <a:pt x="0" y="333"/>
                    <a:pt x="24" y="575"/>
                    <a:pt x="65" y="803"/>
                  </a:cubicBezTo>
                  <a:cubicBezTo>
                    <a:pt x="72" y="837"/>
                    <a:pt x="106" y="867"/>
                    <a:pt x="137" y="874"/>
                  </a:cubicBezTo>
                  <a:cubicBezTo>
                    <a:pt x="148" y="878"/>
                    <a:pt x="159" y="881"/>
                    <a:pt x="170" y="881"/>
                  </a:cubicBezTo>
                  <a:cubicBezTo>
                    <a:pt x="179" y="881"/>
                    <a:pt x="189" y="879"/>
                    <a:pt x="198" y="874"/>
                  </a:cubicBezTo>
                  <a:cubicBezTo>
                    <a:pt x="205" y="871"/>
                    <a:pt x="212" y="867"/>
                    <a:pt x="215" y="864"/>
                  </a:cubicBezTo>
                  <a:cubicBezTo>
                    <a:pt x="239" y="850"/>
                    <a:pt x="253" y="826"/>
                    <a:pt x="259" y="803"/>
                  </a:cubicBezTo>
                  <a:cubicBezTo>
                    <a:pt x="273" y="809"/>
                    <a:pt x="289" y="812"/>
                    <a:pt x="304" y="812"/>
                  </a:cubicBezTo>
                  <a:cubicBezTo>
                    <a:pt x="340" y="812"/>
                    <a:pt x="376" y="795"/>
                    <a:pt x="396" y="762"/>
                  </a:cubicBezTo>
                  <a:cubicBezTo>
                    <a:pt x="460" y="660"/>
                    <a:pt x="426" y="555"/>
                    <a:pt x="409" y="442"/>
                  </a:cubicBezTo>
                  <a:cubicBezTo>
                    <a:pt x="396" y="323"/>
                    <a:pt x="368" y="214"/>
                    <a:pt x="327" y="105"/>
                  </a:cubicBezTo>
                  <a:cubicBezTo>
                    <a:pt x="302" y="40"/>
                    <a:pt x="233" y="0"/>
                    <a:pt x="169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" name="Google Shape;1532;p83"/>
            <p:cNvSpPr/>
            <p:nvPr/>
          </p:nvSpPr>
          <p:spPr>
            <a:xfrm>
              <a:off x="2403171" y="3262594"/>
              <a:ext cx="178258" cy="138998"/>
            </a:xfrm>
            <a:custGeom>
              <a:avLst/>
              <a:gdLst/>
              <a:ahLst/>
              <a:cxnLst/>
              <a:rect l="l" t="t" r="r" b="b"/>
              <a:pathLst>
                <a:path w="2134" h="1664" extrusionOk="0">
                  <a:moveTo>
                    <a:pt x="1169" y="0"/>
                  </a:moveTo>
                  <a:cubicBezTo>
                    <a:pt x="961" y="0"/>
                    <a:pt x="772" y="175"/>
                    <a:pt x="623" y="313"/>
                  </a:cubicBezTo>
                  <a:cubicBezTo>
                    <a:pt x="426" y="494"/>
                    <a:pt x="253" y="681"/>
                    <a:pt x="110" y="905"/>
                  </a:cubicBezTo>
                  <a:cubicBezTo>
                    <a:pt x="0" y="1078"/>
                    <a:pt x="113" y="1228"/>
                    <a:pt x="266" y="1269"/>
                  </a:cubicBezTo>
                  <a:cubicBezTo>
                    <a:pt x="270" y="1303"/>
                    <a:pt x="283" y="1337"/>
                    <a:pt x="300" y="1371"/>
                  </a:cubicBezTo>
                  <a:cubicBezTo>
                    <a:pt x="307" y="1384"/>
                    <a:pt x="317" y="1395"/>
                    <a:pt x="327" y="1409"/>
                  </a:cubicBezTo>
                  <a:cubicBezTo>
                    <a:pt x="294" y="1504"/>
                    <a:pt x="334" y="1609"/>
                    <a:pt x="440" y="1640"/>
                  </a:cubicBezTo>
                  <a:cubicBezTo>
                    <a:pt x="493" y="1656"/>
                    <a:pt x="545" y="1663"/>
                    <a:pt x="596" y="1663"/>
                  </a:cubicBezTo>
                  <a:cubicBezTo>
                    <a:pt x="811" y="1663"/>
                    <a:pt x="1005" y="1538"/>
                    <a:pt x="1209" y="1453"/>
                  </a:cubicBezTo>
                  <a:cubicBezTo>
                    <a:pt x="1491" y="1334"/>
                    <a:pt x="1753" y="1180"/>
                    <a:pt x="2025" y="1042"/>
                  </a:cubicBezTo>
                  <a:cubicBezTo>
                    <a:pt x="2133" y="989"/>
                    <a:pt x="2093" y="792"/>
                    <a:pt x="1971" y="792"/>
                  </a:cubicBezTo>
                  <a:cubicBezTo>
                    <a:pt x="1967" y="792"/>
                    <a:pt x="1962" y="792"/>
                    <a:pt x="1957" y="792"/>
                  </a:cubicBezTo>
                  <a:cubicBezTo>
                    <a:pt x="1811" y="810"/>
                    <a:pt x="1668" y="830"/>
                    <a:pt x="1525" y="854"/>
                  </a:cubicBezTo>
                  <a:cubicBezTo>
                    <a:pt x="1620" y="756"/>
                    <a:pt x="1702" y="650"/>
                    <a:pt x="1760" y="531"/>
                  </a:cubicBezTo>
                  <a:cubicBezTo>
                    <a:pt x="1799" y="453"/>
                    <a:pt x="1757" y="329"/>
                    <a:pt x="1660" y="329"/>
                  </a:cubicBezTo>
                  <a:cubicBezTo>
                    <a:pt x="1655" y="329"/>
                    <a:pt x="1649" y="330"/>
                    <a:pt x="1644" y="330"/>
                  </a:cubicBezTo>
                  <a:cubicBezTo>
                    <a:pt x="1501" y="343"/>
                    <a:pt x="1362" y="388"/>
                    <a:pt x="1229" y="450"/>
                  </a:cubicBezTo>
                  <a:cubicBezTo>
                    <a:pt x="1297" y="351"/>
                    <a:pt x="1341" y="249"/>
                    <a:pt x="1331" y="153"/>
                  </a:cubicBezTo>
                  <a:cubicBezTo>
                    <a:pt x="1324" y="92"/>
                    <a:pt x="1291" y="13"/>
                    <a:pt x="1219" y="4"/>
                  </a:cubicBezTo>
                  <a:cubicBezTo>
                    <a:pt x="1202" y="1"/>
                    <a:pt x="1186" y="0"/>
                    <a:pt x="1169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" name="Google Shape;1533;p83"/>
            <p:cNvSpPr/>
            <p:nvPr/>
          </p:nvSpPr>
          <p:spPr>
            <a:xfrm>
              <a:off x="2242317" y="2801829"/>
              <a:ext cx="349333" cy="359023"/>
            </a:xfrm>
            <a:custGeom>
              <a:avLst/>
              <a:gdLst/>
              <a:ahLst/>
              <a:cxnLst/>
              <a:rect l="l" t="t" r="r" b="b"/>
              <a:pathLst>
                <a:path w="4182" h="4298" extrusionOk="0">
                  <a:moveTo>
                    <a:pt x="2835" y="0"/>
                  </a:moveTo>
                  <a:cubicBezTo>
                    <a:pt x="2811" y="0"/>
                    <a:pt x="2789" y="4"/>
                    <a:pt x="2770" y="14"/>
                  </a:cubicBezTo>
                  <a:cubicBezTo>
                    <a:pt x="1937" y="470"/>
                    <a:pt x="1338" y="1297"/>
                    <a:pt x="650" y="1951"/>
                  </a:cubicBezTo>
                  <a:cubicBezTo>
                    <a:pt x="399" y="2189"/>
                    <a:pt x="134" y="2450"/>
                    <a:pt x="62" y="2791"/>
                  </a:cubicBezTo>
                  <a:cubicBezTo>
                    <a:pt x="1" y="3090"/>
                    <a:pt x="107" y="3406"/>
                    <a:pt x="290" y="3651"/>
                  </a:cubicBezTo>
                  <a:cubicBezTo>
                    <a:pt x="474" y="3896"/>
                    <a:pt x="729" y="4077"/>
                    <a:pt x="994" y="4230"/>
                  </a:cubicBezTo>
                  <a:cubicBezTo>
                    <a:pt x="1054" y="4264"/>
                    <a:pt x="1124" y="4298"/>
                    <a:pt x="1192" y="4298"/>
                  </a:cubicBezTo>
                  <a:cubicBezTo>
                    <a:pt x="1213" y="4298"/>
                    <a:pt x="1233" y="4295"/>
                    <a:pt x="1253" y="4287"/>
                  </a:cubicBezTo>
                  <a:cubicBezTo>
                    <a:pt x="1297" y="4271"/>
                    <a:pt x="1331" y="4240"/>
                    <a:pt x="1365" y="4206"/>
                  </a:cubicBezTo>
                  <a:cubicBezTo>
                    <a:pt x="2035" y="3557"/>
                    <a:pt x="2702" y="2907"/>
                    <a:pt x="3373" y="2257"/>
                  </a:cubicBezTo>
                  <a:cubicBezTo>
                    <a:pt x="3665" y="1968"/>
                    <a:pt x="3971" y="1661"/>
                    <a:pt x="4077" y="1263"/>
                  </a:cubicBezTo>
                  <a:cubicBezTo>
                    <a:pt x="4182" y="870"/>
                    <a:pt x="3990" y="365"/>
                    <a:pt x="3588" y="281"/>
                  </a:cubicBezTo>
                  <a:lnTo>
                    <a:pt x="3588" y="281"/>
                  </a:lnTo>
                  <a:cubicBezTo>
                    <a:pt x="3480" y="163"/>
                    <a:pt x="3351" y="75"/>
                    <a:pt x="3197" y="75"/>
                  </a:cubicBezTo>
                  <a:cubicBezTo>
                    <a:pt x="3192" y="75"/>
                    <a:pt x="3187" y="76"/>
                    <a:pt x="3182" y="76"/>
                  </a:cubicBezTo>
                  <a:cubicBezTo>
                    <a:pt x="3180" y="76"/>
                    <a:pt x="3179" y="76"/>
                    <a:pt x="3177" y="76"/>
                  </a:cubicBezTo>
                  <a:cubicBezTo>
                    <a:pt x="3086" y="76"/>
                    <a:pt x="2939" y="0"/>
                    <a:pt x="28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" name="Google Shape;1534;p83"/>
            <p:cNvSpPr/>
            <p:nvPr/>
          </p:nvSpPr>
          <p:spPr>
            <a:xfrm>
              <a:off x="2452622" y="2478308"/>
              <a:ext cx="164643" cy="145430"/>
            </a:xfrm>
            <a:custGeom>
              <a:avLst/>
              <a:gdLst/>
              <a:ahLst/>
              <a:cxnLst/>
              <a:rect l="l" t="t" r="r" b="b"/>
              <a:pathLst>
                <a:path w="1971" h="1741" extrusionOk="0">
                  <a:moveTo>
                    <a:pt x="986" y="1"/>
                  </a:moveTo>
                  <a:cubicBezTo>
                    <a:pt x="639" y="1"/>
                    <a:pt x="311" y="212"/>
                    <a:pt x="178" y="557"/>
                  </a:cubicBezTo>
                  <a:cubicBezTo>
                    <a:pt x="0" y="1003"/>
                    <a:pt x="222" y="1506"/>
                    <a:pt x="671" y="1679"/>
                  </a:cubicBezTo>
                  <a:cubicBezTo>
                    <a:pt x="775" y="1721"/>
                    <a:pt x="883" y="1741"/>
                    <a:pt x="989" y="1741"/>
                  </a:cubicBezTo>
                  <a:cubicBezTo>
                    <a:pt x="1336" y="1741"/>
                    <a:pt x="1664" y="1530"/>
                    <a:pt x="1797" y="1186"/>
                  </a:cubicBezTo>
                  <a:cubicBezTo>
                    <a:pt x="1971" y="740"/>
                    <a:pt x="1749" y="233"/>
                    <a:pt x="1300" y="60"/>
                  </a:cubicBezTo>
                  <a:cubicBezTo>
                    <a:pt x="1197" y="20"/>
                    <a:pt x="1091" y="1"/>
                    <a:pt x="986" y="1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" name="Google Shape;1535;p83"/>
            <p:cNvSpPr/>
            <p:nvPr/>
          </p:nvSpPr>
          <p:spPr>
            <a:xfrm>
              <a:off x="2923579" y="2587986"/>
              <a:ext cx="164643" cy="145263"/>
            </a:xfrm>
            <a:custGeom>
              <a:avLst/>
              <a:gdLst/>
              <a:ahLst/>
              <a:cxnLst/>
              <a:rect l="l" t="t" r="r" b="b"/>
              <a:pathLst>
                <a:path w="1971" h="1739" extrusionOk="0">
                  <a:moveTo>
                    <a:pt x="986" y="1"/>
                  </a:moveTo>
                  <a:cubicBezTo>
                    <a:pt x="638" y="1"/>
                    <a:pt x="310" y="211"/>
                    <a:pt x="174" y="553"/>
                  </a:cubicBezTo>
                  <a:cubicBezTo>
                    <a:pt x="1" y="1003"/>
                    <a:pt x="221" y="1506"/>
                    <a:pt x="670" y="1680"/>
                  </a:cubicBezTo>
                  <a:cubicBezTo>
                    <a:pt x="774" y="1720"/>
                    <a:pt x="880" y="1739"/>
                    <a:pt x="985" y="1739"/>
                  </a:cubicBezTo>
                  <a:cubicBezTo>
                    <a:pt x="1332" y="1739"/>
                    <a:pt x="1661" y="1529"/>
                    <a:pt x="1797" y="1186"/>
                  </a:cubicBezTo>
                  <a:cubicBezTo>
                    <a:pt x="1970" y="737"/>
                    <a:pt x="1749" y="233"/>
                    <a:pt x="1300" y="60"/>
                  </a:cubicBezTo>
                  <a:cubicBezTo>
                    <a:pt x="1197" y="20"/>
                    <a:pt x="1090" y="1"/>
                    <a:pt x="986" y="1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" name="Google Shape;1536;p83"/>
            <p:cNvSpPr/>
            <p:nvPr/>
          </p:nvSpPr>
          <p:spPr>
            <a:xfrm>
              <a:off x="2506334" y="2076433"/>
              <a:ext cx="603522" cy="703761"/>
            </a:xfrm>
            <a:custGeom>
              <a:avLst/>
              <a:gdLst/>
              <a:ahLst/>
              <a:cxnLst/>
              <a:rect l="l" t="t" r="r" b="b"/>
              <a:pathLst>
                <a:path w="7225" h="8425" extrusionOk="0">
                  <a:moveTo>
                    <a:pt x="3855" y="0"/>
                  </a:moveTo>
                  <a:cubicBezTo>
                    <a:pt x="2428" y="0"/>
                    <a:pt x="1136" y="1001"/>
                    <a:pt x="827" y="2452"/>
                  </a:cubicBezTo>
                  <a:lnTo>
                    <a:pt x="351" y="4697"/>
                  </a:lnTo>
                  <a:cubicBezTo>
                    <a:pt x="1" y="6357"/>
                    <a:pt x="1072" y="8004"/>
                    <a:pt x="2736" y="8355"/>
                  </a:cubicBezTo>
                  <a:lnTo>
                    <a:pt x="2736" y="8358"/>
                  </a:lnTo>
                  <a:cubicBezTo>
                    <a:pt x="2949" y="8403"/>
                    <a:pt x="3162" y="8425"/>
                    <a:pt x="3371" y="8425"/>
                  </a:cubicBezTo>
                  <a:cubicBezTo>
                    <a:pt x="4797" y="8425"/>
                    <a:pt x="6088" y="7424"/>
                    <a:pt x="6394" y="5974"/>
                  </a:cubicBezTo>
                  <a:lnTo>
                    <a:pt x="6870" y="3728"/>
                  </a:lnTo>
                  <a:cubicBezTo>
                    <a:pt x="7224" y="2067"/>
                    <a:pt x="6152" y="421"/>
                    <a:pt x="4489" y="67"/>
                  </a:cubicBezTo>
                  <a:cubicBezTo>
                    <a:pt x="4276" y="22"/>
                    <a:pt x="4064" y="0"/>
                    <a:pt x="3855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" name="Google Shape;1537;p83"/>
            <p:cNvSpPr/>
            <p:nvPr/>
          </p:nvSpPr>
          <p:spPr>
            <a:xfrm>
              <a:off x="2639902" y="2503952"/>
              <a:ext cx="60394" cy="60812"/>
            </a:xfrm>
            <a:custGeom>
              <a:avLst/>
              <a:gdLst/>
              <a:ahLst/>
              <a:cxnLst/>
              <a:rect l="l" t="t" r="r" b="b"/>
              <a:pathLst>
                <a:path w="723" h="728" extrusionOk="0">
                  <a:moveTo>
                    <a:pt x="365" y="0"/>
                  </a:moveTo>
                  <a:cubicBezTo>
                    <a:pt x="187" y="0"/>
                    <a:pt x="34" y="141"/>
                    <a:pt x="18" y="331"/>
                  </a:cubicBezTo>
                  <a:cubicBezTo>
                    <a:pt x="1" y="532"/>
                    <a:pt x="140" y="709"/>
                    <a:pt x="331" y="726"/>
                  </a:cubicBezTo>
                  <a:cubicBezTo>
                    <a:pt x="340" y="727"/>
                    <a:pt x="350" y="727"/>
                    <a:pt x="360" y="727"/>
                  </a:cubicBezTo>
                  <a:cubicBezTo>
                    <a:pt x="536" y="727"/>
                    <a:pt x="689" y="583"/>
                    <a:pt x="705" y="393"/>
                  </a:cubicBezTo>
                  <a:cubicBezTo>
                    <a:pt x="722" y="192"/>
                    <a:pt x="583" y="19"/>
                    <a:pt x="396" y="1"/>
                  </a:cubicBezTo>
                  <a:cubicBezTo>
                    <a:pt x="386" y="1"/>
                    <a:pt x="375" y="0"/>
                    <a:pt x="3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" name="Google Shape;1538;p83"/>
            <p:cNvSpPr/>
            <p:nvPr/>
          </p:nvSpPr>
          <p:spPr>
            <a:xfrm>
              <a:off x="2854497" y="2531184"/>
              <a:ext cx="60310" cy="60812"/>
            </a:xfrm>
            <a:custGeom>
              <a:avLst/>
              <a:gdLst/>
              <a:ahLst/>
              <a:cxnLst/>
              <a:rect l="l" t="t" r="r" b="b"/>
              <a:pathLst>
                <a:path w="722" h="728" extrusionOk="0">
                  <a:moveTo>
                    <a:pt x="365" y="1"/>
                  </a:moveTo>
                  <a:cubicBezTo>
                    <a:pt x="187" y="1"/>
                    <a:pt x="34" y="142"/>
                    <a:pt x="18" y="332"/>
                  </a:cubicBezTo>
                  <a:cubicBezTo>
                    <a:pt x="0" y="533"/>
                    <a:pt x="140" y="709"/>
                    <a:pt x="330" y="726"/>
                  </a:cubicBezTo>
                  <a:cubicBezTo>
                    <a:pt x="340" y="727"/>
                    <a:pt x="350" y="728"/>
                    <a:pt x="360" y="728"/>
                  </a:cubicBezTo>
                  <a:cubicBezTo>
                    <a:pt x="535" y="728"/>
                    <a:pt x="689" y="584"/>
                    <a:pt x="705" y="393"/>
                  </a:cubicBezTo>
                  <a:cubicBezTo>
                    <a:pt x="722" y="192"/>
                    <a:pt x="583" y="19"/>
                    <a:pt x="395" y="2"/>
                  </a:cubicBezTo>
                  <a:cubicBezTo>
                    <a:pt x="385" y="1"/>
                    <a:pt x="375" y="1"/>
                    <a:pt x="3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5" name="Google Shape;1539;p83"/>
            <p:cNvSpPr/>
            <p:nvPr/>
          </p:nvSpPr>
          <p:spPr>
            <a:xfrm>
              <a:off x="2730535" y="2618559"/>
              <a:ext cx="90800" cy="46945"/>
            </a:xfrm>
            <a:custGeom>
              <a:avLst/>
              <a:gdLst/>
              <a:ahLst/>
              <a:cxnLst/>
              <a:rect l="l" t="t" r="r" b="b"/>
              <a:pathLst>
                <a:path w="1087" h="562" extrusionOk="0">
                  <a:moveTo>
                    <a:pt x="65" y="1"/>
                  </a:moveTo>
                  <a:cubicBezTo>
                    <a:pt x="60" y="1"/>
                    <a:pt x="54" y="2"/>
                    <a:pt x="49" y="4"/>
                  </a:cubicBezTo>
                  <a:cubicBezTo>
                    <a:pt x="18" y="14"/>
                    <a:pt x="1" y="45"/>
                    <a:pt x="11" y="76"/>
                  </a:cubicBezTo>
                  <a:cubicBezTo>
                    <a:pt x="120" y="415"/>
                    <a:pt x="335" y="561"/>
                    <a:pt x="501" y="561"/>
                  </a:cubicBezTo>
                  <a:cubicBezTo>
                    <a:pt x="511" y="561"/>
                    <a:pt x="522" y="558"/>
                    <a:pt x="532" y="558"/>
                  </a:cubicBezTo>
                  <a:cubicBezTo>
                    <a:pt x="549" y="555"/>
                    <a:pt x="566" y="555"/>
                    <a:pt x="583" y="555"/>
                  </a:cubicBezTo>
                  <a:cubicBezTo>
                    <a:pt x="723" y="545"/>
                    <a:pt x="879" y="531"/>
                    <a:pt x="1073" y="201"/>
                  </a:cubicBezTo>
                  <a:cubicBezTo>
                    <a:pt x="1087" y="174"/>
                    <a:pt x="1079" y="137"/>
                    <a:pt x="1053" y="120"/>
                  </a:cubicBezTo>
                  <a:cubicBezTo>
                    <a:pt x="1042" y="115"/>
                    <a:pt x="1032" y="113"/>
                    <a:pt x="1022" y="113"/>
                  </a:cubicBezTo>
                  <a:cubicBezTo>
                    <a:pt x="1001" y="113"/>
                    <a:pt x="982" y="123"/>
                    <a:pt x="971" y="143"/>
                  </a:cubicBezTo>
                  <a:cubicBezTo>
                    <a:pt x="811" y="423"/>
                    <a:pt x="695" y="429"/>
                    <a:pt x="572" y="439"/>
                  </a:cubicBezTo>
                  <a:cubicBezTo>
                    <a:pt x="556" y="439"/>
                    <a:pt x="536" y="443"/>
                    <a:pt x="519" y="443"/>
                  </a:cubicBezTo>
                  <a:cubicBezTo>
                    <a:pt x="513" y="444"/>
                    <a:pt x="506" y="444"/>
                    <a:pt x="500" y="444"/>
                  </a:cubicBezTo>
                  <a:cubicBezTo>
                    <a:pt x="392" y="444"/>
                    <a:pt x="216" y="339"/>
                    <a:pt x="120" y="41"/>
                  </a:cubicBezTo>
                  <a:cubicBezTo>
                    <a:pt x="112" y="16"/>
                    <a:pt x="88" y="1"/>
                    <a:pt x="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6" name="Google Shape;1540;p83"/>
            <p:cNvSpPr/>
            <p:nvPr/>
          </p:nvSpPr>
          <p:spPr>
            <a:xfrm>
              <a:off x="2877552" y="2454334"/>
              <a:ext cx="71086" cy="34750"/>
            </a:xfrm>
            <a:custGeom>
              <a:avLst/>
              <a:gdLst/>
              <a:ahLst/>
              <a:cxnLst/>
              <a:rect l="l" t="t" r="r" b="b"/>
              <a:pathLst>
                <a:path w="851" h="416" extrusionOk="0">
                  <a:moveTo>
                    <a:pt x="336" y="0"/>
                  </a:moveTo>
                  <a:cubicBezTo>
                    <a:pt x="179" y="0"/>
                    <a:pt x="53" y="69"/>
                    <a:pt x="48" y="71"/>
                  </a:cubicBezTo>
                  <a:cubicBezTo>
                    <a:pt x="14" y="92"/>
                    <a:pt x="0" y="133"/>
                    <a:pt x="21" y="167"/>
                  </a:cubicBezTo>
                  <a:cubicBezTo>
                    <a:pt x="32" y="191"/>
                    <a:pt x="58" y="204"/>
                    <a:pt x="84" y="204"/>
                  </a:cubicBezTo>
                  <a:cubicBezTo>
                    <a:pt x="95" y="204"/>
                    <a:pt x="106" y="202"/>
                    <a:pt x="116" y="197"/>
                  </a:cubicBezTo>
                  <a:cubicBezTo>
                    <a:pt x="116" y="194"/>
                    <a:pt x="216" y="142"/>
                    <a:pt x="334" y="142"/>
                  </a:cubicBezTo>
                  <a:cubicBezTo>
                    <a:pt x="367" y="142"/>
                    <a:pt x="402" y="146"/>
                    <a:pt x="436" y="156"/>
                  </a:cubicBezTo>
                  <a:cubicBezTo>
                    <a:pt x="599" y="204"/>
                    <a:pt x="711" y="381"/>
                    <a:pt x="711" y="381"/>
                  </a:cubicBezTo>
                  <a:cubicBezTo>
                    <a:pt x="725" y="404"/>
                    <a:pt x="748" y="415"/>
                    <a:pt x="769" y="415"/>
                  </a:cubicBezTo>
                  <a:cubicBezTo>
                    <a:pt x="783" y="415"/>
                    <a:pt x="797" y="412"/>
                    <a:pt x="806" y="404"/>
                  </a:cubicBezTo>
                  <a:cubicBezTo>
                    <a:pt x="841" y="384"/>
                    <a:pt x="851" y="340"/>
                    <a:pt x="830" y="306"/>
                  </a:cubicBezTo>
                  <a:cubicBezTo>
                    <a:pt x="824" y="299"/>
                    <a:pt x="690" y="85"/>
                    <a:pt x="477" y="21"/>
                  </a:cubicBezTo>
                  <a:cubicBezTo>
                    <a:pt x="428" y="6"/>
                    <a:pt x="381" y="0"/>
                    <a:pt x="3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7" name="Google Shape;1541;p83"/>
            <p:cNvSpPr/>
            <p:nvPr/>
          </p:nvSpPr>
          <p:spPr>
            <a:xfrm>
              <a:off x="2633721" y="2427102"/>
              <a:ext cx="71921" cy="33747"/>
            </a:xfrm>
            <a:custGeom>
              <a:avLst/>
              <a:gdLst/>
              <a:ahLst/>
              <a:cxnLst/>
              <a:rect l="l" t="t" r="r" b="b"/>
              <a:pathLst>
                <a:path w="861" h="404" extrusionOk="0">
                  <a:moveTo>
                    <a:pt x="472" y="1"/>
                  </a:moveTo>
                  <a:cubicBezTo>
                    <a:pt x="437" y="1"/>
                    <a:pt x="403" y="4"/>
                    <a:pt x="368" y="13"/>
                  </a:cubicBezTo>
                  <a:cubicBezTo>
                    <a:pt x="146" y="67"/>
                    <a:pt x="24" y="292"/>
                    <a:pt x="17" y="302"/>
                  </a:cubicBezTo>
                  <a:cubicBezTo>
                    <a:pt x="0" y="336"/>
                    <a:pt x="13" y="377"/>
                    <a:pt x="48" y="394"/>
                  </a:cubicBezTo>
                  <a:cubicBezTo>
                    <a:pt x="57" y="401"/>
                    <a:pt x="68" y="404"/>
                    <a:pt x="82" y="404"/>
                  </a:cubicBezTo>
                  <a:cubicBezTo>
                    <a:pt x="106" y="404"/>
                    <a:pt x="129" y="391"/>
                    <a:pt x="143" y="367"/>
                  </a:cubicBezTo>
                  <a:cubicBezTo>
                    <a:pt x="143" y="367"/>
                    <a:pt x="241" y="187"/>
                    <a:pt x="401" y="149"/>
                  </a:cubicBezTo>
                  <a:cubicBezTo>
                    <a:pt x="425" y="143"/>
                    <a:pt x="448" y="141"/>
                    <a:pt x="472" y="141"/>
                  </a:cubicBezTo>
                  <a:cubicBezTo>
                    <a:pt x="610" y="141"/>
                    <a:pt x="742" y="227"/>
                    <a:pt x="745" y="227"/>
                  </a:cubicBezTo>
                  <a:cubicBezTo>
                    <a:pt x="756" y="235"/>
                    <a:pt x="768" y="238"/>
                    <a:pt x="781" y="238"/>
                  </a:cubicBezTo>
                  <a:cubicBezTo>
                    <a:pt x="804" y="238"/>
                    <a:pt x="827" y="227"/>
                    <a:pt x="841" y="207"/>
                  </a:cubicBezTo>
                  <a:cubicBezTo>
                    <a:pt x="861" y="173"/>
                    <a:pt x="854" y="129"/>
                    <a:pt x="820" y="108"/>
                  </a:cubicBezTo>
                  <a:cubicBezTo>
                    <a:pt x="811" y="103"/>
                    <a:pt x="653" y="1"/>
                    <a:pt x="4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8" name="Google Shape;1542;p83"/>
            <p:cNvSpPr/>
            <p:nvPr/>
          </p:nvSpPr>
          <p:spPr>
            <a:xfrm>
              <a:off x="2754760" y="2453081"/>
              <a:ext cx="41265" cy="143926"/>
            </a:xfrm>
            <a:custGeom>
              <a:avLst/>
              <a:gdLst/>
              <a:ahLst/>
              <a:cxnLst/>
              <a:rect l="l" t="t" r="r" b="b"/>
              <a:pathLst>
                <a:path w="494" h="1723" extrusionOk="0">
                  <a:moveTo>
                    <a:pt x="417" y="0"/>
                  </a:moveTo>
                  <a:cubicBezTo>
                    <a:pt x="384" y="0"/>
                    <a:pt x="354" y="23"/>
                    <a:pt x="348" y="56"/>
                  </a:cubicBezTo>
                  <a:cubicBezTo>
                    <a:pt x="317" y="199"/>
                    <a:pt x="279" y="342"/>
                    <a:pt x="242" y="481"/>
                  </a:cubicBezTo>
                  <a:cubicBezTo>
                    <a:pt x="119" y="961"/>
                    <a:pt x="1" y="1413"/>
                    <a:pt x="180" y="1692"/>
                  </a:cubicBezTo>
                  <a:cubicBezTo>
                    <a:pt x="194" y="1713"/>
                    <a:pt x="215" y="1723"/>
                    <a:pt x="238" y="1723"/>
                  </a:cubicBezTo>
                  <a:cubicBezTo>
                    <a:pt x="252" y="1723"/>
                    <a:pt x="266" y="1719"/>
                    <a:pt x="276" y="1713"/>
                  </a:cubicBezTo>
                  <a:cubicBezTo>
                    <a:pt x="310" y="1692"/>
                    <a:pt x="320" y="1648"/>
                    <a:pt x="300" y="1617"/>
                  </a:cubicBezTo>
                  <a:cubicBezTo>
                    <a:pt x="153" y="1389"/>
                    <a:pt x="262" y="964"/>
                    <a:pt x="378" y="515"/>
                  </a:cubicBezTo>
                  <a:cubicBezTo>
                    <a:pt x="416" y="372"/>
                    <a:pt x="453" y="229"/>
                    <a:pt x="483" y="86"/>
                  </a:cubicBezTo>
                  <a:cubicBezTo>
                    <a:pt x="494" y="49"/>
                    <a:pt x="470" y="11"/>
                    <a:pt x="429" y="1"/>
                  </a:cubicBezTo>
                  <a:cubicBezTo>
                    <a:pt x="425" y="1"/>
                    <a:pt x="421" y="0"/>
                    <a:pt x="4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9" name="Google Shape;1543;p83"/>
            <p:cNvSpPr/>
            <p:nvPr/>
          </p:nvSpPr>
          <p:spPr>
            <a:xfrm>
              <a:off x="2517778" y="1992650"/>
              <a:ext cx="602854" cy="595002"/>
            </a:xfrm>
            <a:custGeom>
              <a:avLst/>
              <a:gdLst/>
              <a:ahLst/>
              <a:cxnLst/>
              <a:rect l="l" t="t" r="r" b="b"/>
              <a:pathLst>
                <a:path w="7217" h="7123" extrusionOk="0">
                  <a:moveTo>
                    <a:pt x="3385" y="0"/>
                  </a:moveTo>
                  <a:cubicBezTo>
                    <a:pt x="2259" y="0"/>
                    <a:pt x="1163" y="365"/>
                    <a:pt x="680" y="1383"/>
                  </a:cubicBezTo>
                  <a:cubicBezTo>
                    <a:pt x="503" y="1754"/>
                    <a:pt x="425" y="2165"/>
                    <a:pt x="343" y="2570"/>
                  </a:cubicBezTo>
                  <a:cubicBezTo>
                    <a:pt x="159" y="3506"/>
                    <a:pt x="0" y="4907"/>
                    <a:pt x="92" y="5816"/>
                  </a:cubicBezTo>
                  <a:lnTo>
                    <a:pt x="187" y="5989"/>
                  </a:lnTo>
                  <a:cubicBezTo>
                    <a:pt x="340" y="5017"/>
                    <a:pt x="609" y="3635"/>
                    <a:pt x="1123" y="2781"/>
                  </a:cubicBezTo>
                  <a:cubicBezTo>
                    <a:pt x="1185" y="2674"/>
                    <a:pt x="1436" y="2624"/>
                    <a:pt x="1641" y="2624"/>
                  </a:cubicBezTo>
                  <a:cubicBezTo>
                    <a:pt x="1736" y="2624"/>
                    <a:pt x="1821" y="2635"/>
                    <a:pt x="1874" y="2655"/>
                  </a:cubicBezTo>
                  <a:lnTo>
                    <a:pt x="1929" y="2676"/>
                  </a:lnTo>
                  <a:cubicBezTo>
                    <a:pt x="2092" y="3318"/>
                    <a:pt x="2582" y="3959"/>
                    <a:pt x="3232" y="4088"/>
                  </a:cubicBezTo>
                  <a:cubicBezTo>
                    <a:pt x="3313" y="4103"/>
                    <a:pt x="3393" y="4110"/>
                    <a:pt x="3473" y="4110"/>
                  </a:cubicBezTo>
                  <a:cubicBezTo>
                    <a:pt x="4034" y="4110"/>
                    <a:pt x="4575" y="3760"/>
                    <a:pt x="5219" y="3560"/>
                  </a:cubicBezTo>
                  <a:lnTo>
                    <a:pt x="5586" y="3560"/>
                  </a:lnTo>
                  <a:cubicBezTo>
                    <a:pt x="5821" y="3625"/>
                    <a:pt x="5961" y="3853"/>
                    <a:pt x="6104" y="4176"/>
                  </a:cubicBezTo>
                  <a:cubicBezTo>
                    <a:pt x="6440" y="4931"/>
                    <a:pt x="6417" y="5254"/>
                    <a:pt x="6202" y="6051"/>
                  </a:cubicBezTo>
                  <a:cubicBezTo>
                    <a:pt x="6117" y="6371"/>
                    <a:pt x="5985" y="6707"/>
                    <a:pt x="6079" y="7024"/>
                  </a:cubicBezTo>
                  <a:lnTo>
                    <a:pt x="6230" y="7123"/>
                  </a:lnTo>
                  <a:cubicBezTo>
                    <a:pt x="6467" y="6275"/>
                    <a:pt x="6702" y="5432"/>
                    <a:pt x="6941" y="4584"/>
                  </a:cubicBezTo>
                  <a:cubicBezTo>
                    <a:pt x="7012" y="4326"/>
                    <a:pt x="7087" y="4067"/>
                    <a:pt x="7117" y="3802"/>
                  </a:cubicBezTo>
                  <a:cubicBezTo>
                    <a:pt x="7216" y="2921"/>
                    <a:pt x="6740" y="2315"/>
                    <a:pt x="6049" y="1757"/>
                  </a:cubicBezTo>
                  <a:lnTo>
                    <a:pt x="5950" y="1291"/>
                  </a:lnTo>
                  <a:cubicBezTo>
                    <a:pt x="5641" y="781"/>
                    <a:pt x="5641" y="781"/>
                    <a:pt x="5236" y="509"/>
                  </a:cubicBezTo>
                  <a:cubicBezTo>
                    <a:pt x="4831" y="236"/>
                    <a:pt x="4355" y="66"/>
                    <a:pt x="3868" y="22"/>
                  </a:cubicBezTo>
                  <a:cubicBezTo>
                    <a:pt x="3708" y="8"/>
                    <a:pt x="3546" y="0"/>
                    <a:pt x="33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" name="Google Shape;1544;p83"/>
            <p:cNvSpPr/>
            <p:nvPr/>
          </p:nvSpPr>
          <p:spPr>
            <a:xfrm>
              <a:off x="2895930" y="2692318"/>
              <a:ext cx="151946" cy="43019"/>
            </a:xfrm>
            <a:custGeom>
              <a:avLst/>
              <a:gdLst/>
              <a:ahLst/>
              <a:cxnLst/>
              <a:rect l="l" t="t" r="r" b="b"/>
              <a:pathLst>
                <a:path w="1819" h="515" extrusionOk="0">
                  <a:moveTo>
                    <a:pt x="742" y="1"/>
                  </a:moveTo>
                  <a:cubicBezTo>
                    <a:pt x="715" y="1"/>
                    <a:pt x="688" y="1"/>
                    <a:pt x="662" y="2"/>
                  </a:cubicBezTo>
                  <a:cubicBezTo>
                    <a:pt x="437" y="9"/>
                    <a:pt x="1" y="186"/>
                    <a:pt x="181" y="475"/>
                  </a:cubicBezTo>
                  <a:cubicBezTo>
                    <a:pt x="198" y="502"/>
                    <a:pt x="224" y="514"/>
                    <a:pt x="250" y="514"/>
                  </a:cubicBezTo>
                  <a:cubicBezTo>
                    <a:pt x="277" y="514"/>
                    <a:pt x="304" y="501"/>
                    <a:pt x="321" y="475"/>
                  </a:cubicBezTo>
                  <a:cubicBezTo>
                    <a:pt x="426" y="328"/>
                    <a:pt x="511" y="223"/>
                    <a:pt x="706" y="209"/>
                  </a:cubicBezTo>
                  <a:cubicBezTo>
                    <a:pt x="744" y="206"/>
                    <a:pt x="784" y="205"/>
                    <a:pt x="823" y="205"/>
                  </a:cubicBezTo>
                  <a:cubicBezTo>
                    <a:pt x="877" y="205"/>
                    <a:pt x="932" y="207"/>
                    <a:pt x="985" y="209"/>
                  </a:cubicBezTo>
                  <a:cubicBezTo>
                    <a:pt x="1250" y="220"/>
                    <a:pt x="1505" y="250"/>
                    <a:pt x="1730" y="410"/>
                  </a:cubicBezTo>
                  <a:cubicBezTo>
                    <a:pt x="1737" y="416"/>
                    <a:pt x="1745" y="418"/>
                    <a:pt x="1753" y="418"/>
                  </a:cubicBezTo>
                  <a:cubicBezTo>
                    <a:pt x="1789" y="418"/>
                    <a:pt x="1819" y="366"/>
                    <a:pt x="1788" y="336"/>
                  </a:cubicBezTo>
                  <a:cubicBezTo>
                    <a:pt x="1508" y="69"/>
                    <a:pt x="1116" y="1"/>
                    <a:pt x="742" y="1"/>
                  </a:cubicBezTo>
                  <a:close/>
                </a:path>
              </a:pathLst>
            </a:custGeom>
            <a:solidFill>
              <a:srgbClr val="D6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1" name="Google Shape;1545;p83"/>
            <p:cNvSpPr/>
            <p:nvPr/>
          </p:nvSpPr>
          <p:spPr>
            <a:xfrm>
              <a:off x="2892922" y="2726984"/>
              <a:ext cx="73676" cy="44606"/>
            </a:xfrm>
            <a:custGeom>
              <a:avLst/>
              <a:gdLst/>
              <a:ahLst/>
              <a:cxnLst/>
              <a:rect l="l" t="t" r="r" b="b"/>
              <a:pathLst>
                <a:path w="882" h="534" extrusionOk="0">
                  <a:moveTo>
                    <a:pt x="564" y="1"/>
                  </a:moveTo>
                  <a:cubicBezTo>
                    <a:pt x="450" y="1"/>
                    <a:pt x="338" y="19"/>
                    <a:pt x="241" y="80"/>
                  </a:cubicBezTo>
                  <a:cubicBezTo>
                    <a:pt x="112" y="158"/>
                    <a:pt x="0" y="312"/>
                    <a:pt x="54" y="465"/>
                  </a:cubicBezTo>
                  <a:cubicBezTo>
                    <a:pt x="68" y="505"/>
                    <a:pt x="98" y="529"/>
                    <a:pt x="139" y="533"/>
                  </a:cubicBezTo>
                  <a:cubicBezTo>
                    <a:pt x="141" y="533"/>
                    <a:pt x="143" y="533"/>
                    <a:pt x="145" y="533"/>
                  </a:cubicBezTo>
                  <a:cubicBezTo>
                    <a:pt x="245" y="533"/>
                    <a:pt x="249" y="358"/>
                    <a:pt x="286" y="301"/>
                  </a:cubicBezTo>
                  <a:cubicBezTo>
                    <a:pt x="370" y="171"/>
                    <a:pt x="535" y="153"/>
                    <a:pt x="685" y="153"/>
                  </a:cubicBezTo>
                  <a:cubicBezTo>
                    <a:pt x="722" y="153"/>
                    <a:pt x="758" y="154"/>
                    <a:pt x="792" y="155"/>
                  </a:cubicBezTo>
                  <a:cubicBezTo>
                    <a:pt x="881" y="155"/>
                    <a:pt x="878" y="29"/>
                    <a:pt x="792" y="19"/>
                  </a:cubicBezTo>
                  <a:cubicBezTo>
                    <a:pt x="718" y="9"/>
                    <a:pt x="640" y="1"/>
                    <a:pt x="564" y="1"/>
                  </a:cubicBezTo>
                  <a:close/>
                </a:path>
              </a:pathLst>
            </a:custGeom>
            <a:solidFill>
              <a:srgbClr val="D6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2" name="Google Shape;1546;p83"/>
            <p:cNvSpPr/>
            <p:nvPr/>
          </p:nvSpPr>
          <p:spPr>
            <a:xfrm>
              <a:off x="2889581" y="2761566"/>
              <a:ext cx="91886" cy="25310"/>
            </a:xfrm>
            <a:custGeom>
              <a:avLst/>
              <a:gdLst/>
              <a:ahLst/>
              <a:cxnLst/>
              <a:rect l="l" t="t" r="r" b="b"/>
              <a:pathLst>
                <a:path w="1100" h="303" extrusionOk="0">
                  <a:moveTo>
                    <a:pt x="553" y="0"/>
                  </a:moveTo>
                  <a:cubicBezTo>
                    <a:pt x="394" y="0"/>
                    <a:pt x="233" y="48"/>
                    <a:pt x="81" y="140"/>
                  </a:cubicBezTo>
                  <a:cubicBezTo>
                    <a:pt x="1" y="188"/>
                    <a:pt x="51" y="302"/>
                    <a:pt x="125" y="302"/>
                  </a:cubicBezTo>
                  <a:cubicBezTo>
                    <a:pt x="139" y="302"/>
                    <a:pt x="154" y="298"/>
                    <a:pt x="169" y="289"/>
                  </a:cubicBezTo>
                  <a:cubicBezTo>
                    <a:pt x="307" y="207"/>
                    <a:pt x="468" y="168"/>
                    <a:pt x="629" y="168"/>
                  </a:cubicBezTo>
                  <a:cubicBezTo>
                    <a:pt x="761" y="168"/>
                    <a:pt x="893" y="194"/>
                    <a:pt x="1013" y="245"/>
                  </a:cubicBezTo>
                  <a:cubicBezTo>
                    <a:pt x="1018" y="247"/>
                    <a:pt x="1024" y="249"/>
                    <a:pt x="1030" y="249"/>
                  </a:cubicBezTo>
                  <a:cubicBezTo>
                    <a:pt x="1064" y="249"/>
                    <a:pt x="1099" y="210"/>
                    <a:pt x="1064" y="184"/>
                  </a:cubicBezTo>
                  <a:cubicBezTo>
                    <a:pt x="906" y="60"/>
                    <a:pt x="731" y="0"/>
                    <a:pt x="553" y="0"/>
                  </a:cubicBezTo>
                  <a:close/>
                </a:path>
              </a:pathLst>
            </a:custGeom>
            <a:solidFill>
              <a:srgbClr val="D6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3" name="Google Shape;1547;p83"/>
            <p:cNvSpPr/>
            <p:nvPr/>
          </p:nvSpPr>
          <p:spPr>
            <a:xfrm>
              <a:off x="3354690" y="3635650"/>
              <a:ext cx="152196" cy="1125600"/>
            </a:xfrm>
            <a:custGeom>
              <a:avLst/>
              <a:gdLst/>
              <a:ahLst/>
              <a:cxnLst/>
              <a:rect l="l" t="t" r="r" b="b"/>
              <a:pathLst>
                <a:path w="1822" h="13475" extrusionOk="0">
                  <a:moveTo>
                    <a:pt x="0" y="1"/>
                  </a:moveTo>
                  <a:lnTo>
                    <a:pt x="760" y="13474"/>
                  </a:lnTo>
                  <a:lnTo>
                    <a:pt x="1821" y="13474"/>
                  </a:lnTo>
                  <a:lnTo>
                    <a:pt x="1066" y="1"/>
                  </a:lnTo>
                  <a:close/>
                </a:path>
              </a:pathLst>
            </a:custGeom>
            <a:solidFill>
              <a:srgbClr val="CFC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4" name="Google Shape;1548;p83"/>
            <p:cNvSpPr/>
            <p:nvPr/>
          </p:nvSpPr>
          <p:spPr>
            <a:xfrm>
              <a:off x="1686963" y="3635650"/>
              <a:ext cx="149022" cy="1125600"/>
            </a:xfrm>
            <a:custGeom>
              <a:avLst/>
              <a:gdLst/>
              <a:ahLst/>
              <a:cxnLst/>
              <a:rect l="l" t="t" r="r" b="b"/>
              <a:pathLst>
                <a:path w="1784" h="13475" extrusionOk="0">
                  <a:moveTo>
                    <a:pt x="715" y="1"/>
                  </a:moveTo>
                  <a:lnTo>
                    <a:pt x="1" y="13474"/>
                  </a:lnTo>
                  <a:lnTo>
                    <a:pt x="1069" y="13474"/>
                  </a:lnTo>
                  <a:lnTo>
                    <a:pt x="1784" y="1"/>
                  </a:lnTo>
                  <a:close/>
                </a:path>
              </a:pathLst>
            </a:custGeom>
            <a:solidFill>
              <a:srgbClr val="CFC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5" name="Google Shape;1549;p83"/>
            <p:cNvSpPr/>
            <p:nvPr/>
          </p:nvSpPr>
          <p:spPr>
            <a:xfrm>
              <a:off x="1434027" y="3489385"/>
              <a:ext cx="2375497" cy="180848"/>
            </a:xfrm>
            <a:custGeom>
              <a:avLst/>
              <a:gdLst/>
              <a:ahLst/>
              <a:cxnLst/>
              <a:rect l="l" t="t" r="r" b="b"/>
              <a:pathLst>
                <a:path w="28438" h="2165" extrusionOk="0">
                  <a:moveTo>
                    <a:pt x="1" y="0"/>
                  </a:moveTo>
                  <a:lnTo>
                    <a:pt x="1" y="2164"/>
                  </a:lnTo>
                  <a:lnTo>
                    <a:pt x="28437" y="2164"/>
                  </a:lnTo>
                  <a:lnTo>
                    <a:pt x="28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6" name="Google Shape;1550;p83"/>
            <p:cNvSpPr/>
            <p:nvPr/>
          </p:nvSpPr>
          <p:spPr>
            <a:xfrm>
              <a:off x="3252697" y="3405852"/>
              <a:ext cx="473963" cy="138163"/>
            </a:xfrm>
            <a:custGeom>
              <a:avLst/>
              <a:gdLst/>
              <a:ahLst/>
              <a:cxnLst/>
              <a:rect l="l" t="t" r="r" b="b"/>
              <a:pathLst>
                <a:path w="5674" h="1654" extrusionOk="0">
                  <a:moveTo>
                    <a:pt x="1262" y="0"/>
                  </a:moveTo>
                  <a:cubicBezTo>
                    <a:pt x="915" y="0"/>
                    <a:pt x="1" y="820"/>
                    <a:pt x="1" y="1167"/>
                  </a:cubicBezTo>
                  <a:lnTo>
                    <a:pt x="272" y="1024"/>
                  </a:lnTo>
                  <a:cubicBezTo>
                    <a:pt x="272" y="1371"/>
                    <a:pt x="558" y="1654"/>
                    <a:pt x="905" y="1654"/>
                  </a:cubicBezTo>
                  <a:lnTo>
                    <a:pt x="4974" y="1654"/>
                  </a:lnTo>
                  <a:cubicBezTo>
                    <a:pt x="5271" y="1511"/>
                    <a:pt x="5271" y="1381"/>
                    <a:pt x="5451" y="1062"/>
                  </a:cubicBezTo>
                  <a:lnTo>
                    <a:pt x="5580" y="800"/>
                  </a:lnTo>
                  <a:cubicBezTo>
                    <a:pt x="5581" y="800"/>
                    <a:pt x="5581" y="800"/>
                    <a:pt x="5582" y="800"/>
                  </a:cubicBezTo>
                  <a:cubicBezTo>
                    <a:pt x="5623" y="800"/>
                    <a:pt x="5673" y="0"/>
                    <a:pt x="53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7" name="Google Shape;1551;p83"/>
            <p:cNvSpPr/>
            <p:nvPr/>
          </p:nvSpPr>
          <p:spPr>
            <a:xfrm>
              <a:off x="3252697" y="3479110"/>
              <a:ext cx="433200" cy="64905"/>
            </a:xfrm>
            <a:custGeom>
              <a:avLst/>
              <a:gdLst/>
              <a:ahLst/>
              <a:cxnLst/>
              <a:rect l="l" t="t" r="r" b="b"/>
              <a:pathLst>
                <a:path w="5186" h="777" extrusionOk="0">
                  <a:moveTo>
                    <a:pt x="388" y="1"/>
                  </a:moveTo>
                  <a:cubicBezTo>
                    <a:pt x="174" y="1"/>
                    <a:pt x="1" y="177"/>
                    <a:pt x="1" y="389"/>
                  </a:cubicBezTo>
                  <a:cubicBezTo>
                    <a:pt x="1" y="603"/>
                    <a:pt x="174" y="777"/>
                    <a:pt x="388" y="777"/>
                  </a:cubicBezTo>
                  <a:lnTo>
                    <a:pt x="4944" y="777"/>
                  </a:lnTo>
                  <a:cubicBezTo>
                    <a:pt x="5155" y="777"/>
                    <a:pt x="5186" y="582"/>
                    <a:pt x="4977" y="507"/>
                  </a:cubicBezTo>
                  <a:lnTo>
                    <a:pt x="5117" y="389"/>
                  </a:lnTo>
                  <a:cubicBezTo>
                    <a:pt x="5117" y="177"/>
                    <a:pt x="5155" y="1"/>
                    <a:pt x="49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8" name="Google Shape;1552;p83"/>
            <p:cNvSpPr/>
            <p:nvPr/>
          </p:nvSpPr>
          <p:spPr>
            <a:xfrm>
              <a:off x="3652066" y="3412034"/>
              <a:ext cx="73843" cy="110848"/>
            </a:xfrm>
            <a:custGeom>
              <a:avLst/>
              <a:gdLst/>
              <a:ahLst/>
              <a:cxnLst/>
              <a:rect l="l" t="t" r="r" b="b"/>
              <a:pathLst>
                <a:path w="884" h="1327" extrusionOk="0">
                  <a:moveTo>
                    <a:pt x="703" y="0"/>
                  </a:moveTo>
                  <a:lnTo>
                    <a:pt x="234" y="779"/>
                  </a:lnTo>
                  <a:cubicBezTo>
                    <a:pt x="234" y="779"/>
                    <a:pt x="1" y="1326"/>
                    <a:pt x="262" y="1326"/>
                  </a:cubicBezTo>
                  <a:cubicBezTo>
                    <a:pt x="291" y="1326"/>
                    <a:pt x="327" y="1319"/>
                    <a:pt x="370" y="1304"/>
                  </a:cubicBezTo>
                  <a:lnTo>
                    <a:pt x="823" y="637"/>
                  </a:lnTo>
                  <a:cubicBezTo>
                    <a:pt x="823" y="637"/>
                    <a:pt x="884" y="283"/>
                    <a:pt x="7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9" name="Google Shape;1553;p83"/>
            <p:cNvSpPr/>
            <p:nvPr/>
          </p:nvSpPr>
          <p:spPr>
            <a:xfrm>
              <a:off x="3272244" y="3329086"/>
              <a:ext cx="473713" cy="138246"/>
            </a:xfrm>
            <a:custGeom>
              <a:avLst/>
              <a:gdLst/>
              <a:ahLst/>
              <a:cxnLst/>
              <a:rect l="l" t="t" r="r" b="b"/>
              <a:pathLst>
                <a:path w="5671" h="1655" extrusionOk="0">
                  <a:moveTo>
                    <a:pt x="1263" y="1"/>
                  </a:moveTo>
                  <a:cubicBezTo>
                    <a:pt x="916" y="1"/>
                    <a:pt x="1" y="820"/>
                    <a:pt x="1" y="1167"/>
                  </a:cubicBezTo>
                  <a:lnTo>
                    <a:pt x="273" y="1021"/>
                  </a:lnTo>
                  <a:cubicBezTo>
                    <a:pt x="273" y="1368"/>
                    <a:pt x="559" y="1654"/>
                    <a:pt x="902" y="1654"/>
                  </a:cubicBezTo>
                  <a:lnTo>
                    <a:pt x="4972" y="1654"/>
                  </a:lnTo>
                  <a:cubicBezTo>
                    <a:pt x="5268" y="1507"/>
                    <a:pt x="5271" y="1378"/>
                    <a:pt x="5448" y="1062"/>
                  </a:cubicBezTo>
                  <a:lnTo>
                    <a:pt x="5580" y="800"/>
                  </a:lnTo>
                  <a:cubicBezTo>
                    <a:pt x="5581" y="800"/>
                    <a:pt x="5582" y="801"/>
                    <a:pt x="5582" y="801"/>
                  </a:cubicBezTo>
                  <a:cubicBezTo>
                    <a:pt x="5623" y="801"/>
                    <a:pt x="5670" y="1"/>
                    <a:pt x="53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0" name="Google Shape;1554;p83"/>
            <p:cNvSpPr/>
            <p:nvPr/>
          </p:nvSpPr>
          <p:spPr>
            <a:xfrm>
              <a:off x="3272244" y="3402427"/>
              <a:ext cx="432949" cy="64905"/>
            </a:xfrm>
            <a:custGeom>
              <a:avLst/>
              <a:gdLst/>
              <a:ahLst/>
              <a:cxnLst/>
              <a:rect l="l" t="t" r="r" b="b"/>
              <a:pathLst>
                <a:path w="5183" h="777" extrusionOk="0">
                  <a:moveTo>
                    <a:pt x="389" y="0"/>
                  </a:moveTo>
                  <a:cubicBezTo>
                    <a:pt x="175" y="0"/>
                    <a:pt x="1" y="173"/>
                    <a:pt x="1" y="388"/>
                  </a:cubicBezTo>
                  <a:cubicBezTo>
                    <a:pt x="1" y="602"/>
                    <a:pt x="175" y="776"/>
                    <a:pt x="389" y="776"/>
                  </a:cubicBezTo>
                  <a:lnTo>
                    <a:pt x="4941" y="776"/>
                  </a:lnTo>
                  <a:cubicBezTo>
                    <a:pt x="5156" y="776"/>
                    <a:pt x="5183" y="582"/>
                    <a:pt x="4975" y="503"/>
                  </a:cubicBezTo>
                  <a:lnTo>
                    <a:pt x="5118" y="388"/>
                  </a:lnTo>
                  <a:cubicBezTo>
                    <a:pt x="5118" y="173"/>
                    <a:pt x="5156" y="0"/>
                    <a:pt x="4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" name="Google Shape;1555;p83"/>
            <p:cNvSpPr/>
            <p:nvPr/>
          </p:nvSpPr>
          <p:spPr>
            <a:xfrm>
              <a:off x="3671279" y="3335267"/>
              <a:ext cx="74010" cy="110764"/>
            </a:xfrm>
            <a:custGeom>
              <a:avLst/>
              <a:gdLst/>
              <a:ahLst/>
              <a:cxnLst/>
              <a:rect l="l" t="t" r="r" b="b"/>
              <a:pathLst>
                <a:path w="886" h="1326" extrusionOk="0">
                  <a:moveTo>
                    <a:pt x="705" y="1"/>
                  </a:moveTo>
                  <a:lnTo>
                    <a:pt x="236" y="780"/>
                  </a:lnTo>
                  <a:cubicBezTo>
                    <a:pt x="236" y="780"/>
                    <a:pt x="1" y="1326"/>
                    <a:pt x="267" y="1326"/>
                  </a:cubicBezTo>
                  <a:cubicBezTo>
                    <a:pt x="296" y="1326"/>
                    <a:pt x="332" y="1319"/>
                    <a:pt x="375" y="1304"/>
                  </a:cubicBezTo>
                  <a:lnTo>
                    <a:pt x="828" y="637"/>
                  </a:lnTo>
                  <a:cubicBezTo>
                    <a:pt x="828" y="637"/>
                    <a:pt x="885" y="280"/>
                    <a:pt x="7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" name="Google Shape;1556;p83"/>
            <p:cNvSpPr/>
            <p:nvPr/>
          </p:nvSpPr>
          <p:spPr>
            <a:xfrm>
              <a:off x="1634087" y="3118584"/>
              <a:ext cx="273318" cy="404381"/>
            </a:xfrm>
            <a:custGeom>
              <a:avLst/>
              <a:gdLst/>
              <a:ahLst/>
              <a:cxnLst/>
              <a:rect l="l" t="t" r="r" b="b"/>
              <a:pathLst>
                <a:path w="3272" h="4841" extrusionOk="0">
                  <a:moveTo>
                    <a:pt x="1904" y="1"/>
                  </a:moveTo>
                  <a:cubicBezTo>
                    <a:pt x="1345" y="1"/>
                    <a:pt x="782" y="64"/>
                    <a:pt x="225" y="128"/>
                  </a:cubicBezTo>
                  <a:cubicBezTo>
                    <a:pt x="161" y="135"/>
                    <a:pt x="86" y="148"/>
                    <a:pt x="46" y="200"/>
                  </a:cubicBezTo>
                  <a:cubicBezTo>
                    <a:pt x="1" y="251"/>
                    <a:pt x="5" y="326"/>
                    <a:pt x="11" y="393"/>
                  </a:cubicBezTo>
                  <a:cubicBezTo>
                    <a:pt x="148" y="1871"/>
                    <a:pt x="352" y="3344"/>
                    <a:pt x="627" y="4800"/>
                  </a:cubicBezTo>
                  <a:lnTo>
                    <a:pt x="699" y="4793"/>
                  </a:lnTo>
                  <a:cubicBezTo>
                    <a:pt x="1243" y="4807"/>
                    <a:pt x="1784" y="4823"/>
                    <a:pt x="2328" y="4840"/>
                  </a:cubicBezTo>
                  <a:cubicBezTo>
                    <a:pt x="2386" y="4840"/>
                    <a:pt x="2444" y="4840"/>
                    <a:pt x="2495" y="4813"/>
                  </a:cubicBezTo>
                  <a:cubicBezTo>
                    <a:pt x="2566" y="4766"/>
                    <a:pt x="2587" y="4671"/>
                    <a:pt x="2601" y="4586"/>
                  </a:cubicBezTo>
                  <a:cubicBezTo>
                    <a:pt x="2825" y="3160"/>
                    <a:pt x="3050" y="1731"/>
                    <a:pt x="3271" y="305"/>
                  </a:cubicBezTo>
                  <a:lnTo>
                    <a:pt x="3077" y="118"/>
                  </a:lnTo>
                  <a:cubicBezTo>
                    <a:pt x="2691" y="32"/>
                    <a:pt x="2299" y="1"/>
                    <a:pt x="19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" name="Google Shape;1557;p83"/>
            <p:cNvSpPr/>
            <p:nvPr/>
          </p:nvSpPr>
          <p:spPr>
            <a:xfrm>
              <a:off x="1699827" y="3258584"/>
              <a:ext cx="123127" cy="116611"/>
            </a:xfrm>
            <a:custGeom>
              <a:avLst/>
              <a:gdLst/>
              <a:ahLst/>
              <a:cxnLst/>
              <a:rect l="l" t="t" r="r" b="b"/>
              <a:pathLst>
                <a:path w="1474" h="1396" extrusionOk="0">
                  <a:moveTo>
                    <a:pt x="823" y="0"/>
                  </a:moveTo>
                  <a:lnTo>
                    <a:pt x="847" y="61"/>
                  </a:lnTo>
                  <a:cubicBezTo>
                    <a:pt x="786" y="28"/>
                    <a:pt x="719" y="13"/>
                    <a:pt x="651" y="13"/>
                  </a:cubicBezTo>
                  <a:cubicBezTo>
                    <a:pt x="507" y="13"/>
                    <a:pt x="359" y="81"/>
                    <a:pt x="255" y="187"/>
                  </a:cubicBezTo>
                  <a:cubicBezTo>
                    <a:pt x="0" y="446"/>
                    <a:pt x="0" y="909"/>
                    <a:pt x="248" y="1174"/>
                  </a:cubicBezTo>
                  <a:cubicBezTo>
                    <a:pt x="387" y="1321"/>
                    <a:pt x="588" y="1396"/>
                    <a:pt x="788" y="1396"/>
                  </a:cubicBezTo>
                  <a:cubicBezTo>
                    <a:pt x="951" y="1396"/>
                    <a:pt x="1114" y="1346"/>
                    <a:pt x="1242" y="1245"/>
                  </a:cubicBezTo>
                  <a:cubicBezTo>
                    <a:pt x="1296" y="1201"/>
                    <a:pt x="1347" y="1151"/>
                    <a:pt x="1382" y="1090"/>
                  </a:cubicBezTo>
                  <a:cubicBezTo>
                    <a:pt x="1459" y="960"/>
                    <a:pt x="1473" y="796"/>
                    <a:pt x="1436" y="650"/>
                  </a:cubicBezTo>
                  <a:cubicBezTo>
                    <a:pt x="1398" y="501"/>
                    <a:pt x="1320" y="368"/>
                    <a:pt x="1225" y="253"/>
                  </a:cubicBezTo>
                  <a:cubicBezTo>
                    <a:pt x="1123" y="126"/>
                    <a:pt x="986" y="8"/>
                    <a:pt x="8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" name="Google Shape;1558;p83"/>
            <p:cNvSpPr/>
            <p:nvPr/>
          </p:nvSpPr>
          <p:spPr>
            <a:xfrm>
              <a:off x="1638932" y="3215649"/>
              <a:ext cx="254774" cy="22721"/>
            </a:xfrm>
            <a:custGeom>
              <a:avLst/>
              <a:gdLst/>
              <a:ahLst/>
              <a:cxnLst/>
              <a:rect l="l" t="t" r="r" b="b"/>
              <a:pathLst>
                <a:path w="3050" h="272" extrusionOk="0">
                  <a:moveTo>
                    <a:pt x="873" y="1"/>
                  </a:moveTo>
                  <a:cubicBezTo>
                    <a:pt x="601" y="1"/>
                    <a:pt x="334" y="10"/>
                    <a:pt x="79" y="28"/>
                  </a:cubicBezTo>
                  <a:cubicBezTo>
                    <a:pt x="2" y="32"/>
                    <a:pt x="1" y="150"/>
                    <a:pt x="75" y="150"/>
                  </a:cubicBezTo>
                  <a:cubicBezTo>
                    <a:pt x="77" y="150"/>
                    <a:pt x="78" y="150"/>
                    <a:pt x="79" y="150"/>
                  </a:cubicBezTo>
                  <a:cubicBezTo>
                    <a:pt x="199" y="142"/>
                    <a:pt x="319" y="138"/>
                    <a:pt x="438" y="138"/>
                  </a:cubicBezTo>
                  <a:cubicBezTo>
                    <a:pt x="1173" y="138"/>
                    <a:pt x="1904" y="271"/>
                    <a:pt x="2634" y="271"/>
                  </a:cubicBezTo>
                  <a:cubicBezTo>
                    <a:pt x="2768" y="271"/>
                    <a:pt x="2902" y="267"/>
                    <a:pt x="3036" y="256"/>
                  </a:cubicBezTo>
                  <a:cubicBezTo>
                    <a:pt x="3046" y="256"/>
                    <a:pt x="3050" y="239"/>
                    <a:pt x="3039" y="236"/>
                  </a:cubicBezTo>
                  <a:cubicBezTo>
                    <a:pt x="2372" y="69"/>
                    <a:pt x="1604" y="1"/>
                    <a:pt x="8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" name="Google Shape;1559;p83"/>
            <p:cNvSpPr/>
            <p:nvPr/>
          </p:nvSpPr>
          <p:spPr>
            <a:xfrm>
              <a:off x="1663073" y="3408859"/>
              <a:ext cx="201063" cy="14618"/>
            </a:xfrm>
            <a:custGeom>
              <a:avLst/>
              <a:gdLst/>
              <a:ahLst/>
              <a:cxnLst/>
              <a:rect l="l" t="t" r="r" b="b"/>
              <a:pathLst>
                <a:path w="2407" h="175" extrusionOk="0">
                  <a:moveTo>
                    <a:pt x="1189" y="0"/>
                  </a:moveTo>
                  <a:cubicBezTo>
                    <a:pt x="820" y="0"/>
                    <a:pt x="451" y="15"/>
                    <a:pt x="93" y="15"/>
                  </a:cubicBezTo>
                  <a:cubicBezTo>
                    <a:pt x="1" y="15"/>
                    <a:pt x="1" y="158"/>
                    <a:pt x="93" y="158"/>
                  </a:cubicBezTo>
                  <a:cubicBezTo>
                    <a:pt x="140" y="157"/>
                    <a:pt x="188" y="157"/>
                    <a:pt x="235" y="157"/>
                  </a:cubicBezTo>
                  <a:cubicBezTo>
                    <a:pt x="622" y="157"/>
                    <a:pt x="1017" y="175"/>
                    <a:pt x="1409" y="175"/>
                  </a:cubicBezTo>
                  <a:cubicBezTo>
                    <a:pt x="1742" y="175"/>
                    <a:pt x="2074" y="162"/>
                    <a:pt x="2397" y="114"/>
                  </a:cubicBezTo>
                  <a:cubicBezTo>
                    <a:pt x="2406" y="110"/>
                    <a:pt x="2406" y="96"/>
                    <a:pt x="2397" y="93"/>
                  </a:cubicBezTo>
                  <a:cubicBezTo>
                    <a:pt x="2005" y="18"/>
                    <a:pt x="1597" y="0"/>
                    <a:pt x="11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" name="Google Shape;1560;p83"/>
            <p:cNvSpPr/>
            <p:nvPr/>
          </p:nvSpPr>
          <p:spPr>
            <a:xfrm>
              <a:off x="1624731" y="3063870"/>
              <a:ext cx="298295" cy="99320"/>
            </a:xfrm>
            <a:custGeom>
              <a:avLst/>
              <a:gdLst/>
              <a:ahLst/>
              <a:cxnLst/>
              <a:rect l="l" t="t" r="r" b="b"/>
              <a:pathLst>
                <a:path w="3571" h="1189" extrusionOk="0">
                  <a:moveTo>
                    <a:pt x="1509" y="0"/>
                  </a:moveTo>
                  <a:cubicBezTo>
                    <a:pt x="1204" y="0"/>
                    <a:pt x="909" y="47"/>
                    <a:pt x="657" y="147"/>
                  </a:cubicBezTo>
                  <a:cubicBezTo>
                    <a:pt x="331" y="277"/>
                    <a:pt x="1" y="538"/>
                    <a:pt x="1" y="889"/>
                  </a:cubicBezTo>
                  <a:cubicBezTo>
                    <a:pt x="1" y="943"/>
                    <a:pt x="11" y="1004"/>
                    <a:pt x="56" y="1039"/>
                  </a:cubicBezTo>
                  <a:cubicBezTo>
                    <a:pt x="89" y="1066"/>
                    <a:pt x="141" y="1069"/>
                    <a:pt x="185" y="1069"/>
                  </a:cubicBezTo>
                  <a:cubicBezTo>
                    <a:pt x="1314" y="1110"/>
                    <a:pt x="2352" y="1147"/>
                    <a:pt x="3481" y="1188"/>
                  </a:cubicBezTo>
                  <a:lnTo>
                    <a:pt x="3570" y="1114"/>
                  </a:lnTo>
                  <a:cubicBezTo>
                    <a:pt x="3490" y="447"/>
                    <a:pt x="2455" y="0"/>
                    <a:pt x="1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050" name="Picture 2" descr="Notes free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297" y="2171544"/>
            <a:ext cx="633366" cy="63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encil fre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766" y="2377465"/>
            <a:ext cx="699059" cy="69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rite premium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043" y="594673"/>
            <a:ext cx="776527" cy="77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1271250" y="2171544"/>
            <a:ext cx="8242864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464629" y="2171544"/>
            <a:ext cx="0" cy="2710536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" grpId="0"/>
      <p:bldP spid="2" grpId="0"/>
      <p:bldP spid="3" grpId="0" build="p"/>
      <p:bldP spid="4" grpId="0"/>
      <p:bldP spid="5" grpId="0" build="p"/>
      <p:bldP spid="6" grpId="0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72"/>
          <p:cNvSpPr txBox="1">
            <a:spLocks noGrp="1"/>
          </p:cNvSpPr>
          <p:nvPr>
            <p:ph type="title"/>
          </p:nvPr>
        </p:nvSpPr>
        <p:spPr>
          <a:xfrm>
            <a:off x="855924" y="1218750"/>
            <a:ext cx="5514411" cy="23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IV. ĐỌC VÀ CHỈNH SỬA, NHẬN XÉT</a:t>
            </a:r>
            <a:endParaRPr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50" name="Google Shape;1150;p72"/>
          <p:cNvGrpSpPr/>
          <p:nvPr/>
        </p:nvGrpSpPr>
        <p:grpSpPr>
          <a:xfrm>
            <a:off x="6069388" y="1581424"/>
            <a:ext cx="2357382" cy="3674991"/>
            <a:chOff x="6069388" y="1581424"/>
            <a:chExt cx="2357382" cy="3674991"/>
          </a:xfrm>
        </p:grpSpPr>
        <p:sp>
          <p:nvSpPr>
            <p:cNvPr id="1151" name="Google Shape;1151;p72"/>
            <p:cNvSpPr/>
            <p:nvPr/>
          </p:nvSpPr>
          <p:spPr>
            <a:xfrm>
              <a:off x="6091685" y="3663652"/>
              <a:ext cx="676133" cy="690832"/>
            </a:xfrm>
            <a:custGeom>
              <a:avLst/>
              <a:gdLst/>
              <a:ahLst/>
              <a:cxnLst/>
              <a:rect l="l" t="t" r="r" b="b"/>
              <a:pathLst>
                <a:path w="5064" h="5174" extrusionOk="0">
                  <a:moveTo>
                    <a:pt x="2872" y="1"/>
                  </a:moveTo>
                  <a:cubicBezTo>
                    <a:pt x="2069" y="996"/>
                    <a:pt x="1336" y="2044"/>
                    <a:pt x="672" y="3127"/>
                  </a:cubicBezTo>
                  <a:cubicBezTo>
                    <a:pt x="489" y="3406"/>
                    <a:pt x="331" y="3712"/>
                    <a:pt x="218" y="4026"/>
                  </a:cubicBezTo>
                  <a:cubicBezTo>
                    <a:pt x="1" y="4718"/>
                    <a:pt x="327" y="5173"/>
                    <a:pt x="930" y="5173"/>
                  </a:cubicBezTo>
                  <a:cubicBezTo>
                    <a:pt x="1103" y="5173"/>
                    <a:pt x="1298" y="5136"/>
                    <a:pt x="1510" y="5056"/>
                  </a:cubicBezTo>
                  <a:cubicBezTo>
                    <a:pt x="1973" y="4882"/>
                    <a:pt x="2392" y="4567"/>
                    <a:pt x="2768" y="4236"/>
                  </a:cubicBezTo>
                  <a:cubicBezTo>
                    <a:pt x="3405" y="3677"/>
                    <a:pt x="3999" y="3162"/>
                    <a:pt x="4549" y="2629"/>
                  </a:cubicBezTo>
                  <a:cubicBezTo>
                    <a:pt x="4732" y="2463"/>
                    <a:pt x="4898" y="2288"/>
                    <a:pt x="5064" y="2123"/>
                  </a:cubicBezTo>
                  <a:cubicBezTo>
                    <a:pt x="4566" y="1861"/>
                    <a:pt x="4147" y="1450"/>
                    <a:pt x="3780" y="1049"/>
                  </a:cubicBezTo>
                  <a:cubicBezTo>
                    <a:pt x="3510" y="760"/>
                    <a:pt x="3256" y="455"/>
                    <a:pt x="3003" y="149"/>
                  </a:cubicBezTo>
                  <a:cubicBezTo>
                    <a:pt x="2960" y="106"/>
                    <a:pt x="2916" y="53"/>
                    <a:pt x="2872" y="1"/>
                  </a:cubicBezTo>
                  <a:close/>
                </a:path>
              </a:pathLst>
            </a:custGeom>
            <a:solidFill>
              <a:srgbClr val="F39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72"/>
            <p:cNvSpPr/>
            <p:nvPr/>
          </p:nvSpPr>
          <p:spPr>
            <a:xfrm>
              <a:off x="6377145" y="3663652"/>
              <a:ext cx="390672" cy="459442"/>
            </a:xfrm>
            <a:custGeom>
              <a:avLst/>
              <a:gdLst/>
              <a:ahLst/>
              <a:cxnLst/>
              <a:rect l="l" t="t" r="r" b="b"/>
              <a:pathLst>
                <a:path w="2926" h="3441" extrusionOk="0">
                  <a:moveTo>
                    <a:pt x="734" y="1"/>
                  </a:moveTo>
                  <a:cubicBezTo>
                    <a:pt x="490" y="306"/>
                    <a:pt x="245" y="621"/>
                    <a:pt x="1" y="952"/>
                  </a:cubicBezTo>
                  <a:cubicBezTo>
                    <a:pt x="71" y="1180"/>
                    <a:pt x="158" y="1407"/>
                    <a:pt x="254" y="1625"/>
                  </a:cubicBezTo>
                  <a:cubicBezTo>
                    <a:pt x="429" y="2026"/>
                    <a:pt x="647" y="2393"/>
                    <a:pt x="909" y="2742"/>
                  </a:cubicBezTo>
                  <a:cubicBezTo>
                    <a:pt x="1049" y="2926"/>
                    <a:pt x="1188" y="3092"/>
                    <a:pt x="1346" y="3258"/>
                  </a:cubicBezTo>
                  <a:cubicBezTo>
                    <a:pt x="1407" y="3319"/>
                    <a:pt x="1468" y="3380"/>
                    <a:pt x="1529" y="3441"/>
                  </a:cubicBezTo>
                  <a:cubicBezTo>
                    <a:pt x="1834" y="3170"/>
                    <a:pt x="2131" y="2900"/>
                    <a:pt x="2411" y="2629"/>
                  </a:cubicBezTo>
                  <a:cubicBezTo>
                    <a:pt x="2585" y="2463"/>
                    <a:pt x="2760" y="2288"/>
                    <a:pt x="2926" y="2123"/>
                  </a:cubicBezTo>
                  <a:cubicBezTo>
                    <a:pt x="2428" y="1861"/>
                    <a:pt x="2009" y="1450"/>
                    <a:pt x="1634" y="1049"/>
                  </a:cubicBezTo>
                  <a:cubicBezTo>
                    <a:pt x="1372" y="760"/>
                    <a:pt x="1118" y="455"/>
                    <a:pt x="865" y="149"/>
                  </a:cubicBezTo>
                  <a:cubicBezTo>
                    <a:pt x="822" y="106"/>
                    <a:pt x="778" y="53"/>
                    <a:pt x="734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72"/>
            <p:cNvSpPr/>
            <p:nvPr/>
          </p:nvSpPr>
          <p:spPr>
            <a:xfrm>
              <a:off x="7865997" y="3267234"/>
              <a:ext cx="560774" cy="1989181"/>
            </a:xfrm>
            <a:custGeom>
              <a:avLst/>
              <a:gdLst/>
              <a:ahLst/>
              <a:cxnLst/>
              <a:rect l="l" t="t" r="r" b="b"/>
              <a:pathLst>
                <a:path w="4200" h="14898" extrusionOk="0">
                  <a:moveTo>
                    <a:pt x="943" y="1"/>
                  </a:moveTo>
                  <a:cubicBezTo>
                    <a:pt x="463" y="1"/>
                    <a:pt x="166" y="734"/>
                    <a:pt x="0" y="1774"/>
                  </a:cubicBezTo>
                  <a:cubicBezTo>
                    <a:pt x="44" y="2725"/>
                    <a:pt x="271" y="3660"/>
                    <a:pt x="498" y="4576"/>
                  </a:cubicBezTo>
                  <a:cubicBezTo>
                    <a:pt x="777" y="5703"/>
                    <a:pt x="1048" y="6838"/>
                    <a:pt x="1240" y="7999"/>
                  </a:cubicBezTo>
                  <a:cubicBezTo>
                    <a:pt x="1432" y="9187"/>
                    <a:pt x="1563" y="10383"/>
                    <a:pt x="1633" y="11579"/>
                  </a:cubicBezTo>
                  <a:cubicBezTo>
                    <a:pt x="1677" y="12251"/>
                    <a:pt x="1685" y="12924"/>
                    <a:pt x="1685" y="13596"/>
                  </a:cubicBezTo>
                  <a:cubicBezTo>
                    <a:pt x="1685" y="13683"/>
                    <a:pt x="1685" y="13762"/>
                    <a:pt x="1685" y="13849"/>
                  </a:cubicBezTo>
                  <a:cubicBezTo>
                    <a:pt x="1746" y="14443"/>
                    <a:pt x="1790" y="14897"/>
                    <a:pt x="1790" y="14897"/>
                  </a:cubicBezTo>
                  <a:lnTo>
                    <a:pt x="3859" y="14897"/>
                  </a:lnTo>
                  <a:cubicBezTo>
                    <a:pt x="4200" y="14626"/>
                    <a:pt x="3685" y="8113"/>
                    <a:pt x="3056" y="4795"/>
                  </a:cubicBezTo>
                  <a:cubicBezTo>
                    <a:pt x="2262" y="586"/>
                    <a:pt x="943" y="1"/>
                    <a:pt x="943" y="1"/>
                  </a:cubicBezTo>
                  <a:close/>
                </a:path>
              </a:pathLst>
            </a:custGeom>
            <a:solidFill>
              <a:srgbClr val="F39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72"/>
            <p:cNvSpPr/>
            <p:nvPr/>
          </p:nvSpPr>
          <p:spPr>
            <a:xfrm>
              <a:off x="7865997" y="3267234"/>
              <a:ext cx="445414" cy="945722"/>
            </a:xfrm>
            <a:custGeom>
              <a:avLst/>
              <a:gdLst/>
              <a:ahLst/>
              <a:cxnLst/>
              <a:rect l="l" t="t" r="r" b="b"/>
              <a:pathLst>
                <a:path w="3336" h="7083" extrusionOk="0">
                  <a:moveTo>
                    <a:pt x="943" y="1"/>
                  </a:moveTo>
                  <a:cubicBezTo>
                    <a:pt x="463" y="1"/>
                    <a:pt x="166" y="734"/>
                    <a:pt x="0" y="1774"/>
                  </a:cubicBezTo>
                  <a:cubicBezTo>
                    <a:pt x="44" y="2725"/>
                    <a:pt x="271" y="3660"/>
                    <a:pt x="498" y="4576"/>
                  </a:cubicBezTo>
                  <a:cubicBezTo>
                    <a:pt x="699" y="5406"/>
                    <a:pt x="899" y="6244"/>
                    <a:pt x="1065" y="7082"/>
                  </a:cubicBezTo>
                  <a:cubicBezTo>
                    <a:pt x="1301" y="7056"/>
                    <a:pt x="1537" y="7030"/>
                    <a:pt x="1773" y="6986"/>
                  </a:cubicBezTo>
                  <a:cubicBezTo>
                    <a:pt x="2131" y="6916"/>
                    <a:pt x="2489" y="6838"/>
                    <a:pt x="2838" y="6733"/>
                  </a:cubicBezTo>
                  <a:cubicBezTo>
                    <a:pt x="3004" y="6681"/>
                    <a:pt x="3170" y="6620"/>
                    <a:pt x="3336" y="6558"/>
                  </a:cubicBezTo>
                  <a:cubicBezTo>
                    <a:pt x="3248" y="5921"/>
                    <a:pt x="3152" y="5310"/>
                    <a:pt x="3056" y="4795"/>
                  </a:cubicBezTo>
                  <a:cubicBezTo>
                    <a:pt x="2262" y="586"/>
                    <a:pt x="943" y="1"/>
                    <a:pt x="943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72"/>
            <p:cNvSpPr/>
            <p:nvPr/>
          </p:nvSpPr>
          <p:spPr>
            <a:xfrm>
              <a:off x="6869157" y="4245394"/>
              <a:ext cx="1114604" cy="661992"/>
            </a:xfrm>
            <a:custGeom>
              <a:avLst/>
              <a:gdLst/>
              <a:ahLst/>
              <a:cxnLst/>
              <a:rect l="l" t="t" r="r" b="b"/>
              <a:pathLst>
                <a:path w="8348" h="4958" extrusionOk="0">
                  <a:moveTo>
                    <a:pt x="8025" y="1"/>
                  </a:moveTo>
                  <a:cubicBezTo>
                    <a:pt x="7396" y="158"/>
                    <a:pt x="6759" y="271"/>
                    <a:pt x="6113" y="324"/>
                  </a:cubicBezTo>
                  <a:cubicBezTo>
                    <a:pt x="5575" y="370"/>
                    <a:pt x="5037" y="389"/>
                    <a:pt x="4499" y="389"/>
                  </a:cubicBezTo>
                  <a:cubicBezTo>
                    <a:pt x="3509" y="389"/>
                    <a:pt x="2519" y="325"/>
                    <a:pt x="1529" y="245"/>
                  </a:cubicBezTo>
                  <a:cubicBezTo>
                    <a:pt x="1162" y="210"/>
                    <a:pt x="795" y="193"/>
                    <a:pt x="428" y="167"/>
                  </a:cubicBezTo>
                  <a:lnTo>
                    <a:pt x="428" y="167"/>
                  </a:lnTo>
                  <a:cubicBezTo>
                    <a:pt x="455" y="280"/>
                    <a:pt x="481" y="402"/>
                    <a:pt x="507" y="507"/>
                  </a:cubicBezTo>
                  <a:cubicBezTo>
                    <a:pt x="586" y="900"/>
                    <a:pt x="655" y="1293"/>
                    <a:pt x="699" y="1686"/>
                  </a:cubicBezTo>
                  <a:cubicBezTo>
                    <a:pt x="717" y="1843"/>
                    <a:pt x="751" y="2000"/>
                    <a:pt x="769" y="2158"/>
                  </a:cubicBezTo>
                  <a:cubicBezTo>
                    <a:pt x="786" y="2245"/>
                    <a:pt x="795" y="2332"/>
                    <a:pt x="786" y="2419"/>
                  </a:cubicBezTo>
                  <a:cubicBezTo>
                    <a:pt x="769" y="2507"/>
                    <a:pt x="743" y="2585"/>
                    <a:pt x="699" y="2664"/>
                  </a:cubicBezTo>
                  <a:cubicBezTo>
                    <a:pt x="629" y="2804"/>
                    <a:pt x="524" y="2926"/>
                    <a:pt x="455" y="3066"/>
                  </a:cubicBezTo>
                  <a:cubicBezTo>
                    <a:pt x="393" y="3170"/>
                    <a:pt x="332" y="3275"/>
                    <a:pt x="271" y="3389"/>
                  </a:cubicBezTo>
                  <a:cubicBezTo>
                    <a:pt x="201" y="3738"/>
                    <a:pt x="114" y="4087"/>
                    <a:pt x="1" y="4428"/>
                  </a:cubicBezTo>
                  <a:cubicBezTo>
                    <a:pt x="27" y="4559"/>
                    <a:pt x="123" y="4663"/>
                    <a:pt x="254" y="4698"/>
                  </a:cubicBezTo>
                  <a:cubicBezTo>
                    <a:pt x="769" y="4829"/>
                    <a:pt x="1284" y="4908"/>
                    <a:pt x="1817" y="4934"/>
                  </a:cubicBezTo>
                  <a:cubicBezTo>
                    <a:pt x="2003" y="4948"/>
                    <a:pt x="2320" y="4957"/>
                    <a:pt x="2720" y="4957"/>
                  </a:cubicBezTo>
                  <a:cubicBezTo>
                    <a:pt x="4286" y="4957"/>
                    <a:pt x="7124" y="4822"/>
                    <a:pt x="8348" y="4349"/>
                  </a:cubicBezTo>
                  <a:cubicBezTo>
                    <a:pt x="8348" y="4297"/>
                    <a:pt x="8348" y="4244"/>
                    <a:pt x="8348" y="4192"/>
                  </a:cubicBezTo>
                  <a:cubicBezTo>
                    <a:pt x="8243" y="4000"/>
                    <a:pt x="8156" y="3790"/>
                    <a:pt x="8095" y="3572"/>
                  </a:cubicBezTo>
                  <a:cubicBezTo>
                    <a:pt x="8069" y="3467"/>
                    <a:pt x="8051" y="3362"/>
                    <a:pt x="8042" y="3258"/>
                  </a:cubicBezTo>
                  <a:lnTo>
                    <a:pt x="7990" y="3144"/>
                  </a:lnTo>
                  <a:cubicBezTo>
                    <a:pt x="7885" y="2891"/>
                    <a:pt x="7780" y="2646"/>
                    <a:pt x="7815" y="2385"/>
                  </a:cubicBezTo>
                  <a:cubicBezTo>
                    <a:pt x="7850" y="2123"/>
                    <a:pt x="7894" y="1861"/>
                    <a:pt x="7929" y="1599"/>
                  </a:cubicBezTo>
                  <a:cubicBezTo>
                    <a:pt x="7990" y="1066"/>
                    <a:pt x="8025" y="533"/>
                    <a:pt x="8025" y="1"/>
                  </a:cubicBezTo>
                  <a:close/>
                </a:path>
              </a:pathLst>
            </a:custGeom>
            <a:solidFill>
              <a:srgbClr val="F39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72"/>
            <p:cNvSpPr/>
            <p:nvPr/>
          </p:nvSpPr>
          <p:spPr>
            <a:xfrm>
              <a:off x="7388138" y="4571580"/>
              <a:ext cx="40723" cy="67027"/>
            </a:xfrm>
            <a:custGeom>
              <a:avLst/>
              <a:gdLst/>
              <a:ahLst/>
              <a:cxnLst/>
              <a:rect l="l" t="t" r="r" b="b"/>
              <a:pathLst>
                <a:path w="305" h="502" extrusionOk="0">
                  <a:moveTo>
                    <a:pt x="264" y="0"/>
                  </a:moveTo>
                  <a:cubicBezTo>
                    <a:pt x="252" y="0"/>
                    <a:pt x="239" y="7"/>
                    <a:pt x="235" y="20"/>
                  </a:cubicBezTo>
                  <a:cubicBezTo>
                    <a:pt x="226" y="55"/>
                    <a:pt x="235" y="107"/>
                    <a:pt x="217" y="151"/>
                  </a:cubicBezTo>
                  <a:cubicBezTo>
                    <a:pt x="209" y="203"/>
                    <a:pt x="200" y="247"/>
                    <a:pt x="182" y="291"/>
                  </a:cubicBezTo>
                  <a:cubicBezTo>
                    <a:pt x="165" y="326"/>
                    <a:pt x="148" y="369"/>
                    <a:pt x="121" y="404"/>
                  </a:cubicBezTo>
                  <a:cubicBezTo>
                    <a:pt x="113" y="413"/>
                    <a:pt x="104" y="431"/>
                    <a:pt x="86" y="431"/>
                  </a:cubicBezTo>
                  <a:cubicBezTo>
                    <a:pt x="84" y="433"/>
                    <a:pt x="81" y="434"/>
                    <a:pt x="79" y="434"/>
                  </a:cubicBezTo>
                  <a:cubicBezTo>
                    <a:pt x="73" y="434"/>
                    <a:pt x="69" y="428"/>
                    <a:pt x="69" y="422"/>
                  </a:cubicBezTo>
                  <a:cubicBezTo>
                    <a:pt x="69" y="402"/>
                    <a:pt x="55" y="391"/>
                    <a:pt x="42" y="391"/>
                  </a:cubicBezTo>
                  <a:cubicBezTo>
                    <a:pt x="31" y="391"/>
                    <a:pt x="20" y="398"/>
                    <a:pt x="17" y="413"/>
                  </a:cubicBezTo>
                  <a:cubicBezTo>
                    <a:pt x="1" y="461"/>
                    <a:pt x="43" y="501"/>
                    <a:pt x="90" y="501"/>
                  </a:cubicBezTo>
                  <a:cubicBezTo>
                    <a:pt x="95" y="501"/>
                    <a:pt x="99" y="501"/>
                    <a:pt x="104" y="500"/>
                  </a:cubicBezTo>
                  <a:cubicBezTo>
                    <a:pt x="156" y="500"/>
                    <a:pt x="200" y="431"/>
                    <a:pt x="226" y="387"/>
                  </a:cubicBezTo>
                  <a:cubicBezTo>
                    <a:pt x="252" y="326"/>
                    <a:pt x="279" y="273"/>
                    <a:pt x="287" y="212"/>
                  </a:cubicBezTo>
                  <a:cubicBezTo>
                    <a:pt x="296" y="186"/>
                    <a:pt x="296" y="151"/>
                    <a:pt x="296" y="125"/>
                  </a:cubicBezTo>
                  <a:cubicBezTo>
                    <a:pt x="305" y="90"/>
                    <a:pt x="296" y="55"/>
                    <a:pt x="287" y="20"/>
                  </a:cubicBezTo>
                  <a:cubicBezTo>
                    <a:pt x="287" y="7"/>
                    <a:pt x="276" y="0"/>
                    <a:pt x="2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72"/>
            <p:cNvSpPr/>
            <p:nvPr/>
          </p:nvSpPr>
          <p:spPr>
            <a:xfrm>
              <a:off x="6689576" y="4679063"/>
              <a:ext cx="1434111" cy="577340"/>
            </a:xfrm>
            <a:custGeom>
              <a:avLst/>
              <a:gdLst/>
              <a:ahLst/>
              <a:cxnLst/>
              <a:rect l="l" t="t" r="r" b="b"/>
              <a:pathLst>
                <a:path w="10741" h="4324" extrusionOk="0">
                  <a:moveTo>
                    <a:pt x="9422" y="1"/>
                  </a:moveTo>
                  <a:lnTo>
                    <a:pt x="9387" y="10"/>
                  </a:lnTo>
                  <a:cubicBezTo>
                    <a:pt x="9134" y="62"/>
                    <a:pt x="8881" y="114"/>
                    <a:pt x="8628" y="167"/>
                  </a:cubicBezTo>
                  <a:lnTo>
                    <a:pt x="8558" y="176"/>
                  </a:lnTo>
                  <a:cubicBezTo>
                    <a:pt x="8051" y="263"/>
                    <a:pt x="7528" y="333"/>
                    <a:pt x="7004" y="385"/>
                  </a:cubicBezTo>
                  <a:cubicBezTo>
                    <a:pt x="6532" y="420"/>
                    <a:pt x="6069" y="455"/>
                    <a:pt x="5607" y="464"/>
                  </a:cubicBezTo>
                  <a:lnTo>
                    <a:pt x="5519" y="464"/>
                  </a:lnTo>
                  <a:lnTo>
                    <a:pt x="5196" y="472"/>
                  </a:lnTo>
                  <a:lnTo>
                    <a:pt x="5126" y="472"/>
                  </a:lnTo>
                  <a:cubicBezTo>
                    <a:pt x="5053" y="473"/>
                    <a:pt x="4980" y="474"/>
                    <a:pt x="4907" y="474"/>
                  </a:cubicBezTo>
                  <a:cubicBezTo>
                    <a:pt x="4117" y="474"/>
                    <a:pt x="3334" y="431"/>
                    <a:pt x="2551" y="359"/>
                  </a:cubicBezTo>
                  <a:lnTo>
                    <a:pt x="2481" y="359"/>
                  </a:lnTo>
                  <a:lnTo>
                    <a:pt x="2096" y="315"/>
                  </a:lnTo>
                  <a:cubicBezTo>
                    <a:pt x="1913" y="298"/>
                    <a:pt x="1738" y="280"/>
                    <a:pt x="1564" y="254"/>
                  </a:cubicBezTo>
                  <a:cubicBezTo>
                    <a:pt x="1511" y="254"/>
                    <a:pt x="1398" y="499"/>
                    <a:pt x="1293" y="743"/>
                  </a:cubicBezTo>
                  <a:cubicBezTo>
                    <a:pt x="1284" y="769"/>
                    <a:pt x="1267" y="796"/>
                    <a:pt x="1258" y="822"/>
                  </a:cubicBezTo>
                  <a:cubicBezTo>
                    <a:pt x="1180" y="1005"/>
                    <a:pt x="1119" y="1171"/>
                    <a:pt x="1101" y="1206"/>
                  </a:cubicBezTo>
                  <a:cubicBezTo>
                    <a:pt x="909" y="1634"/>
                    <a:pt x="743" y="2088"/>
                    <a:pt x="577" y="2551"/>
                  </a:cubicBezTo>
                  <a:cubicBezTo>
                    <a:pt x="551" y="2629"/>
                    <a:pt x="516" y="2708"/>
                    <a:pt x="490" y="2795"/>
                  </a:cubicBezTo>
                  <a:cubicBezTo>
                    <a:pt x="481" y="2830"/>
                    <a:pt x="464" y="2874"/>
                    <a:pt x="455" y="2900"/>
                  </a:cubicBezTo>
                  <a:cubicBezTo>
                    <a:pt x="446" y="2935"/>
                    <a:pt x="437" y="2961"/>
                    <a:pt x="429" y="2987"/>
                  </a:cubicBezTo>
                  <a:cubicBezTo>
                    <a:pt x="359" y="3171"/>
                    <a:pt x="307" y="3363"/>
                    <a:pt x="254" y="3537"/>
                  </a:cubicBezTo>
                  <a:cubicBezTo>
                    <a:pt x="202" y="3712"/>
                    <a:pt x="149" y="3895"/>
                    <a:pt x="97" y="4070"/>
                  </a:cubicBezTo>
                  <a:cubicBezTo>
                    <a:pt x="45" y="4279"/>
                    <a:pt x="1" y="4323"/>
                    <a:pt x="219" y="4323"/>
                  </a:cubicBezTo>
                  <a:lnTo>
                    <a:pt x="9798" y="4323"/>
                  </a:lnTo>
                  <a:cubicBezTo>
                    <a:pt x="9833" y="4323"/>
                    <a:pt x="10240" y="4319"/>
                    <a:pt x="10508" y="4319"/>
                  </a:cubicBezTo>
                  <a:cubicBezTo>
                    <a:pt x="10641" y="4319"/>
                    <a:pt x="10740" y="4320"/>
                    <a:pt x="10741" y="4323"/>
                  </a:cubicBezTo>
                  <a:lnTo>
                    <a:pt x="10741" y="4323"/>
                  </a:lnTo>
                  <a:lnTo>
                    <a:pt x="10653" y="3799"/>
                  </a:lnTo>
                  <a:cubicBezTo>
                    <a:pt x="10601" y="3494"/>
                    <a:pt x="10549" y="3188"/>
                    <a:pt x="10488" y="2891"/>
                  </a:cubicBezTo>
                  <a:cubicBezTo>
                    <a:pt x="10488" y="2856"/>
                    <a:pt x="10479" y="2830"/>
                    <a:pt x="10470" y="2804"/>
                  </a:cubicBezTo>
                  <a:cubicBezTo>
                    <a:pt x="10400" y="2428"/>
                    <a:pt x="10304" y="2062"/>
                    <a:pt x="10182" y="1695"/>
                  </a:cubicBezTo>
                  <a:cubicBezTo>
                    <a:pt x="10086" y="1424"/>
                    <a:pt x="9972" y="1162"/>
                    <a:pt x="9850" y="909"/>
                  </a:cubicBezTo>
                  <a:cubicBezTo>
                    <a:pt x="9833" y="865"/>
                    <a:pt x="9815" y="830"/>
                    <a:pt x="9798" y="787"/>
                  </a:cubicBezTo>
                  <a:cubicBezTo>
                    <a:pt x="9676" y="534"/>
                    <a:pt x="9553" y="280"/>
                    <a:pt x="9431" y="27"/>
                  </a:cubicBezTo>
                  <a:cubicBezTo>
                    <a:pt x="9431" y="18"/>
                    <a:pt x="9422" y="10"/>
                    <a:pt x="9422" y="1"/>
                  </a:cubicBezTo>
                  <a:close/>
                  <a:moveTo>
                    <a:pt x="10741" y="4323"/>
                  </a:moveTo>
                  <a:lnTo>
                    <a:pt x="10741" y="4323"/>
                  </a:lnTo>
                  <a:cubicBezTo>
                    <a:pt x="10741" y="4323"/>
                    <a:pt x="10741" y="4323"/>
                    <a:pt x="10741" y="43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72"/>
            <p:cNvSpPr/>
            <p:nvPr/>
          </p:nvSpPr>
          <p:spPr>
            <a:xfrm>
              <a:off x="6746721" y="4700159"/>
              <a:ext cx="1343186" cy="454769"/>
            </a:xfrm>
            <a:custGeom>
              <a:avLst/>
              <a:gdLst/>
              <a:ahLst/>
              <a:cxnLst/>
              <a:rect l="l" t="t" r="r" b="b"/>
              <a:pathLst>
                <a:path w="10060" h="3406" extrusionOk="0">
                  <a:moveTo>
                    <a:pt x="4663" y="1179"/>
                  </a:moveTo>
                  <a:lnTo>
                    <a:pt x="5056" y="1188"/>
                  </a:lnTo>
                  <a:cubicBezTo>
                    <a:pt x="5048" y="1319"/>
                    <a:pt x="5048" y="1458"/>
                    <a:pt x="5039" y="1589"/>
                  </a:cubicBezTo>
                  <a:cubicBezTo>
                    <a:pt x="5030" y="2070"/>
                    <a:pt x="5013" y="2550"/>
                    <a:pt x="5004" y="3021"/>
                  </a:cubicBezTo>
                  <a:lnTo>
                    <a:pt x="4995" y="3231"/>
                  </a:lnTo>
                  <a:cubicBezTo>
                    <a:pt x="4995" y="3257"/>
                    <a:pt x="5004" y="3301"/>
                    <a:pt x="4969" y="3318"/>
                  </a:cubicBezTo>
                  <a:cubicBezTo>
                    <a:pt x="4965" y="3319"/>
                    <a:pt x="4961" y="3320"/>
                    <a:pt x="4957" y="3320"/>
                  </a:cubicBezTo>
                  <a:cubicBezTo>
                    <a:pt x="4931" y="3320"/>
                    <a:pt x="4895" y="3301"/>
                    <a:pt x="4873" y="3301"/>
                  </a:cubicBezTo>
                  <a:lnTo>
                    <a:pt x="4515" y="3240"/>
                  </a:lnTo>
                  <a:cubicBezTo>
                    <a:pt x="4524" y="2751"/>
                    <a:pt x="4559" y="2262"/>
                    <a:pt x="4602" y="1764"/>
                  </a:cubicBezTo>
                  <a:cubicBezTo>
                    <a:pt x="4620" y="1563"/>
                    <a:pt x="4637" y="1371"/>
                    <a:pt x="4663" y="1179"/>
                  </a:cubicBezTo>
                  <a:close/>
                  <a:moveTo>
                    <a:pt x="8200" y="0"/>
                  </a:moveTo>
                  <a:lnTo>
                    <a:pt x="8139" y="18"/>
                  </a:lnTo>
                  <a:cubicBezTo>
                    <a:pt x="8217" y="288"/>
                    <a:pt x="8313" y="568"/>
                    <a:pt x="8409" y="838"/>
                  </a:cubicBezTo>
                  <a:cubicBezTo>
                    <a:pt x="7850" y="934"/>
                    <a:pt x="7292" y="1004"/>
                    <a:pt x="6724" y="1048"/>
                  </a:cubicBezTo>
                  <a:cubicBezTo>
                    <a:pt x="6331" y="1075"/>
                    <a:pt x="5932" y="1086"/>
                    <a:pt x="5532" y="1086"/>
                  </a:cubicBezTo>
                  <a:cubicBezTo>
                    <a:pt x="5408" y="1086"/>
                    <a:pt x="5285" y="1085"/>
                    <a:pt x="5161" y="1083"/>
                  </a:cubicBezTo>
                  <a:lnTo>
                    <a:pt x="5161" y="1048"/>
                  </a:lnTo>
                  <a:cubicBezTo>
                    <a:pt x="5170" y="795"/>
                    <a:pt x="5179" y="550"/>
                    <a:pt x="5179" y="306"/>
                  </a:cubicBezTo>
                  <a:lnTo>
                    <a:pt x="5091" y="306"/>
                  </a:lnTo>
                  <a:cubicBezTo>
                    <a:pt x="5074" y="559"/>
                    <a:pt x="5065" y="812"/>
                    <a:pt x="5056" y="1074"/>
                  </a:cubicBezTo>
                  <a:cubicBezTo>
                    <a:pt x="4934" y="1074"/>
                    <a:pt x="4812" y="1065"/>
                    <a:pt x="4681" y="1057"/>
                  </a:cubicBezTo>
                  <a:cubicBezTo>
                    <a:pt x="4716" y="812"/>
                    <a:pt x="4751" y="559"/>
                    <a:pt x="4768" y="306"/>
                  </a:cubicBezTo>
                  <a:lnTo>
                    <a:pt x="4707" y="306"/>
                  </a:lnTo>
                  <a:cubicBezTo>
                    <a:pt x="4655" y="550"/>
                    <a:pt x="4611" y="803"/>
                    <a:pt x="4585" y="1057"/>
                  </a:cubicBezTo>
                  <a:cubicBezTo>
                    <a:pt x="3921" y="1022"/>
                    <a:pt x="3258" y="961"/>
                    <a:pt x="2594" y="865"/>
                  </a:cubicBezTo>
                  <a:cubicBezTo>
                    <a:pt x="2376" y="838"/>
                    <a:pt x="2157" y="803"/>
                    <a:pt x="1948" y="769"/>
                  </a:cubicBezTo>
                  <a:cubicBezTo>
                    <a:pt x="2026" y="585"/>
                    <a:pt x="2088" y="393"/>
                    <a:pt x="2123" y="201"/>
                  </a:cubicBezTo>
                  <a:lnTo>
                    <a:pt x="2061" y="192"/>
                  </a:lnTo>
                  <a:cubicBezTo>
                    <a:pt x="1983" y="376"/>
                    <a:pt x="1913" y="568"/>
                    <a:pt x="1843" y="751"/>
                  </a:cubicBezTo>
                  <a:cubicBezTo>
                    <a:pt x="1511" y="699"/>
                    <a:pt x="1188" y="638"/>
                    <a:pt x="874" y="576"/>
                  </a:cubicBezTo>
                  <a:cubicBezTo>
                    <a:pt x="856" y="603"/>
                    <a:pt x="848" y="629"/>
                    <a:pt x="839" y="655"/>
                  </a:cubicBezTo>
                  <a:cubicBezTo>
                    <a:pt x="1153" y="725"/>
                    <a:pt x="1476" y="786"/>
                    <a:pt x="1799" y="838"/>
                  </a:cubicBezTo>
                  <a:cubicBezTo>
                    <a:pt x="1712" y="1048"/>
                    <a:pt x="1607" y="1240"/>
                    <a:pt x="1503" y="1441"/>
                  </a:cubicBezTo>
                  <a:cubicBezTo>
                    <a:pt x="1380" y="1642"/>
                    <a:pt x="1241" y="1843"/>
                    <a:pt x="1101" y="2035"/>
                  </a:cubicBezTo>
                  <a:cubicBezTo>
                    <a:pt x="961" y="2218"/>
                    <a:pt x="804" y="2384"/>
                    <a:pt x="638" y="2532"/>
                  </a:cubicBezTo>
                  <a:cubicBezTo>
                    <a:pt x="505" y="2628"/>
                    <a:pt x="310" y="2756"/>
                    <a:pt x="131" y="2756"/>
                  </a:cubicBezTo>
                  <a:cubicBezTo>
                    <a:pt x="99" y="2756"/>
                    <a:pt x="67" y="2751"/>
                    <a:pt x="36" y="2742"/>
                  </a:cubicBezTo>
                  <a:cubicBezTo>
                    <a:pt x="18" y="2768"/>
                    <a:pt x="9" y="2794"/>
                    <a:pt x="1" y="2820"/>
                  </a:cubicBezTo>
                  <a:cubicBezTo>
                    <a:pt x="52" y="2833"/>
                    <a:pt x="103" y="2839"/>
                    <a:pt x="153" y="2839"/>
                  </a:cubicBezTo>
                  <a:cubicBezTo>
                    <a:pt x="274" y="2839"/>
                    <a:pt x="391" y="2804"/>
                    <a:pt x="490" y="2742"/>
                  </a:cubicBezTo>
                  <a:cubicBezTo>
                    <a:pt x="699" y="2620"/>
                    <a:pt x="883" y="2462"/>
                    <a:pt x="1031" y="2279"/>
                  </a:cubicBezTo>
                  <a:cubicBezTo>
                    <a:pt x="1363" y="1886"/>
                    <a:pt x="1634" y="1450"/>
                    <a:pt x="1852" y="987"/>
                  </a:cubicBezTo>
                  <a:cubicBezTo>
                    <a:pt x="1869" y="943"/>
                    <a:pt x="1887" y="899"/>
                    <a:pt x="1913" y="856"/>
                  </a:cubicBezTo>
                  <a:cubicBezTo>
                    <a:pt x="2734" y="1004"/>
                    <a:pt x="3572" y="1100"/>
                    <a:pt x="4410" y="1161"/>
                  </a:cubicBezTo>
                  <a:lnTo>
                    <a:pt x="4576" y="1161"/>
                  </a:lnTo>
                  <a:cubicBezTo>
                    <a:pt x="4550" y="1362"/>
                    <a:pt x="4532" y="1554"/>
                    <a:pt x="4515" y="1746"/>
                  </a:cubicBezTo>
                  <a:cubicBezTo>
                    <a:pt x="4471" y="2253"/>
                    <a:pt x="4436" y="2768"/>
                    <a:pt x="4428" y="3274"/>
                  </a:cubicBezTo>
                  <a:cubicBezTo>
                    <a:pt x="4419" y="3292"/>
                    <a:pt x="4436" y="3318"/>
                    <a:pt x="4463" y="3318"/>
                  </a:cubicBezTo>
                  <a:lnTo>
                    <a:pt x="4829" y="3379"/>
                  </a:lnTo>
                  <a:cubicBezTo>
                    <a:pt x="4867" y="3389"/>
                    <a:pt x="4925" y="3406"/>
                    <a:pt x="4977" y="3406"/>
                  </a:cubicBezTo>
                  <a:cubicBezTo>
                    <a:pt x="5022" y="3406"/>
                    <a:pt x="5062" y="3393"/>
                    <a:pt x="5083" y="3353"/>
                  </a:cubicBezTo>
                  <a:cubicBezTo>
                    <a:pt x="5091" y="3301"/>
                    <a:pt x="5100" y="3257"/>
                    <a:pt x="5091" y="3205"/>
                  </a:cubicBezTo>
                  <a:cubicBezTo>
                    <a:pt x="5091" y="3144"/>
                    <a:pt x="5091" y="3074"/>
                    <a:pt x="5100" y="3004"/>
                  </a:cubicBezTo>
                  <a:lnTo>
                    <a:pt x="5117" y="2611"/>
                  </a:lnTo>
                  <a:cubicBezTo>
                    <a:pt x="5126" y="2139"/>
                    <a:pt x="5144" y="1659"/>
                    <a:pt x="5161" y="1188"/>
                  </a:cubicBezTo>
                  <a:cubicBezTo>
                    <a:pt x="5331" y="1193"/>
                    <a:pt x="5502" y="1196"/>
                    <a:pt x="5672" y="1196"/>
                  </a:cubicBezTo>
                  <a:cubicBezTo>
                    <a:pt x="6601" y="1196"/>
                    <a:pt x="7529" y="1116"/>
                    <a:pt x="8444" y="961"/>
                  </a:cubicBezTo>
                  <a:cubicBezTo>
                    <a:pt x="8497" y="1100"/>
                    <a:pt x="8558" y="1240"/>
                    <a:pt x="8610" y="1380"/>
                  </a:cubicBezTo>
                  <a:cubicBezTo>
                    <a:pt x="8706" y="1650"/>
                    <a:pt x="8828" y="1904"/>
                    <a:pt x="8968" y="2157"/>
                  </a:cubicBezTo>
                  <a:cubicBezTo>
                    <a:pt x="9082" y="2384"/>
                    <a:pt x="9274" y="2567"/>
                    <a:pt x="9501" y="2689"/>
                  </a:cubicBezTo>
                  <a:cubicBezTo>
                    <a:pt x="9608" y="2738"/>
                    <a:pt x="9726" y="2763"/>
                    <a:pt x="9843" y="2763"/>
                  </a:cubicBezTo>
                  <a:cubicBezTo>
                    <a:pt x="9916" y="2763"/>
                    <a:pt x="9989" y="2753"/>
                    <a:pt x="10060" y="2733"/>
                  </a:cubicBezTo>
                  <a:cubicBezTo>
                    <a:pt x="10051" y="2698"/>
                    <a:pt x="10042" y="2672"/>
                    <a:pt x="10042" y="2646"/>
                  </a:cubicBezTo>
                  <a:cubicBezTo>
                    <a:pt x="9985" y="2657"/>
                    <a:pt x="9929" y="2663"/>
                    <a:pt x="9873" y="2663"/>
                  </a:cubicBezTo>
                  <a:cubicBezTo>
                    <a:pt x="9756" y="2663"/>
                    <a:pt x="9642" y="2638"/>
                    <a:pt x="9536" y="2585"/>
                  </a:cubicBezTo>
                  <a:cubicBezTo>
                    <a:pt x="9317" y="2471"/>
                    <a:pt x="9134" y="2288"/>
                    <a:pt x="9020" y="2070"/>
                  </a:cubicBezTo>
                  <a:cubicBezTo>
                    <a:pt x="8890" y="1825"/>
                    <a:pt x="8776" y="1572"/>
                    <a:pt x="8671" y="1310"/>
                  </a:cubicBezTo>
                  <a:cubicBezTo>
                    <a:pt x="8628" y="1188"/>
                    <a:pt x="8575" y="1065"/>
                    <a:pt x="8532" y="943"/>
                  </a:cubicBezTo>
                  <a:cubicBezTo>
                    <a:pt x="8828" y="891"/>
                    <a:pt x="9125" y="821"/>
                    <a:pt x="9422" y="751"/>
                  </a:cubicBezTo>
                  <a:cubicBezTo>
                    <a:pt x="9405" y="707"/>
                    <a:pt x="9387" y="672"/>
                    <a:pt x="9370" y="629"/>
                  </a:cubicBezTo>
                  <a:cubicBezTo>
                    <a:pt x="9160" y="690"/>
                    <a:pt x="8951" y="734"/>
                    <a:pt x="8732" y="777"/>
                  </a:cubicBezTo>
                  <a:cubicBezTo>
                    <a:pt x="8654" y="795"/>
                    <a:pt x="8566" y="812"/>
                    <a:pt x="8488" y="821"/>
                  </a:cubicBezTo>
                  <a:cubicBezTo>
                    <a:pt x="8444" y="716"/>
                    <a:pt x="8409" y="611"/>
                    <a:pt x="8374" y="507"/>
                  </a:cubicBezTo>
                  <a:cubicBezTo>
                    <a:pt x="8322" y="341"/>
                    <a:pt x="8261" y="175"/>
                    <a:pt x="82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72"/>
            <p:cNvSpPr/>
            <p:nvPr/>
          </p:nvSpPr>
          <p:spPr>
            <a:xfrm>
              <a:off x="6339894" y="3144664"/>
              <a:ext cx="2030935" cy="1446422"/>
            </a:xfrm>
            <a:custGeom>
              <a:avLst/>
              <a:gdLst/>
              <a:ahLst/>
              <a:cxnLst/>
              <a:rect l="l" t="t" r="r" b="b"/>
              <a:pathLst>
                <a:path w="15211" h="10833" extrusionOk="0">
                  <a:moveTo>
                    <a:pt x="8151" y="1"/>
                  </a:moveTo>
                  <a:cubicBezTo>
                    <a:pt x="7847" y="1"/>
                    <a:pt x="7543" y="10"/>
                    <a:pt x="7239" y="28"/>
                  </a:cubicBezTo>
                  <a:lnTo>
                    <a:pt x="7169" y="28"/>
                  </a:lnTo>
                  <a:cubicBezTo>
                    <a:pt x="6654" y="63"/>
                    <a:pt x="6156" y="124"/>
                    <a:pt x="5658" y="212"/>
                  </a:cubicBezTo>
                  <a:cubicBezTo>
                    <a:pt x="5528" y="238"/>
                    <a:pt x="5405" y="264"/>
                    <a:pt x="5283" y="290"/>
                  </a:cubicBezTo>
                  <a:lnTo>
                    <a:pt x="5213" y="308"/>
                  </a:lnTo>
                  <a:cubicBezTo>
                    <a:pt x="3860" y="605"/>
                    <a:pt x="3362" y="1041"/>
                    <a:pt x="3109" y="1286"/>
                  </a:cubicBezTo>
                  <a:cubicBezTo>
                    <a:pt x="2384" y="1976"/>
                    <a:pt x="1258" y="3146"/>
                    <a:pt x="367" y="4123"/>
                  </a:cubicBezTo>
                  <a:lnTo>
                    <a:pt x="306" y="4202"/>
                  </a:lnTo>
                  <a:cubicBezTo>
                    <a:pt x="193" y="4324"/>
                    <a:pt x="96" y="4429"/>
                    <a:pt x="0" y="4543"/>
                  </a:cubicBezTo>
                  <a:cubicBezTo>
                    <a:pt x="210" y="4848"/>
                    <a:pt x="2105" y="7311"/>
                    <a:pt x="2227" y="7442"/>
                  </a:cubicBezTo>
                  <a:cubicBezTo>
                    <a:pt x="2340" y="7302"/>
                    <a:pt x="2463" y="7171"/>
                    <a:pt x="2594" y="7049"/>
                  </a:cubicBezTo>
                  <a:lnTo>
                    <a:pt x="2637" y="6996"/>
                  </a:lnTo>
                  <a:cubicBezTo>
                    <a:pt x="3091" y="6568"/>
                    <a:pt x="3650" y="6149"/>
                    <a:pt x="3860" y="5983"/>
                  </a:cubicBezTo>
                  <a:cubicBezTo>
                    <a:pt x="3886" y="5966"/>
                    <a:pt x="3903" y="5948"/>
                    <a:pt x="3930" y="5922"/>
                  </a:cubicBezTo>
                  <a:cubicBezTo>
                    <a:pt x="3930" y="5922"/>
                    <a:pt x="3938" y="5913"/>
                    <a:pt x="3938" y="5913"/>
                  </a:cubicBezTo>
                  <a:lnTo>
                    <a:pt x="3938" y="5913"/>
                  </a:lnTo>
                  <a:cubicBezTo>
                    <a:pt x="3938" y="5948"/>
                    <a:pt x="3834" y="7625"/>
                    <a:pt x="3685" y="9502"/>
                  </a:cubicBezTo>
                  <a:cubicBezTo>
                    <a:pt x="3676" y="9528"/>
                    <a:pt x="3676" y="9555"/>
                    <a:pt x="3676" y="9581"/>
                  </a:cubicBezTo>
                  <a:cubicBezTo>
                    <a:pt x="3650" y="9904"/>
                    <a:pt x="3624" y="10236"/>
                    <a:pt x="3598" y="10559"/>
                  </a:cubicBezTo>
                  <a:cubicBezTo>
                    <a:pt x="3930" y="10585"/>
                    <a:pt x="4253" y="10602"/>
                    <a:pt x="4585" y="10629"/>
                  </a:cubicBezTo>
                  <a:cubicBezTo>
                    <a:pt x="5484" y="10690"/>
                    <a:pt x="6392" y="10760"/>
                    <a:pt x="7300" y="10794"/>
                  </a:cubicBezTo>
                  <a:cubicBezTo>
                    <a:pt x="7873" y="10817"/>
                    <a:pt x="8452" y="10833"/>
                    <a:pt x="9033" y="10833"/>
                  </a:cubicBezTo>
                  <a:cubicBezTo>
                    <a:pt x="10211" y="10833"/>
                    <a:pt x="11395" y="10769"/>
                    <a:pt x="12548" y="10576"/>
                  </a:cubicBezTo>
                  <a:cubicBezTo>
                    <a:pt x="12661" y="10550"/>
                    <a:pt x="12766" y="10532"/>
                    <a:pt x="12880" y="10506"/>
                  </a:cubicBezTo>
                  <a:cubicBezTo>
                    <a:pt x="12853" y="10253"/>
                    <a:pt x="12827" y="9991"/>
                    <a:pt x="12810" y="9755"/>
                  </a:cubicBezTo>
                  <a:lnTo>
                    <a:pt x="12801" y="9651"/>
                  </a:lnTo>
                  <a:cubicBezTo>
                    <a:pt x="12722" y="8708"/>
                    <a:pt x="12661" y="7957"/>
                    <a:pt x="12644" y="7747"/>
                  </a:cubicBezTo>
                  <a:cubicBezTo>
                    <a:pt x="12644" y="7730"/>
                    <a:pt x="12644" y="7712"/>
                    <a:pt x="12644" y="7695"/>
                  </a:cubicBezTo>
                  <a:lnTo>
                    <a:pt x="12670" y="7686"/>
                  </a:lnTo>
                  <a:lnTo>
                    <a:pt x="12696" y="7677"/>
                  </a:lnTo>
                  <a:lnTo>
                    <a:pt x="12705" y="7677"/>
                  </a:lnTo>
                  <a:cubicBezTo>
                    <a:pt x="12723" y="7678"/>
                    <a:pt x="12741" y="7678"/>
                    <a:pt x="12760" y="7678"/>
                  </a:cubicBezTo>
                  <a:cubicBezTo>
                    <a:pt x="13540" y="7678"/>
                    <a:pt x="15074" y="7161"/>
                    <a:pt x="15211" y="7101"/>
                  </a:cubicBezTo>
                  <a:cubicBezTo>
                    <a:pt x="15202" y="7066"/>
                    <a:pt x="15132" y="6760"/>
                    <a:pt x="15010" y="6298"/>
                  </a:cubicBezTo>
                  <a:cubicBezTo>
                    <a:pt x="15001" y="6263"/>
                    <a:pt x="14993" y="6228"/>
                    <a:pt x="14984" y="6193"/>
                  </a:cubicBezTo>
                  <a:cubicBezTo>
                    <a:pt x="14600" y="4805"/>
                    <a:pt x="13770" y="2229"/>
                    <a:pt x="12827" y="1286"/>
                  </a:cubicBezTo>
                  <a:cubicBezTo>
                    <a:pt x="12417" y="849"/>
                    <a:pt x="11893" y="526"/>
                    <a:pt x="11325" y="351"/>
                  </a:cubicBezTo>
                  <a:cubicBezTo>
                    <a:pt x="11290" y="343"/>
                    <a:pt x="11255" y="334"/>
                    <a:pt x="11221" y="325"/>
                  </a:cubicBezTo>
                  <a:lnTo>
                    <a:pt x="11168" y="308"/>
                  </a:lnTo>
                  <a:cubicBezTo>
                    <a:pt x="10889" y="247"/>
                    <a:pt x="10609" y="194"/>
                    <a:pt x="10321" y="151"/>
                  </a:cubicBezTo>
                  <a:lnTo>
                    <a:pt x="10251" y="142"/>
                  </a:lnTo>
                  <a:cubicBezTo>
                    <a:pt x="9815" y="81"/>
                    <a:pt x="9378" y="46"/>
                    <a:pt x="8942" y="20"/>
                  </a:cubicBezTo>
                  <a:cubicBezTo>
                    <a:pt x="8678" y="7"/>
                    <a:pt x="8415" y="1"/>
                    <a:pt x="8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72"/>
            <p:cNvSpPr/>
            <p:nvPr/>
          </p:nvSpPr>
          <p:spPr>
            <a:xfrm>
              <a:off x="6829502" y="4413360"/>
              <a:ext cx="1220751" cy="58749"/>
            </a:xfrm>
            <a:custGeom>
              <a:avLst/>
              <a:gdLst/>
              <a:ahLst/>
              <a:cxnLst/>
              <a:rect l="l" t="t" r="r" b="b"/>
              <a:pathLst>
                <a:path w="9143" h="440" extrusionOk="0">
                  <a:moveTo>
                    <a:pt x="9" y="0"/>
                  </a:moveTo>
                  <a:cubicBezTo>
                    <a:pt x="1" y="26"/>
                    <a:pt x="1" y="53"/>
                    <a:pt x="1" y="79"/>
                  </a:cubicBezTo>
                  <a:cubicBezTo>
                    <a:pt x="1101" y="227"/>
                    <a:pt x="2210" y="332"/>
                    <a:pt x="3319" y="393"/>
                  </a:cubicBezTo>
                  <a:cubicBezTo>
                    <a:pt x="3967" y="424"/>
                    <a:pt x="4617" y="440"/>
                    <a:pt x="5267" y="440"/>
                  </a:cubicBezTo>
                  <a:cubicBezTo>
                    <a:pt x="6079" y="440"/>
                    <a:pt x="6892" y="415"/>
                    <a:pt x="7702" y="367"/>
                  </a:cubicBezTo>
                  <a:cubicBezTo>
                    <a:pt x="8112" y="341"/>
                    <a:pt x="8514" y="306"/>
                    <a:pt x="8924" y="271"/>
                  </a:cubicBezTo>
                  <a:lnTo>
                    <a:pt x="9143" y="253"/>
                  </a:lnTo>
                  <a:lnTo>
                    <a:pt x="9125" y="140"/>
                  </a:lnTo>
                  <a:cubicBezTo>
                    <a:pt x="8732" y="175"/>
                    <a:pt x="8339" y="218"/>
                    <a:pt x="7938" y="245"/>
                  </a:cubicBezTo>
                  <a:cubicBezTo>
                    <a:pt x="7222" y="288"/>
                    <a:pt x="6497" y="323"/>
                    <a:pt x="5781" y="332"/>
                  </a:cubicBezTo>
                  <a:cubicBezTo>
                    <a:pt x="5619" y="334"/>
                    <a:pt x="5457" y="335"/>
                    <a:pt x="5295" y="335"/>
                  </a:cubicBezTo>
                  <a:cubicBezTo>
                    <a:pt x="4008" y="335"/>
                    <a:pt x="2721" y="274"/>
                    <a:pt x="1441" y="157"/>
                  </a:cubicBezTo>
                  <a:cubicBezTo>
                    <a:pt x="961" y="114"/>
                    <a:pt x="490" y="61"/>
                    <a:pt x="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72"/>
            <p:cNvSpPr/>
            <p:nvPr/>
          </p:nvSpPr>
          <p:spPr>
            <a:xfrm>
              <a:off x="6379549" y="3695162"/>
              <a:ext cx="312564" cy="390680"/>
            </a:xfrm>
            <a:custGeom>
              <a:avLst/>
              <a:gdLst/>
              <a:ahLst/>
              <a:cxnLst/>
              <a:rect l="l" t="t" r="r" b="b"/>
              <a:pathLst>
                <a:path w="2341" h="2926" extrusionOk="0">
                  <a:moveTo>
                    <a:pt x="70" y="0"/>
                  </a:moveTo>
                  <a:lnTo>
                    <a:pt x="0" y="79"/>
                  </a:lnTo>
                  <a:cubicBezTo>
                    <a:pt x="149" y="315"/>
                    <a:pt x="306" y="551"/>
                    <a:pt x="463" y="778"/>
                  </a:cubicBezTo>
                  <a:cubicBezTo>
                    <a:pt x="882" y="1371"/>
                    <a:pt x="1336" y="1939"/>
                    <a:pt x="1834" y="2463"/>
                  </a:cubicBezTo>
                  <a:cubicBezTo>
                    <a:pt x="1982" y="2620"/>
                    <a:pt x="2131" y="2777"/>
                    <a:pt x="2288" y="2926"/>
                  </a:cubicBezTo>
                  <a:lnTo>
                    <a:pt x="2340" y="2882"/>
                  </a:lnTo>
                  <a:cubicBezTo>
                    <a:pt x="1467" y="2017"/>
                    <a:pt x="708" y="1048"/>
                    <a:pt x="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72"/>
            <p:cNvSpPr/>
            <p:nvPr/>
          </p:nvSpPr>
          <p:spPr>
            <a:xfrm>
              <a:off x="7989500" y="3761922"/>
              <a:ext cx="354622" cy="416048"/>
            </a:xfrm>
            <a:custGeom>
              <a:avLst/>
              <a:gdLst/>
              <a:ahLst/>
              <a:cxnLst/>
              <a:rect l="l" t="t" r="r" b="b"/>
              <a:pathLst>
                <a:path w="2656" h="3116" extrusionOk="0">
                  <a:moveTo>
                    <a:pt x="28" y="0"/>
                  </a:moveTo>
                  <a:cubicBezTo>
                    <a:pt x="14" y="0"/>
                    <a:pt x="1" y="11"/>
                    <a:pt x="1" y="33"/>
                  </a:cubicBezTo>
                  <a:cubicBezTo>
                    <a:pt x="1" y="574"/>
                    <a:pt x="27" y="1125"/>
                    <a:pt x="97" y="1666"/>
                  </a:cubicBezTo>
                  <a:cubicBezTo>
                    <a:pt x="123" y="1972"/>
                    <a:pt x="158" y="2268"/>
                    <a:pt x="201" y="2574"/>
                  </a:cubicBezTo>
                  <a:lnTo>
                    <a:pt x="193" y="2574"/>
                  </a:lnTo>
                  <a:cubicBezTo>
                    <a:pt x="167" y="2583"/>
                    <a:pt x="175" y="2618"/>
                    <a:pt x="201" y="2618"/>
                  </a:cubicBezTo>
                  <a:lnTo>
                    <a:pt x="210" y="2618"/>
                  </a:lnTo>
                  <a:cubicBezTo>
                    <a:pt x="228" y="2784"/>
                    <a:pt x="254" y="2949"/>
                    <a:pt x="289" y="3115"/>
                  </a:cubicBezTo>
                  <a:cubicBezTo>
                    <a:pt x="289" y="3089"/>
                    <a:pt x="289" y="3072"/>
                    <a:pt x="289" y="3054"/>
                  </a:cubicBezTo>
                  <a:lnTo>
                    <a:pt x="315" y="3054"/>
                  </a:lnTo>
                  <a:lnTo>
                    <a:pt x="341" y="3046"/>
                  </a:lnTo>
                  <a:cubicBezTo>
                    <a:pt x="324" y="2906"/>
                    <a:pt x="306" y="2757"/>
                    <a:pt x="289" y="2609"/>
                  </a:cubicBezTo>
                  <a:cubicBezTo>
                    <a:pt x="376" y="2591"/>
                    <a:pt x="463" y="2565"/>
                    <a:pt x="542" y="2539"/>
                  </a:cubicBezTo>
                  <a:cubicBezTo>
                    <a:pt x="655" y="2504"/>
                    <a:pt x="778" y="2469"/>
                    <a:pt x="891" y="2434"/>
                  </a:cubicBezTo>
                  <a:cubicBezTo>
                    <a:pt x="1127" y="2356"/>
                    <a:pt x="1354" y="2268"/>
                    <a:pt x="1581" y="2172"/>
                  </a:cubicBezTo>
                  <a:cubicBezTo>
                    <a:pt x="1948" y="2024"/>
                    <a:pt x="2306" y="1849"/>
                    <a:pt x="2655" y="1666"/>
                  </a:cubicBezTo>
                  <a:cubicBezTo>
                    <a:pt x="2638" y="1631"/>
                    <a:pt x="2638" y="1596"/>
                    <a:pt x="2620" y="1561"/>
                  </a:cubicBezTo>
                  <a:cubicBezTo>
                    <a:pt x="2515" y="1614"/>
                    <a:pt x="2402" y="1675"/>
                    <a:pt x="2297" y="1727"/>
                  </a:cubicBezTo>
                  <a:cubicBezTo>
                    <a:pt x="1852" y="1945"/>
                    <a:pt x="1406" y="2146"/>
                    <a:pt x="944" y="2312"/>
                  </a:cubicBezTo>
                  <a:cubicBezTo>
                    <a:pt x="821" y="2356"/>
                    <a:pt x="690" y="2399"/>
                    <a:pt x="559" y="2443"/>
                  </a:cubicBezTo>
                  <a:cubicBezTo>
                    <a:pt x="472" y="2478"/>
                    <a:pt x="367" y="2504"/>
                    <a:pt x="280" y="2539"/>
                  </a:cubicBezTo>
                  <a:cubicBezTo>
                    <a:pt x="245" y="2242"/>
                    <a:pt x="210" y="1945"/>
                    <a:pt x="184" y="1648"/>
                  </a:cubicBezTo>
                  <a:cubicBezTo>
                    <a:pt x="175" y="1596"/>
                    <a:pt x="167" y="1535"/>
                    <a:pt x="167" y="1474"/>
                  </a:cubicBezTo>
                  <a:cubicBezTo>
                    <a:pt x="184" y="1413"/>
                    <a:pt x="201" y="1343"/>
                    <a:pt x="219" y="1282"/>
                  </a:cubicBezTo>
                  <a:cubicBezTo>
                    <a:pt x="245" y="1177"/>
                    <a:pt x="271" y="1081"/>
                    <a:pt x="306" y="976"/>
                  </a:cubicBezTo>
                  <a:cubicBezTo>
                    <a:pt x="367" y="784"/>
                    <a:pt x="446" y="592"/>
                    <a:pt x="507" y="400"/>
                  </a:cubicBezTo>
                  <a:cubicBezTo>
                    <a:pt x="518" y="378"/>
                    <a:pt x="502" y="363"/>
                    <a:pt x="486" y="363"/>
                  </a:cubicBezTo>
                  <a:cubicBezTo>
                    <a:pt x="476" y="363"/>
                    <a:pt x="467" y="369"/>
                    <a:pt x="463" y="382"/>
                  </a:cubicBezTo>
                  <a:cubicBezTo>
                    <a:pt x="367" y="566"/>
                    <a:pt x="297" y="749"/>
                    <a:pt x="245" y="950"/>
                  </a:cubicBezTo>
                  <a:cubicBezTo>
                    <a:pt x="210" y="1046"/>
                    <a:pt x="184" y="1142"/>
                    <a:pt x="167" y="1238"/>
                  </a:cubicBezTo>
                  <a:lnTo>
                    <a:pt x="149" y="1282"/>
                  </a:lnTo>
                  <a:cubicBezTo>
                    <a:pt x="123" y="863"/>
                    <a:pt x="105" y="444"/>
                    <a:pt x="62" y="33"/>
                  </a:cubicBezTo>
                  <a:cubicBezTo>
                    <a:pt x="57" y="11"/>
                    <a:pt x="42" y="0"/>
                    <a:pt x="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72"/>
            <p:cNvSpPr/>
            <p:nvPr/>
          </p:nvSpPr>
          <p:spPr>
            <a:xfrm>
              <a:off x="6817085" y="3746567"/>
              <a:ext cx="54075" cy="198277"/>
            </a:xfrm>
            <a:custGeom>
              <a:avLst/>
              <a:gdLst/>
              <a:ahLst/>
              <a:cxnLst/>
              <a:rect l="l" t="t" r="r" b="b"/>
              <a:pathLst>
                <a:path w="405" h="1485" extrusionOk="0">
                  <a:moveTo>
                    <a:pt x="259" y="1"/>
                  </a:moveTo>
                  <a:cubicBezTo>
                    <a:pt x="250" y="1"/>
                    <a:pt x="242" y="8"/>
                    <a:pt x="242" y="17"/>
                  </a:cubicBezTo>
                  <a:cubicBezTo>
                    <a:pt x="277" y="297"/>
                    <a:pt x="295" y="567"/>
                    <a:pt x="286" y="847"/>
                  </a:cubicBezTo>
                  <a:cubicBezTo>
                    <a:pt x="216" y="681"/>
                    <a:pt x="129" y="524"/>
                    <a:pt x="33" y="375"/>
                  </a:cubicBezTo>
                  <a:cubicBezTo>
                    <a:pt x="30" y="370"/>
                    <a:pt x="26" y="368"/>
                    <a:pt x="22" y="368"/>
                  </a:cubicBezTo>
                  <a:cubicBezTo>
                    <a:pt x="11" y="368"/>
                    <a:pt x="0" y="380"/>
                    <a:pt x="6" y="393"/>
                  </a:cubicBezTo>
                  <a:cubicBezTo>
                    <a:pt x="102" y="576"/>
                    <a:pt x="190" y="768"/>
                    <a:pt x="286" y="960"/>
                  </a:cubicBezTo>
                  <a:lnTo>
                    <a:pt x="286" y="1283"/>
                  </a:lnTo>
                  <a:cubicBezTo>
                    <a:pt x="286" y="1344"/>
                    <a:pt x="277" y="1414"/>
                    <a:pt x="277" y="1484"/>
                  </a:cubicBezTo>
                  <a:cubicBezTo>
                    <a:pt x="303" y="1467"/>
                    <a:pt x="329" y="1440"/>
                    <a:pt x="347" y="1423"/>
                  </a:cubicBezTo>
                  <a:lnTo>
                    <a:pt x="347" y="1283"/>
                  </a:lnTo>
                  <a:cubicBezTo>
                    <a:pt x="356" y="1222"/>
                    <a:pt x="356" y="1161"/>
                    <a:pt x="356" y="1100"/>
                  </a:cubicBezTo>
                  <a:lnTo>
                    <a:pt x="373" y="1117"/>
                  </a:lnTo>
                  <a:cubicBezTo>
                    <a:pt x="376" y="1127"/>
                    <a:pt x="382" y="1131"/>
                    <a:pt x="387" y="1131"/>
                  </a:cubicBezTo>
                  <a:cubicBezTo>
                    <a:pt x="396" y="1131"/>
                    <a:pt x="405" y="1120"/>
                    <a:pt x="399" y="1109"/>
                  </a:cubicBezTo>
                  <a:cubicBezTo>
                    <a:pt x="399" y="1074"/>
                    <a:pt x="373" y="1039"/>
                    <a:pt x="364" y="1004"/>
                  </a:cubicBezTo>
                  <a:lnTo>
                    <a:pt x="364" y="847"/>
                  </a:lnTo>
                  <a:cubicBezTo>
                    <a:pt x="373" y="567"/>
                    <a:pt x="347" y="288"/>
                    <a:pt x="277" y="17"/>
                  </a:cubicBezTo>
                  <a:cubicBezTo>
                    <a:pt x="273" y="5"/>
                    <a:pt x="266" y="1"/>
                    <a:pt x="2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72"/>
            <p:cNvSpPr/>
            <p:nvPr/>
          </p:nvSpPr>
          <p:spPr>
            <a:xfrm>
              <a:off x="7034718" y="3183384"/>
              <a:ext cx="816192" cy="245143"/>
            </a:xfrm>
            <a:custGeom>
              <a:avLst/>
              <a:gdLst/>
              <a:ahLst/>
              <a:cxnLst/>
              <a:rect l="l" t="t" r="r" b="b"/>
              <a:pathLst>
                <a:path w="6113" h="1836" extrusionOk="0">
                  <a:moveTo>
                    <a:pt x="70" y="0"/>
                  </a:moveTo>
                  <a:lnTo>
                    <a:pt x="0" y="18"/>
                  </a:lnTo>
                  <a:cubicBezTo>
                    <a:pt x="463" y="839"/>
                    <a:pt x="1232" y="1458"/>
                    <a:pt x="2140" y="1712"/>
                  </a:cubicBezTo>
                  <a:cubicBezTo>
                    <a:pt x="2445" y="1794"/>
                    <a:pt x="2757" y="1835"/>
                    <a:pt x="3070" y="1835"/>
                  </a:cubicBezTo>
                  <a:cubicBezTo>
                    <a:pt x="3357" y="1835"/>
                    <a:pt x="3646" y="1800"/>
                    <a:pt x="3930" y="1729"/>
                  </a:cubicBezTo>
                  <a:cubicBezTo>
                    <a:pt x="4523" y="1581"/>
                    <a:pt x="5065" y="1275"/>
                    <a:pt x="5493" y="839"/>
                  </a:cubicBezTo>
                  <a:cubicBezTo>
                    <a:pt x="5720" y="594"/>
                    <a:pt x="5929" y="332"/>
                    <a:pt x="6113" y="61"/>
                  </a:cubicBezTo>
                  <a:cubicBezTo>
                    <a:pt x="6086" y="44"/>
                    <a:pt x="6051" y="35"/>
                    <a:pt x="6017" y="27"/>
                  </a:cubicBezTo>
                  <a:cubicBezTo>
                    <a:pt x="5886" y="219"/>
                    <a:pt x="5746" y="402"/>
                    <a:pt x="5597" y="577"/>
                  </a:cubicBezTo>
                  <a:cubicBezTo>
                    <a:pt x="5213" y="1039"/>
                    <a:pt x="4707" y="1380"/>
                    <a:pt x="4139" y="1572"/>
                  </a:cubicBezTo>
                  <a:cubicBezTo>
                    <a:pt x="3789" y="1685"/>
                    <a:pt x="3421" y="1742"/>
                    <a:pt x="3056" y="1742"/>
                  </a:cubicBezTo>
                  <a:cubicBezTo>
                    <a:pt x="2830" y="1742"/>
                    <a:pt x="2605" y="1720"/>
                    <a:pt x="2384" y="1677"/>
                  </a:cubicBezTo>
                  <a:cubicBezTo>
                    <a:pt x="1834" y="1563"/>
                    <a:pt x="1328" y="1319"/>
                    <a:pt x="891" y="970"/>
                  </a:cubicBezTo>
                  <a:cubicBezTo>
                    <a:pt x="568" y="699"/>
                    <a:pt x="289" y="367"/>
                    <a:pt x="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72"/>
            <p:cNvSpPr/>
            <p:nvPr/>
          </p:nvSpPr>
          <p:spPr>
            <a:xfrm>
              <a:off x="7119768" y="3143729"/>
              <a:ext cx="654236" cy="197476"/>
            </a:xfrm>
            <a:custGeom>
              <a:avLst/>
              <a:gdLst/>
              <a:ahLst/>
              <a:cxnLst/>
              <a:rect l="l" t="t" r="r" b="b"/>
              <a:pathLst>
                <a:path w="4900" h="1479" extrusionOk="0">
                  <a:moveTo>
                    <a:pt x="2241" y="0"/>
                  </a:moveTo>
                  <a:cubicBezTo>
                    <a:pt x="1957" y="0"/>
                    <a:pt x="1673" y="9"/>
                    <a:pt x="1389" y="27"/>
                  </a:cubicBezTo>
                  <a:lnTo>
                    <a:pt x="1319" y="35"/>
                  </a:lnTo>
                  <a:cubicBezTo>
                    <a:pt x="874" y="70"/>
                    <a:pt x="437" y="114"/>
                    <a:pt x="1" y="193"/>
                  </a:cubicBezTo>
                  <a:cubicBezTo>
                    <a:pt x="568" y="760"/>
                    <a:pt x="1171" y="1380"/>
                    <a:pt x="2018" y="1467"/>
                  </a:cubicBezTo>
                  <a:cubicBezTo>
                    <a:pt x="2109" y="1475"/>
                    <a:pt x="2201" y="1479"/>
                    <a:pt x="2292" y="1479"/>
                  </a:cubicBezTo>
                  <a:cubicBezTo>
                    <a:pt x="3035" y="1479"/>
                    <a:pt x="3758" y="1228"/>
                    <a:pt x="4349" y="769"/>
                  </a:cubicBezTo>
                  <a:cubicBezTo>
                    <a:pt x="4506" y="638"/>
                    <a:pt x="4655" y="498"/>
                    <a:pt x="4794" y="341"/>
                  </a:cubicBezTo>
                  <a:cubicBezTo>
                    <a:pt x="4829" y="306"/>
                    <a:pt x="4864" y="262"/>
                    <a:pt x="4899" y="227"/>
                  </a:cubicBezTo>
                  <a:cubicBezTo>
                    <a:pt x="4760" y="201"/>
                    <a:pt x="4620" y="184"/>
                    <a:pt x="4480" y="166"/>
                  </a:cubicBezTo>
                  <a:lnTo>
                    <a:pt x="4402" y="149"/>
                  </a:lnTo>
                  <a:cubicBezTo>
                    <a:pt x="3974" y="88"/>
                    <a:pt x="3528" y="53"/>
                    <a:pt x="3092" y="27"/>
                  </a:cubicBezTo>
                  <a:cubicBezTo>
                    <a:pt x="2808" y="9"/>
                    <a:pt x="2524" y="0"/>
                    <a:pt x="2241" y="0"/>
                  </a:cubicBezTo>
                  <a:close/>
                </a:path>
              </a:pathLst>
            </a:custGeom>
            <a:solidFill>
              <a:srgbClr val="F39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72"/>
            <p:cNvSpPr/>
            <p:nvPr/>
          </p:nvSpPr>
          <p:spPr>
            <a:xfrm>
              <a:off x="6497311" y="1581424"/>
              <a:ext cx="1887537" cy="1558980"/>
            </a:xfrm>
            <a:custGeom>
              <a:avLst/>
              <a:gdLst/>
              <a:ahLst/>
              <a:cxnLst/>
              <a:rect l="l" t="t" r="r" b="b"/>
              <a:pathLst>
                <a:path w="14137" h="11676" extrusionOk="0">
                  <a:moveTo>
                    <a:pt x="6908" y="1"/>
                  </a:moveTo>
                  <a:cubicBezTo>
                    <a:pt x="6799" y="1"/>
                    <a:pt x="6691" y="7"/>
                    <a:pt x="6584" y="19"/>
                  </a:cubicBezTo>
                  <a:cubicBezTo>
                    <a:pt x="6217" y="45"/>
                    <a:pt x="5859" y="123"/>
                    <a:pt x="5510" y="237"/>
                  </a:cubicBezTo>
                  <a:cubicBezTo>
                    <a:pt x="4602" y="534"/>
                    <a:pt x="3798" y="1093"/>
                    <a:pt x="3213" y="1843"/>
                  </a:cubicBezTo>
                  <a:cubicBezTo>
                    <a:pt x="2943" y="2193"/>
                    <a:pt x="2716" y="2594"/>
                    <a:pt x="2707" y="3031"/>
                  </a:cubicBezTo>
                  <a:cubicBezTo>
                    <a:pt x="2698" y="3310"/>
                    <a:pt x="2777" y="3590"/>
                    <a:pt x="2786" y="3869"/>
                  </a:cubicBezTo>
                  <a:cubicBezTo>
                    <a:pt x="2786" y="4149"/>
                    <a:pt x="2672" y="4472"/>
                    <a:pt x="2419" y="4576"/>
                  </a:cubicBezTo>
                  <a:cubicBezTo>
                    <a:pt x="2244" y="4655"/>
                    <a:pt x="2026" y="4620"/>
                    <a:pt x="1869" y="4725"/>
                  </a:cubicBezTo>
                  <a:cubicBezTo>
                    <a:pt x="1703" y="4838"/>
                    <a:pt x="1624" y="5039"/>
                    <a:pt x="1659" y="5240"/>
                  </a:cubicBezTo>
                  <a:cubicBezTo>
                    <a:pt x="1694" y="5432"/>
                    <a:pt x="1773" y="5616"/>
                    <a:pt x="1877" y="5781"/>
                  </a:cubicBezTo>
                  <a:cubicBezTo>
                    <a:pt x="1794" y="5765"/>
                    <a:pt x="1710" y="5757"/>
                    <a:pt x="1626" y="5757"/>
                  </a:cubicBezTo>
                  <a:cubicBezTo>
                    <a:pt x="961" y="5757"/>
                    <a:pt x="305" y="6257"/>
                    <a:pt x="157" y="6917"/>
                  </a:cubicBezTo>
                  <a:cubicBezTo>
                    <a:pt x="0" y="7659"/>
                    <a:pt x="480" y="8479"/>
                    <a:pt x="1196" y="8724"/>
                  </a:cubicBezTo>
                  <a:cubicBezTo>
                    <a:pt x="830" y="8768"/>
                    <a:pt x="533" y="9117"/>
                    <a:pt x="489" y="9492"/>
                  </a:cubicBezTo>
                  <a:cubicBezTo>
                    <a:pt x="463" y="9877"/>
                    <a:pt x="611" y="10252"/>
                    <a:pt x="891" y="10514"/>
                  </a:cubicBezTo>
                  <a:cubicBezTo>
                    <a:pt x="1170" y="10767"/>
                    <a:pt x="1502" y="10959"/>
                    <a:pt x="1860" y="11073"/>
                  </a:cubicBezTo>
                  <a:cubicBezTo>
                    <a:pt x="2079" y="11148"/>
                    <a:pt x="2312" y="11206"/>
                    <a:pt x="2537" y="11206"/>
                  </a:cubicBezTo>
                  <a:cubicBezTo>
                    <a:pt x="2680" y="11206"/>
                    <a:pt x="2819" y="11183"/>
                    <a:pt x="2951" y="11125"/>
                  </a:cubicBezTo>
                  <a:cubicBezTo>
                    <a:pt x="3161" y="11012"/>
                    <a:pt x="3344" y="10872"/>
                    <a:pt x="3502" y="10697"/>
                  </a:cubicBezTo>
                  <a:cubicBezTo>
                    <a:pt x="3589" y="10802"/>
                    <a:pt x="3694" y="10889"/>
                    <a:pt x="3807" y="10968"/>
                  </a:cubicBezTo>
                  <a:cubicBezTo>
                    <a:pt x="4413" y="11430"/>
                    <a:pt x="5157" y="11675"/>
                    <a:pt x="5913" y="11675"/>
                  </a:cubicBezTo>
                  <a:cubicBezTo>
                    <a:pt x="6029" y="11675"/>
                    <a:pt x="6145" y="11669"/>
                    <a:pt x="6261" y="11658"/>
                  </a:cubicBezTo>
                  <a:cubicBezTo>
                    <a:pt x="6689" y="11614"/>
                    <a:pt x="7134" y="11466"/>
                    <a:pt x="7387" y="11125"/>
                  </a:cubicBezTo>
                  <a:cubicBezTo>
                    <a:pt x="7773" y="11315"/>
                    <a:pt x="8188" y="11408"/>
                    <a:pt x="8600" y="11408"/>
                  </a:cubicBezTo>
                  <a:cubicBezTo>
                    <a:pt x="9231" y="11408"/>
                    <a:pt x="9854" y="11190"/>
                    <a:pt x="10356" y="10767"/>
                  </a:cubicBezTo>
                  <a:cubicBezTo>
                    <a:pt x="10469" y="10671"/>
                    <a:pt x="10565" y="10575"/>
                    <a:pt x="10679" y="10479"/>
                  </a:cubicBezTo>
                  <a:cubicBezTo>
                    <a:pt x="10932" y="10680"/>
                    <a:pt x="11142" y="10951"/>
                    <a:pt x="11439" y="11090"/>
                  </a:cubicBezTo>
                  <a:cubicBezTo>
                    <a:pt x="11601" y="11163"/>
                    <a:pt x="11777" y="11191"/>
                    <a:pt x="11956" y="11191"/>
                  </a:cubicBezTo>
                  <a:cubicBezTo>
                    <a:pt x="12162" y="11191"/>
                    <a:pt x="12373" y="11154"/>
                    <a:pt x="12574" y="11108"/>
                  </a:cubicBezTo>
                  <a:cubicBezTo>
                    <a:pt x="13159" y="10968"/>
                    <a:pt x="13787" y="10697"/>
                    <a:pt x="14014" y="10138"/>
                  </a:cubicBezTo>
                  <a:cubicBezTo>
                    <a:pt x="14110" y="9885"/>
                    <a:pt x="14137" y="9615"/>
                    <a:pt x="14084" y="9353"/>
                  </a:cubicBezTo>
                  <a:cubicBezTo>
                    <a:pt x="13979" y="8706"/>
                    <a:pt x="13508" y="8087"/>
                    <a:pt x="12871" y="7964"/>
                  </a:cubicBezTo>
                  <a:cubicBezTo>
                    <a:pt x="13246" y="7903"/>
                    <a:pt x="13499" y="7493"/>
                    <a:pt x="13456" y="7109"/>
                  </a:cubicBezTo>
                  <a:cubicBezTo>
                    <a:pt x="13421" y="6724"/>
                    <a:pt x="13159" y="6401"/>
                    <a:pt x="12844" y="6183"/>
                  </a:cubicBezTo>
                  <a:cubicBezTo>
                    <a:pt x="12609" y="6017"/>
                    <a:pt x="12312" y="5869"/>
                    <a:pt x="12224" y="5589"/>
                  </a:cubicBezTo>
                  <a:cubicBezTo>
                    <a:pt x="12155" y="5354"/>
                    <a:pt x="12251" y="5109"/>
                    <a:pt x="12286" y="4865"/>
                  </a:cubicBezTo>
                  <a:cubicBezTo>
                    <a:pt x="12329" y="4515"/>
                    <a:pt x="12233" y="4166"/>
                    <a:pt x="12111" y="3834"/>
                  </a:cubicBezTo>
                  <a:cubicBezTo>
                    <a:pt x="11735" y="2839"/>
                    <a:pt x="11142" y="1939"/>
                    <a:pt x="10373" y="1206"/>
                  </a:cubicBezTo>
                  <a:cubicBezTo>
                    <a:pt x="10373" y="1180"/>
                    <a:pt x="10338" y="1136"/>
                    <a:pt x="10277" y="1084"/>
                  </a:cubicBezTo>
                  <a:cubicBezTo>
                    <a:pt x="10146" y="996"/>
                    <a:pt x="10015" y="909"/>
                    <a:pt x="9867" y="831"/>
                  </a:cubicBezTo>
                  <a:cubicBezTo>
                    <a:pt x="9691" y="759"/>
                    <a:pt x="9501" y="716"/>
                    <a:pt x="9309" y="716"/>
                  </a:cubicBezTo>
                  <a:cubicBezTo>
                    <a:pt x="9291" y="716"/>
                    <a:pt x="9273" y="716"/>
                    <a:pt x="9256" y="717"/>
                  </a:cubicBezTo>
                  <a:cubicBezTo>
                    <a:pt x="9212" y="717"/>
                    <a:pt x="9168" y="726"/>
                    <a:pt x="9125" y="726"/>
                  </a:cubicBezTo>
                  <a:cubicBezTo>
                    <a:pt x="9072" y="726"/>
                    <a:pt x="9029" y="735"/>
                    <a:pt x="8985" y="743"/>
                  </a:cubicBezTo>
                  <a:cubicBezTo>
                    <a:pt x="8852" y="759"/>
                    <a:pt x="8776" y="781"/>
                    <a:pt x="8714" y="781"/>
                  </a:cubicBezTo>
                  <a:cubicBezTo>
                    <a:pt x="8638" y="781"/>
                    <a:pt x="8585" y="747"/>
                    <a:pt x="8479" y="621"/>
                  </a:cubicBezTo>
                  <a:cubicBezTo>
                    <a:pt x="8400" y="525"/>
                    <a:pt x="8313" y="438"/>
                    <a:pt x="8208" y="368"/>
                  </a:cubicBezTo>
                  <a:cubicBezTo>
                    <a:pt x="8068" y="272"/>
                    <a:pt x="7911" y="193"/>
                    <a:pt x="7754" y="132"/>
                  </a:cubicBezTo>
                  <a:cubicBezTo>
                    <a:pt x="7481" y="43"/>
                    <a:pt x="7195" y="1"/>
                    <a:pt x="69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72"/>
            <p:cNvSpPr/>
            <p:nvPr/>
          </p:nvSpPr>
          <p:spPr>
            <a:xfrm>
              <a:off x="6947264" y="2156089"/>
              <a:ext cx="1041169" cy="984176"/>
            </a:xfrm>
            <a:custGeom>
              <a:avLst/>
              <a:gdLst/>
              <a:ahLst/>
              <a:cxnLst/>
              <a:rect l="l" t="t" r="r" b="b"/>
              <a:pathLst>
                <a:path w="7798" h="7371" extrusionOk="0">
                  <a:moveTo>
                    <a:pt x="5816" y="1"/>
                  </a:moveTo>
                  <a:cubicBezTo>
                    <a:pt x="5723" y="1"/>
                    <a:pt x="5629" y="10"/>
                    <a:pt x="5536" y="28"/>
                  </a:cubicBezTo>
                  <a:cubicBezTo>
                    <a:pt x="5274" y="98"/>
                    <a:pt x="5030" y="220"/>
                    <a:pt x="4812" y="386"/>
                  </a:cubicBezTo>
                  <a:cubicBezTo>
                    <a:pt x="4558" y="578"/>
                    <a:pt x="4305" y="788"/>
                    <a:pt x="4043" y="962"/>
                  </a:cubicBezTo>
                  <a:cubicBezTo>
                    <a:pt x="3729" y="1181"/>
                    <a:pt x="3388" y="1355"/>
                    <a:pt x="3039" y="1504"/>
                  </a:cubicBezTo>
                  <a:cubicBezTo>
                    <a:pt x="2690" y="1643"/>
                    <a:pt x="2332" y="1748"/>
                    <a:pt x="1965" y="1818"/>
                  </a:cubicBezTo>
                  <a:cubicBezTo>
                    <a:pt x="1625" y="1870"/>
                    <a:pt x="1249" y="1914"/>
                    <a:pt x="961" y="2124"/>
                  </a:cubicBezTo>
                  <a:cubicBezTo>
                    <a:pt x="472" y="2490"/>
                    <a:pt x="193" y="3119"/>
                    <a:pt x="70" y="3704"/>
                  </a:cubicBezTo>
                  <a:cubicBezTo>
                    <a:pt x="1" y="4027"/>
                    <a:pt x="9" y="4359"/>
                    <a:pt x="79" y="4682"/>
                  </a:cubicBezTo>
                  <a:cubicBezTo>
                    <a:pt x="175" y="5022"/>
                    <a:pt x="315" y="5346"/>
                    <a:pt x="498" y="5651"/>
                  </a:cubicBezTo>
                  <a:cubicBezTo>
                    <a:pt x="795" y="6201"/>
                    <a:pt x="1022" y="6821"/>
                    <a:pt x="1511" y="7223"/>
                  </a:cubicBezTo>
                  <a:cubicBezTo>
                    <a:pt x="1845" y="7321"/>
                    <a:pt x="2194" y="7370"/>
                    <a:pt x="2543" y="7370"/>
                  </a:cubicBezTo>
                  <a:cubicBezTo>
                    <a:pt x="2659" y="7370"/>
                    <a:pt x="2775" y="7365"/>
                    <a:pt x="2891" y="7354"/>
                  </a:cubicBezTo>
                  <a:cubicBezTo>
                    <a:pt x="3319" y="7310"/>
                    <a:pt x="3764" y="7162"/>
                    <a:pt x="4017" y="6821"/>
                  </a:cubicBezTo>
                  <a:cubicBezTo>
                    <a:pt x="4402" y="7008"/>
                    <a:pt x="4818" y="7101"/>
                    <a:pt x="5231" y="7101"/>
                  </a:cubicBezTo>
                  <a:cubicBezTo>
                    <a:pt x="5783" y="7101"/>
                    <a:pt x="6330" y="6936"/>
                    <a:pt x="6794" y="6612"/>
                  </a:cubicBezTo>
                  <a:cubicBezTo>
                    <a:pt x="6907" y="6428"/>
                    <a:pt x="7003" y="6245"/>
                    <a:pt x="7091" y="6062"/>
                  </a:cubicBezTo>
                  <a:cubicBezTo>
                    <a:pt x="7431" y="5363"/>
                    <a:pt x="7719" y="4603"/>
                    <a:pt x="7772" y="3835"/>
                  </a:cubicBezTo>
                  <a:cubicBezTo>
                    <a:pt x="7798" y="3049"/>
                    <a:pt x="7684" y="2263"/>
                    <a:pt x="7440" y="1512"/>
                  </a:cubicBezTo>
                  <a:cubicBezTo>
                    <a:pt x="7274" y="962"/>
                    <a:pt x="7003" y="403"/>
                    <a:pt x="6462" y="150"/>
                  </a:cubicBezTo>
                  <a:cubicBezTo>
                    <a:pt x="6259" y="52"/>
                    <a:pt x="6039" y="1"/>
                    <a:pt x="58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72"/>
            <p:cNvSpPr/>
            <p:nvPr/>
          </p:nvSpPr>
          <p:spPr>
            <a:xfrm>
              <a:off x="7298148" y="2937309"/>
              <a:ext cx="342873" cy="319647"/>
            </a:xfrm>
            <a:custGeom>
              <a:avLst/>
              <a:gdLst/>
              <a:ahLst/>
              <a:cxnLst/>
              <a:rect l="l" t="t" r="r" b="b"/>
              <a:pathLst>
                <a:path w="2568" h="2394" extrusionOk="0">
                  <a:moveTo>
                    <a:pt x="1" y="1"/>
                  </a:moveTo>
                  <a:lnTo>
                    <a:pt x="1" y="1808"/>
                  </a:lnTo>
                  <a:cubicBezTo>
                    <a:pt x="1" y="1878"/>
                    <a:pt x="27" y="1939"/>
                    <a:pt x="62" y="1992"/>
                  </a:cubicBezTo>
                  <a:cubicBezTo>
                    <a:pt x="184" y="2131"/>
                    <a:pt x="507" y="2393"/>
                    <a:pt x="1284" y="2393"/>
                  </a:cubicBezTo>
                  <a:cubicBezTo>
                    <a:pt x="2061" y="2393"/>
                    <a:pt x="2385" y="2131"/>
                    <a:pt x="2507" y="1992"/>
                  </a:cubicBezTo>
                  <a:cubicBezTo>
                    <a:pt x="2550" y="1939"/>
                    <a:pt x="2568" y="1878"/>
                    <a:pt x="2568" y="1808"/>
                  </a:cubicBezTo>
                  <a:lnTo>
                    <a:pt x="2568" y="1"/>
                  </a:lnTo>
                  <a:close/>
                </a:path>
              </a:pathLst>
            </a:custGeom>
            <a:solidFill>
              <a:srgbClr val="F39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72"/>
            <p:cNvSpPr/>
            <p:nvPr/>
          </p:nvSpPr>
          <p:spPr>
            <a:xfrm>
              <a:off x="7836756" y="2320985"/>
              <a:ext cx="246874" cy="327925"/>
            </a:xfrm>
            <a:custGeom>
              <a:avLst/>
              <a:gdLst/>
              <a:ahLst/>
              <a:cxnLst/>
              <a:rect l="l" t="t" r="r" b="b"/>
              <a:pathLst>
                <a:path w="1849" h="2456" extrusionOk="0">
                  <a:moveTo>
                    <a:pt x="936" y="1"/>
                  </a:moveTo>
                  <a:cubicBezTo>
                    <a:pt x="537" y="1"/>
                    <a:pt x="298" y="574"/>
                    <a:pt x="298" y="574"/>
                  </a:cubicBezTo>
                  <a:cubicBezTo>
                    <a:pt x="140" y="1028"/>
                    <a:pt x="1" y="2067"/>
                    <a:pt x="341" y="2347"/>
                  </a:cubicBezTo>
                  <a:cubicBezTo>
                    <a:pt x="430" y="2422"/>
                    <a:pt x="521" y="2456"/>
                    <a:pt x="610" y="2456"/>
                  </a:cubicBezTo>
                  <a:cubicBezTo>
                    <a:pt x="1264" y="2456"/>
                    <a:pt x="1848" y="640"/>
                    <a:pt x="1311" y="164"/>
                  </a:cubicBezTo>
                  <a:cubicBezTo>
                    <a:pt x="1174" y="47"/>
                    <a:pt x="1048" y="1"/>
                    <a:pt x="936" y="1"/>
                  </a:cubicBezTo>
                  <a:close/>
                </a:path>
              </a:pathLst>
            </a:custGeom>
            <a:solidFill>
              <a:srgbClr val="F39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72"/>
            <p:cNvSpPr/>
            <p:nvPr/>
          </p:nvSpPr>
          <p:spPr>
            <a:xfrm>
              <a:off x="7920739" y="2394154"/>
              <a:ext cx="88789" cy="151679"/>
            </a:xfrm>
            <a:custGeom>
              <a:avLst/>
              <a:gdLst/>
              <a:ahLst/>
              <a:cxnLst/>
              <a:rect l="l" t="t" r="r" b="b"/>
              <a:pathLst>
                <a:path w="665" h="1136" extrusionOk="0">
                  <a:moveTo>
                    <a:pt x="446" y="1"/>
                  </a:moveTo>
                  <a:cubicBezTo>
                    <a:pt x="378" y="1"/>
                    <a:pt x="312" y="51"/>
                    <a:pt x="262" y="122"/>
                  </a:cubicBezTo>
                  <a:cubicBezTo>
                    <a:pt x="166" y="244"/>
                    <a:pt x="105" y="384"/>
                    <a:pt x="70" y="541"/>
                  </a:cubicBezTo>
                  <a:cubicBezTo>
                    <a:pt x="44" y="629"/>
                    <a:pt x="35" y="725"/>
                    <a:pt x="27" y="821"/>
                  </a:cubicBezTo>
                  <a:cubicBezTo>
                    <a:pt x="9" y="917"/>
                    <a:pt x="0" y="1013"/>
                    <a:pt x="18" y="1109"/>
                  </a:cubicBezTo>
                  <a:cubicBezTo>
                    <a:pt x="18" y="1126"/>
                    <a:pt x="27" y="1135"/>
                    <a:pt x="36" y="1135"/>
                  </a:cubicBezTo>
                  <a:cubicBezTo>
                    <a:pt x="46" y="1135"/>
                    <a:pt x="57" y="1126"/>
                    <a:pt x="62" y="1109"/>
                  </a:cubicBezTo>
                  <a:cubicBezTo>
                    <a:pt x="79" y="1039"/>
                    <a:pt x="97" y="960"/>
                    <a:pt x="97" y="882"/>
                  </a:cubicBezTo>
                  <a:cubicBezTo>
                    <a:pt x="105" y="812"/>
                    <a:pt x="114" y="733"/>
                    <a:pt x="131" y="655"/>
                  </a:cubicBezTo>
                  <a:cubicBezTo>
                    <a:pt x="149" y="524"/>
                    <a:pt x="193" y="393"/>
                    <a:pt x="254" y="279"/>
                  </a:cubicBezTo>
                  <a:cubicBezTo>
                    <a:pt x="280" y="236"/>
                    <a:pt x="306" y="192"/>
                    <a:pt x="341" y="148"/>
                  </a:cubicBezTo>
                  <a:cubicBezTo>
                    <a:pt x="437" y="393"/>
                    <a:pt x="455" y="655"/>
                    <a:pt x="393" y="908"/>
                  </a:cubicBezTo>
                  <a:cubicBezTo>
                    <a:pt x="387" y="914"/>
                    <a:pt x="398" y="924"/>
                    <a:pt x="408" y="924"/>
                  </a:cubicBezTo>
                  <a:cubicBezTo>
                    <a:pt x="412" y="924"/>
                    <a:pt x="417" y="922"/>
                    <a:pt x="420" y="917"/>
                  </a:cubicBezTo>
                  <a:cubicBezTo>
                    <a:pt x="507" y="655"/>
                    <a:pt x="498" y="375"/>
                    <a:pt x="376" y="122"/>
                  </a:cubicBezTo>
                  <a:cubicBezTo>
                    <a:pt x="393" y="100"/>
                    <a:pt x="420" y="90"/>
                    <a:pt x="447" y="90"/>
                  </a:cubicBezTo>
                  <a:cubicBezTo>
                    <a:pt x="474" y="90"/>
                    <a:pt x="503" y="100"/>
                    <a:pt x="524" y="122"/>
                  </a:cubicBezTo>
                  <a:cubicBezTo>
                    <a:pt x="612" y="218"/>
                    <a:pt x="603" y="384"/>
                    <a:pt x="594" y="524"/>
                  </a:cubicBezTo>
                  <a:cubicBezTo>
                    <a:pt x="594" y="528"/>
                    <a:pt x="601" y="530"/>
                    <a:pt x="607" y="530"/>
                  </a:cubicBezTo>
                  <a:cubicBezTo>
                    <a:pt x="614" y="530"/>
                    <a:pt x="620" y="528"/>
                    <a:pt x="620" y="524"/>
                  </a:cubicBezTo>
                  <a:cubicBezTo>
                    <a:pt x="647" y="367"/>
                    <a:pt x="664" y="175"/>
                    <a:pt x="568" y="61"/>
                  </a:cubicBezTo>
                  <a:cubicBezTo>
                    <a:pt x="529" y="19"/>
                    <a:pt x="487" y="1"/>
                    <a:pt x="446" y="1"/>
                  </a:cubicBezTo>
                  <a:close/>
                </a:path>
              </a:pathLst>
            </a:custGeom>
            <a:solidFill>
              <a:srgbClr val="D53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72"/>
            <p:cNvSpPr/>
            <p:nvPr/>
          </p:nvSpPr>
          <p:spPr>
            <a:xfrm>
              <a:off x="6823360" y="2320985"/>
              <a:ext cx="309360" cy="327925"/>
            </a:xfrm>
            <a:custGeom>
              <a:avLst/>
              <a:gdLst/>
              <a:ahLst/>
              <a:cxnLst/>
              <a:rect l="l" t="t" r="r" b="b"/>
              <a:pathLst>
                <a:path w="2317" h="2456" extrusionOk="0">
                  <a:moveTo>
                    <a:pt x="1150" y="1"/>
                  </a:moveTo>
                  <a:cubicBezTo>
                    <a:pt x="1009" y="1"/>
                    <a:pt x="853" y="47"/>
                    <a:pt x="684" y="164"/>
                  </a:cubicBezTo>
                  <a:cubicBezTo>
                    <a:pt x="0" y="640"/>
                    <a:pt x="737" y="2456"/>
                    <a:pt x="1560" y="2456"/>
                  </a:cubicBezTo>
                  <a:cubicBezTo>
                    <a:pt x="1672" y="2456"/>
                    <a:pt x="1786" y="2422"/>
                    <a:pt x="1898" y="2347"/>
                  </a:cubicBezTo>
                  <a:cubicBezTo>
                    <a:pt x="2317" y="2067"/>
                    <a:pt x="2151" y="1028"/>
                    <a:pt x="1950" y="574"/>
                  </a:cubicBezTo>
                  <a:cubicBezTo>
                    <a:pt x="1950" y="574"/>
                    <a:pt x="1648" y="1"/>
                    <a:pt x="1150" y="1"/>
                  </a:cubicBezTo>
                  <a:close/>
                </a:path>
              </a:pathLst>
            </a:custGeom>
            <a:solidFill>
              <a:srgbClr val="F39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72"/>
            <p:cNvSpPr/>
            <p:nvPr/>
          </p:nvSpPr>
          <p:spPr>
            <a:xfrm>
              <a:off x="6915754" y="2394154"/>
              <a:ext cx="110953" cy="151679"/>
            </a:xfrm>
            <a:custGeom>
              <a:avLst/>
              <a:gdLst/>
              <a:ahLst/>
              <a:cxnLst/>
              <a:rect l="l" t="t" r="r" b="b"/>
              <a:pathLst>
                <a:path w="831" h="1136" extrusionOk="0">
                  <a:moveTo>
                    <a:pt x="277" y="1"/>
                  </a:moveTo>
                  <a:cubicBezTo>
                    <a:pt x="227" y="1"/>
                    <a:pt x="178" y="19"/>
                    <a:pt x="132" y="61"/>
                  </a:cubicBezTo>
                  <a:cubicBezTo>
                    <a:pt x="1" y="175"/>
                    <a:pt x="27" y="367"/>
                    <a:pt x="71" y="524"/>
                  </a:cubicBezTo>
                  <a:cubicBezTo>
                    <a:pt x="71" y="528"/>
                    <a:pt x="75" y="530"/>
                    <a:pt x="81" y="530"/>
                  </a:cubicBezTo>
                  <a:cubicBezTo>
                    <a:pt x="86" y="530"/>
                    <a:pt x="93" y="528"/>
                    <a:pt x="97" y="524"/>
                  </a:cubicBezTo>
                  <a:cubicBezTo>
                    <a:pt x="79" y="384"/>
                    <a:pt x="71" y="218"/>
                    <a:pt x="193" y="122"/>
                  </a:cubicBezTo>
                  <a:cubicBezTo>
                    <a:pt x="219" y="100"/>
                    <a:pt x="250" y="90"/>
                    <a:pt x="281" y="90"/>
                  </a:cubicBezTo>
                  <a:cubicBezTo>
                    <a:pt x="313" y="90"/>
                    <a:pt x="346" y="100"/>
                    <a:pt x="376" y="122"/>
                  </a:cubicBezTo>
                  <a:cubicBezTo>
                    <a:pt x="219" y="367"/>
                    <a:pt x="202" y="664"/>
                    <a:pt x="324" y="917"/>
                  </a:cubicBezTo>
                  <a:cubicBezTo>
                    <a:pt x="324" y="922"/>
                    <a:pt x="327" y="924"/>
                    <a:pt x="332" y="924"/>
                  </a:cubicBezTo>
                  <a:cubicBezTo>
                    <a:pt x="341" y="924"/>
                    <a:pt x="356" y="914"/>
                    <a:pt x="350" y="908"/>
                  </a:cubicBezTo>
                  <a:cubicBezTo>
                    <a:pt x="272" y="655"/>
                    <a:pt x="298" y="384"/>
                    <a:pt x="411" y="148"/>
                  </a:cubicBezTo>
                  <a:cubicBezTo>
                    <a:pt x="455" y="192"/>
                    <a:pt x="490" y="236"/>
                    <a:pt x="525" y="279"/>
                  </a:cubicBezTo>
                  <a:cubicBezTo>
                    <a:pt x="595" y="393"/>
                    <a:pt x="647" y="524"/>
                    <a:pt x="682" y="655"/>
                  </a:cubicBezTo>
                  <a:cubicBezTo>
                    <a:pt x="699" y="733"/>
                    <a:pt x="708" y="812"/>
                    <a:pt x="717" y="882"/>
                  </a:cubicBezTo>
                  <a:cubicBezTo>
                    <a:pt x="726" y="960"/>
                    <a:pt x="734" y="1039"/>
                    <a:pt x="760" y="1109"/>
                  </a:cubicBezTo>
                  <a:cubicBezTo>
                    <a:pt x="765" y="1126"/>
                    <a:pt x="778" y="1135"/>
                    <a:pt x="791" y="1135"/>
                  </a:cubicBezTo>
                  <a:cubicBezTo>
                    <a:pt x="804" y="1135"/>
                    <a:pt x="817" y="1126"/>
                    <a:pt x="822" y="1109"/>
                  </a:cubicBezTo>
                  <a:cubicBezTo>
                    <a:pt x="830" y="1013"/>
                    <a:pt x="830" y="917"/>
                    <a:pt x="813" y="821"/>
                  </a:cubicBezTo>
                  <a:cubicBezTo>
                    <a:pt x="795" y="725"/>
                    <a:pt x="778" y="629"/>
                    <a:pt x="752" y="541"/>
                  </a:cubicBezTo>
                  <a:cubicBezTo>
                    <a:pt x="708" y="384"/>
                    <a:pt x="630" y="236"/>
                    <a:pt x="516" y="122"/>
                  </a:cubicBezTo>
                  <a:cubicBezTo>
                    <a:pt x="445" y="51"/>
                    <a:pt x="360" y="1"/>
                    <a:pt x="277" y="1"/>
                  </a:cubicBezTo>
                  <a:close/>
                </a:path>
              </a:pathLst>
            </a:custGeom>
            <a:solidFill>
              <a:srgbClr val="D53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72"/>
            <p:cNvSpPr/>
            <p:nvPr/>
          </p:nvSpPr>
          <p:spPr>
            <a:xfrm>
              <a:off x="7000938" y="1814682"/>
              <a:ext cx="937426" cy="1241736"/>
            </a:xfrm>
            <a:custGeom>
              <a:avLst/>
              <a:gdLst/>
              <a:ahLst/>
              <a:cxnLst/>
              <a:rect l="l" t="t" r="r" b="b"/>
              <a:pathLst>
                <a:path w="7021" h="9300" extrusionOk="0">
                  <a:moveTo>
                    <a:pt x="3484" y="0"/>
                  </a:moveTo>
                  <a:cubicBezTo>
                    <a:pt x="1441" y="9"/>
                    <a:pt x="0" y="2463"/>
                    <a:pt x="0" y="4890"/>
                  </a:cubicBezTo>
                  <a:cubicBezTo>
                    <a:pt x="0" y="7326"/>
                    <a:pt x="1432" y="9300"/>
                    <a:pt x="3484" y="9300"/>
                  </a:cubicBezTo>
                  <a:cubicBezTo>
                    <a:pt x="5545" y="9300"/>
                    <a:pt x="7020" y="7326"/>
                    <a:pt x="7020" y="4890"/>
                  </a:cubicBezTo>
                  <a:cubicBezTo>
                    <a:pt x="7020" y="2454"/>
                    <a:pt x="6077" y="0"/>
                    <a:pt x="3484" y="0"/>
                  </a:cubicBezTo>
                  <a:close/>
                </a:path>
              </a:pathLst>
            </a:custGeom>
            <a:solidFill>
              <a:srgbClr val="F39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72"/>
            <p:cNvSpPr/>
            <p:nvPr/>
          </p:nvSpPr>
          <p:spPr>
            <a:xfrm>
              <a:off x="7341407" y="2699511"/>
              <a:ext cx="300815" cy="119100"/>
            </a:xfrm>
            <a:custGeom>
              <a:avLst/>
              <a:gdLst/>
              <a:ahLst/>
              <a:cxnLst/>
              <a:rect l="l" t="t" r="r" b="b"/>
              <a:pathLst>
                <a:path w="2253" h="892" extrusionOk="0">
                  <a:moveTo>
                    <a:pt x="283" y="1"/>
                  </a:moveTo>
                  <a:cubicBezTo>
                    <a:pt x="174" y="1"/>
                    <a:pt x="102" y="6"/>
                    <a:pt x="87" y="18"/>
                  </a:cubicBezTo>
                  <a:cubicBezTo>
                    <a:pt x="1" y="96"/>
                    <a:pt x="496" y="892"/>
                    <a:pt x="1115" y="892"/>
                  </a:cubicBezTo>
                  <a:cubicBezTo>
                    <a:pt x="1122" y="892"/>
                    <a:pt x="1128" y="892"/>
                    <a:pt x="1135" y="891"/>
                  </a:cubicBezTo>
                  <a:cubicBezTo>
                    <a:pt x="1755" y="874"/>
                    <a:pt x="2253" y="263"/>
                    <a:pt x="2139" y="114"/>
                  </a:cubicBezTo>
                  <a:cubicBezTo>
                    <a:pt x="2139" y="114"/>
                    <a:pt x="798" y="1"/>
                    <a:pt x="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72"/>
            <p:cNvSpPr/>
            <p:nvPr/>
          </p:nvSpPr>
          <p:spPr>
            <a:xfrm>
              <a:off x="7377457" y="2744908"/>
              <a:ext cx="173840" cy="73703"/>
            </a:xfrm>
            <a:custGeom>
              <a:avLst/>
              <a:gdLst/>
              <a:ahLst/>
              <a:cxnLst/>
              <a:rect l="l" t="t" r="r" b="b"/>
              <a:pathLst>
                <a:path w="1302" h="552" extrusionOk="0">
                  <a:moveTo>
                    <a:pt x="343" y="1"/>
                  </a:moveTo>
                  <a:cubicBezTo>
                    <a:pt x="226" y="1"/>
                    <a:pt x="110" y="22"/>
                    <a:pt x="1" y="62"/>
                  </a:cubicBezTo>
                  <a:cubicBezTo>
                    <a:pt x="190" y="294"/>
                    <a:pt x="497" y="552"/>
                    <a:pt x="848" y="552"/>
                  </a:cubicBezTo>
                  <a:cubicBezTo>
                    <a:pt x="853" y="552"/>
                    <a:pt x="859" y="551"/>
                    <a:pt x="865" y="551"/>
                  </a:cubicBezTo>
                  <a:cubicBezTo>
                    <a:pt x="1013" y="543"/>
                    <a:pt x="1162" y="508"/>
                    <a:pt x="1302" y="438"/>
                  </a:cubicBezTo>
                  <a:cubicBezTo>
                    <a:pt x="1223" y="316"/>
                    <a:pt x="1109" y="228"/>
                    <a:pt x="978" y="176"/>
                  </a:cubicBezTo>
                  <a:cubicBezTo>
                    <a:pt x="830" y="106"/>
                    <a:pt x="682" y="54"/>
                    <a:pt x="524" y="19"/>
                  </a:cubicBezTo>
                  <a:cubicBezTo>
                    <a:pt x="465" y="7"/>
                    <a:pt x="404" y="1"/>
                    <a:pt x="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72"/>
            <p:cNvSpPr/>
            <p:nvPr/>
          </p:nvSpPr>
          <p:spPr>
            <a:xfrm>
              <a:off x="6943793" y="1674353"/>
              <a:ext cx="1064535" cy="845849"/>
            </a:xfrm>
            <a:custGeom>
              <a:avLst/>
              <a:gdLst/>
              <a:ahLst/>
              <a:cxnLst/>
              <a:rect l="l" t="t" r="r" b="b"/>
              <a:pathLst>
                <a:path w="7973" h="6335" extrusionOk="0">
                  <a:moveTo>
                    <a:pt x="3851" y="1"/>
                  </a:moveTo>
                  <a:cubicBezTo>
                    <a:pt x="3200" y="1"/>
                    <a:pt x="2547" y="118"/>
                    <a:pt x="1974" y="379"/>
                  </a:cubicBezTo>
                  <a:cubicBezTo>
                    <a:pt x="1668" y="519"/>
                    <a:pt x="1380" y="711"/>
                    <a:pt x="1118" y="947"/>
                  </a:cubicBezTo>
                  <a:cubicBezTo>
                    <a:pt x="550" y="1471"/>
                    <a:pt x="245" y="2178"/>
                    <a:pt x="131" y="2920"/>
                  </a:cubicBezTo>
                  <a:cubicBezTo>
                    <a:pt x="0" y="3749"/>
                    <a:pt x="44" y="4492"/>
                    <a:pt x="376" y="5277"/>
                  </a:cubicBezTo>
                  <a:cubicBezTo>
                    <a:pt x="481" y="5522"/>
                    <a:pt x="498" y="5793"/>
                    <a:pt x="629" y="6037"/>
                  </a:cubicBezTo>
                  <a:cubicBezTo>
                    <a:pt x="652" y="6080"/>
                    <a:pt x="693" y="6100"/>
                    <a:pt x="733" y="6100"/>
                  </a:cubicBezTo>
                  <a:cubicBezTo>
                    <a:pt x="782" y="6100"/>
                    <a:pt x="829" y="6069"/>
                    <a:pt x="839" y="6011"/>
                  </a:cubicBezTo>
                  <a:cubicBezTo>
                    <a:pt x="865" y="5924"/>
                    <a:pt x="882" y="5828"/>
                    <a:pt x="891" y="5723"/>
                  </a:cubicBezTo>
                  <a:cubicBezTo>
                    <a:pt x="908" y="5723"/>
                    <a:pt x="926" y="5714"/>
                    <a:pt x="926" y="5697"/>
                  </a:cubicBezTo>
                  <a:cubicBezTo>
                    <a:pt x="900" y="5347"/>
                    <a:pt x="978" y="5007"/>
                    <a:pt x="1170" y="4710"/>
                  </a:cubicBezTo>
                  <a:cubicBezTo>
                    <a:pt x="1223" y="4631"/>
                    <a:pt x="1284" y="4562"/>
                    <a:pt x="1354" y="4500"/>
                  </a:cubicBezTo>
                  <a:cubicBezTo>
                    <a:pt x="1843" y="4204"/>
                    <a:pt x="2297" y="3863"/>
                    <a:pt x="2725" y="3488"/>
                  </a:cubicBezTo>
                  <a:cubicBezTo>
                    <a:pt x="2978" y="3252"/>
                    <a:pt x="3231" y="3016"/>
                    <a:pt x="3458" y="2754"/>
                  </a:cubicBezTo>
                  <a:cubicBezTo>
                    <a:pt x="3694" y="2501"/>
                    <a:pt x="3938" y="2239"/>
                    <a:pt x="4069" y="1925"/>
                  </a:cubicBezTo>
                  <a:cubicBezTo>
                    <a:pt x="4148" y="2003"/>
                    <a:pt x="4235" y="2082"/>
                    <a:pt x="4323" y="2152"/>
                  </a:cubicBezTo>
                  <a:cubicBezTo>
                    <a:pt x="4593" y="2352"/>
                    <a:pt x="4890" y="2527"/>
                    <a:pt x="5169" y="2719"/>
                  </a:cubicBezTo>
                  <a:cubicBezTo>
                    <a:pt x="5178" y="2719"/>
                    <a:pt x="5178" y="2728"/>
                    <a:pt x="5187" y="2728"/>
                  </a:cubicBezTo>
                  <a:cubicBezTo>
                    <a:pt x="5327" y="2859"/>
                    <a:pt x="5484" y="2972"/>
                    <a:pt x="5641" y="3068"/>
                  </a:cubicBezTo>
                  <a:cubicBezTo>
                    <a:pt x="6060" y="3383"/>
                    <a:pt x="6436" y="3758"/>
                    <a:pt x="6759" y="4177"/>
                  </a:cubicBezTo>
                  <a:cubicBezTo>
                    <a:pt x="6890" y="4343"/>
                    <a:pt x="7003" y="4527"/>
                    <a:pt x="7073" y="4727"/>
                  </a:cubicBezTo>
                  <a:cubicBezTo>
                    <a:pt x="7134" y="4920"/>
                    <a:pt x="7134" y="5129"/>
                    <a:pt x="7073" y="5321"/>
                  </a:cubicBezTo>
                  <a:cubicBezTo>
                    <a:pt x="7073" y="5339"/>
                    <a:pt x="7073" y="5356"/>
                    <a:pt x="7082" y="5365"/>
                  </a:cubicBezTo>
                  <a:cubicBezTo>
                    <a:pt x="7021" y="5644"/>
                    <a:pt x="7012" y="5924"/>
                    <a:pt x="7047" y="6212"/>
                  </a:cubicBezTo>
                  <a:cubicBezTo>
                    <a:pt x="7064" y="6264"/>
                    <a:pt x="7090" y="6334"/>
                    <a:pt x="7160" y="6334"/>
                  </a:cubicBezTo>
                  <a:cubicBezTo>
                    <a:pt x="7221" y="6325"/>
                    <a:pt x="7230" y="6273"/>
                    <a:pt x="7248" y="6221"/>
                  </a:cubicBezTo>
                  <a:cubicBezTo>
                    <a:pt x="7309" y="5993"/>
                    <a:pt x="7344" y="5766"/>
                    <a:pt x="7431" y="5548"/>
                  </a:cubicBezTo>
                  <a:cubicBezTo>
                    <a:pt x="7483" y="5417"/>
                    <a:pt x="7571" y="5295"/>
                    <a:pt x="7675" y="5190"/>
                  </a:cubicBezTo>
                  <a:cubicBezTo>
                    <a:pt x="7710" y="5094"/>
                    <a:pt x="7745" y="4989"/>
                    <a:pt x="7780" y="4885"/>
                  </a:cubicBezTo>
                  <a:cubicBezTo>
                    <a:pt x="7885" y="4588"/>
                    <a:pt x="7946" y="4273"/>
                    <a:pt x="7955" y="3968"/>
                  </a:cubicBezTo>
                  <a:cubicBezTo>
                    <a:pt x="7972" y="3357"/>
                    <a:pt x="7841" y="2754"/>
                    <a:pt x="7597" y="2204"/>
                  </a:cubicBezTo>
                  <a:cubicBezTo>
                    <a:pt x="7440" y="1846"/>
                    <a:pt x="7230" y="1523"/>
                    <a:pt x="6968" y="1226"/>
                  </a:cubicBezTo>
                  <a:cubicBezTo>
                    <a:pt x="6619" y="816"/>
                    <a:pt x="6174" y="501"/>
                    <a:pt x="5676" y="309"/>
                  </a:cubicBezTo>
                  <a:lnTo>
                    <a:pt x="5589" y="274"/>
                  </a:lnTo>
                  <a:cubicBezTo>
                    <a:pt x="5257" y="170"/>
                    <a:pt x="4916" y="91"/>
                    <a:pt x="4567" y="47"/>
                  </a:cubicBezTo>
                  <a:cubicBezTo>
                    <a:pt x="4331" y="17"/>
                    <a:pt x="4091" y="1"/>
                    <a:pt x="38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72"/>
            <p:cNvSpPr/>
            <p:nvPr/>
          </p:nvSpPr>
          <p:spPr>
            <a:xfrm>
              <a:off x="7598962" y="1678092"/>
              <a:ext cx="288131" cy="335269"/>
            </a:xfrm>
            <a:custGeom>
              <a:avLst/>
              <a:gdLst/>
              <a:ahLst/>
              <a:cxnLst/>
              <a:rect l="l" t="t" r="r" b="b"/>
              <a:pathLst>
                <a:path w="2158" h="2511" extrusionOk="0">
                  <a:moveTo>
                    <a:pt x="1067" y="0"/>
                  </a:moveTo>
                  <a:cubicBezTo>
                    <a:pt x="1046" y="0"/>
                    <a:pt x="1025" y="1"/>
                    <a:pt x="1005" y="2"/>
                  </a:cubicBezTo>
                  <a:cubicBezTo>
                    <a:pt x="961" y="2"/>
                    <a:pt x="917" y="11"/>
                    <a:pt x="874" y="11"/>
                  </a:cubicBezTo>
                  <a:cubicBezTo>
                    <a:pt x="830" y="89"/>
                    <a:pt x="804" y="185"/>
                    <a:pt x="769" y="272"/>
                  </a:cubicBezTo>
                  <a:cubicBezTo>
                    <a:pt x="725" y="421"/>
                    <a:pt x="673" y="552"/>
                    <a:pt x="603" y="692"/>
                  </a:cubicBezTo>
                  <a:cubicBezTo>
                    <a:pt x="463" y="945"/>
                    <a:pt x="297" y="1181"/>
                    <a:pt x="105" y="1399"/>
                  </a:cubicBezTo>
                  <a:cubicBezTo>
                    <a:pt x="44" y="1443"/>
                    <a:pt x="9" y="1512"/>
                    <a:pt x="1" y="1591"/>
                  </a:cubicBezTo>
                  <a:cubicBezTo>
                    <a:pt x="1" y="1635"/>
                    <a:pt x="18" y="1678"/>
                    <a:pt x="44" y="1722"/>
                  </a:cubicBezTo>
                  <a:cubicBezTo>
                    <a:pt x="149" y="1888"/>
                    <a:pt x="271" y="2045"/>
                    <a:pt x="402" y="2193"/>
                  </a:cubicBezTo>
                  <a:cubicBezTo>
                    <a:pt x="524" y="2342"/>
                    <a:pt x="690" y="2447"/>
                    <a:pt x="874" y="2499"/>
                  </a:cubicBezTo>
                  <a:cubicBezTo>
                    <a:pt x="907" y="2507"/>
                    <a:pt x="940" y="2510"/>
                    <a:pt x="973" y="2510"/>
                  </a:cubicBezTo>
                  <a:cubicBezTo>
                    <a:pt x="1131" y="2510"/>
                    <a:pt x="1282" y="2425"/>
                    <a:pt x="1354" y="2281"/>
                  </a:cubicBezTo>
                  <a:cubicBezTo>
                    <a:pt x="1380" y="2167"/>
                    <a:pt x="1389" y="2054"/>
                    <a:pt x="1371" y="1931"/>
                  </a:cubicBezTo>
                  <a:cubicBezTo>
                    <a:pt x="1363" y="1818"/>
                    <a:pt x="1433" y="1704"/>
                    <a:pt x="1537" y="1652"/>
                  </a:cubicBezTo>
                  <a:cubicBezTo>
                    <a:pt x="1558" y="1645"/>
                    <a:pt x="1580" y="1642"/>
                    <a:pt x="1602" y="1642"/>
                  </a:cubicBezTo>
                  <a:cubicBezTo>
                    <a:pt x="1658" y="1642"/>
                    <a:pt x="1718" y="1658"/>
                    <a:pt x="1774" y="1658"/>
                  </a:cubicBezTo>
                  <a:cubicBezTo>
                    <a:pt x="1801" y="1658"/>
                    <a:pt x="1827" y="1654"/>
                    <a:pt x="1852" y="1643"/>
                  </a:cubicBezTo>
                  <a:cubicBezTo>
                    <a:pt x="1921" y="1600"/>
                    <a:pt x="1965" y="1530"/>
                    <a:pt x="1983" y="1451"/>
                  </a:cubicBezTo>
                  <a:cubicBezTo>
                    <a:pt x="2018" y="1373"/>
                    <a:pt x="2044" y="1285"/>
                    <a:pt x="2061" y="1198"/>
                  </a:cubicBezTo>
                  <a:cubicBezTo>
                    <a:pt x="2079" y="1137"/>
                    <a:pt x="2096" y="1076"/>
                    <a:pt x="2114" y="1015"/>
                  </a:cubicBezTo>
                  <a:cubicBezTo>
                    <a:pt x="2149" y="892"/>
                    <a:pt x="2157" y="761"/>
                    <a:pt x="2140" y="630"/>
                  </a:cubicBezTo>
                  <a:cubicBezTo>
                    <a:pt x="2114" y="534"/>
                    <a:pt x="2079" y="447"/>
                    <a:pt x="2026" y="369"/>
                  </a:cubicBezTo>
                  <a:cubicBezTo>
                    <a:pt x="1895" y="272"/>
                    <a:pt x="1764" y="185"/>
                    <a:pt x="1616" y="115"/>
                  </a:cubicBezTo>
                  <a:cubicBezTo>
                    <a:pt x="1443" y="37"/>
                    <a:pt x="1256" y="0"/>
                    <a:pt x="10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72"/>
            <p:cNvSpPr/>
            <p:nvPr/>
          </p:nvSpPr>
          <p:spPr>
            <a:xfrm>
              <a:off x="7203751" y="1581424"/>
              <a:ext cx="389471" cy="442085"/>
            </a:xfrm>
            <a:custGeom>
              <a:avLst/>
              <a:gdLst/>
              <a:ahLst/>
              <a:cxnLst/>
              <a:rect l="l" t="t" r="r" b="b"/>
              <a:pathLst>
                <a:path w="2917" h="3311" extrusionOk="0">
                  <a:moveTo>
                    <a:pt x="1617" y="1"/>
                  </a:moveTo>
                  <a:cubicBezTo>
                    <a:pt x="1508" y="1"/>
                    <a:pt x="1400" y="7"/>
                    <a:pt x="1293" y="19"/>
                  </a:cubicBezTo>
                  <a:cubicBezTo>
                    <a:pt x="935" y="45"/>
                    <a:pt x="568" y="123"/>
                    <a:pt x="228" y="237"/>
                  </a:cubicBezTo>
                  <a:cubicBezTo>
                    <a:pt x="97" y="403"/>
                    <a:pt x="27" y="604"/>
                    <a:pt x="9" y="813"/>
                  </a:cubicBezTo>
                  <a:cubicBezTo>
                    <a:pt x="1" y="900"/>
                    <a:pt x="9" y="988"/>
                    <a:pt x="35" y="1075"/>
                  </a:cubicBezTo>
                  <a:cubicBezTo>
                    <a:pt x="44" y="1101"/>
                    <a:pt x="53" y="1127"/>
                    <a:pt x="62" y="1154"/>
                  </a:cubicBezTo>
                  <a:cubicBezTo>
                    <a:pt x="123" y="1267"/>
                    <a:pt x="219" y="1363"/>
                    <a:pt x="332" y="1424"/>
                  </a:cubicBezTo>
                  <a:cubicBezTo>
                    <a:pt x="245" y="1512"/>
                    <a:pt x="175" y="1625"/>
                    <a:pt x="149" y="1747"/>
                  </a:cubicBezTo>
                  <a:cubicBezTo>
                    <a:pt x="123" y="1878"/>
                    <a:pt x="166" y="2001"/>
                    <a:pt x="262" y="2088"/>
                  </a:cubicBezTo>
                  <a:cubicBezTo>
                    <a:pt x="393" y="2193"/>
                    <a:pt x="594" y="2158"/>
                    <a:pt x="734" y="2254"/>
                  </a:cubicBezTo>
                  <a:cubicBezTo>
                    <a:pt x="612" y="2385"/>
                    <a:pt x="524" y="2551"/>
                    <a:pt x="481" y="2734"/>
                  </a:cubicBezTo>
                  <a:cubicBezTo>
                    <a:pt x="437" y="2917"/>
                    <a:pt x="481" y="3110"/>
                    <a:pt x="603" y="3249"/>
                  </a:cubicBezTo>
                  <a:cubicBezTo>
                    <a:pt x="620" y="3284"/>
                    <a:pt x="655" y="3302"/>
                    <a:pt x="690" y="3310"/>
                  </a:cubicBezTo>
                  <a:cubicBezTo>
                    <a:pt x="725" y="3302"/>
                    <a:pt x="769" y="3293"/>
                    <a:pt x="795" y="3267"/>
                  </a:cubicBezTo>
                  <a:lnTo>
                    <a:pt x="1694" y="2664"/>
                  </a:lnTo>
                  <a:cubicBezTo>
                    <a:pt x="1756" y="2629"/>
                    <a:pt x="1808" y="2586"/>
                    <a:pt x="1852" y="2525"/>
                  </a:cubicBezTo>
                  <a:cubicBezTo>
                    <a:pt x="1887" y="2455"/>
                    <a:pt x="1913" y="2367"/>
                    <a:pt x="1913" y="2280"/>
                  </a:cubicBezTo>
                  <a:cubicBezTo>
                    <a:pt x="1991" y="1712"/>
                    <a:pt x="2271" y="1206"/>
                    <a:pt x="2620" y="743"/>
                  </a:cubicBezTo>
                  <a:cubicBezTo>
                    <a:pt x="2716" y="612"/>
                    <a:pt x="2812" y="499"/>
                    <a:pt x="2917" y="377"/>
                  </a:cubicBezTo>
                  <a:cubicBezTo>
                    <a:pt x="2777" y="272"/>
                    <a:pt x="2629" y="193"/>
                    <a:pt x="2463" y="132"/>
                  </a:cubicBezTo>
                  <a:cubicBezTo>
                    <a:pt x="2190" y="43"/>
                    <a:pt x="1904" y="1"/>
                    <a:pt x="16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72"/>
            <p:cNvSpPr/>
            <p:nvPr/>
          </p:nvSpPr>
          <p:spPr>
            <a:xfrm>
              <a:off x="7699234" y="2074376"/>
              <a:ext cx="2403" cy="1602"/>
            </a:xfrm>
            <a:custGeom>
              <a:avLst/>
              <a:gdLst/>
              <a:ahLst/>
              <a:cxnLst/>
              <a:rect l="l" t="t" r="r" b="b"/>
              <a:pathLst>
                <a:path w="18" h="12" extrusionOk="0">
                  <a:moveTo>
                    <a:pt x="5" y="0"/>
                  </a:moveTo>
                  <a:cubicBezTo>
                    <a:pt x="1" y="0"/>
                    <a:pt x="2" y="11"/>
                    <a:pt x="9" y="11"/>
                  </a:cubicBezTo>
                  <a:cubicBezTo>
                    <a:pt x="18" y="11"/>
                    <a:pt x="18" y="3"/>
                    <a:pt x="9" y="3"/>
                  </a:cubicBezTo>
                  <a:cubicBezTo>
                    <a:pt x="7" y="1"/>
                    <a:pt x="6" y="0"/>
                    <a:pt x="5" y="0"/>
                  </a:cubicBezTo>
                  <a:close/>
                </a:path>
              </a:pathLst>
            </a:custGeom>
            <a:solidFill>
              <a:srgbClr val="DF6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72"/>
            <p:cNvSpPr/>
            <p:nvPr/>
          </p:nvSpPr>
          <p:spPr>
            <a:xfrm>
              <a:off x="7663451" y="2403366"/>
              <a:ext cx="100005" cy="84652"/>
            </a:xfrm>
            <a:custGeom>
              <a:avLst/>
              <a:gdLst/>
              <a:ahLst/>
              <a:cxnLst/>
              <a:rect l="l" t="t" r="r" b="b"/>
              <a:pathLst>
                <a:path w="749" h="634" extrusionOk="0">
                  <a:moveTo>
                    <a:pt x="423" y="1"/>
                  </a:moveTo>
                  <a:cubicBezTo>
                    <a:pt x="151" y="1"/>
                    <a:pt x="0" y="318"/>
                    <a:pt x="181" y="525"/>
                  </a:cubicBezTo>
                  <a:cubicBezTo>
                    <a:pt x="247" y="600"/>
                    <a:pt x="333" y="633"/>
                    <a:pt x="419" y="633"/>
                  </a:cubicBezTo>
                  <a:cubicBezTo>
                    <a:pt x="573" y="633"/>
                    <a:pt x="723" y="524"/>
                    <a:pt x="740" y="350"/>
                  </a:cubicBezTo>
                  <a:cubicBezTo>
                    <a:pt x="749" y="167"/>
                    <a:pt x="618" y="10"/>
                    <a:pt x="434" y="1"/>
                  </a:cubicBezTo>
                  <a:cubicBezTo>
                    <a:pt x="431" y="1"/>
                    <a:pt x="427" y="1"/>
                    <a:pt x="4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72"/>
            <p:cNvSpPr/>
            <p:nvPr/>
          </p:nvSpPr>
          <p:spPr>
            <a:xfrm>
              <a:off x="7208691" y="2418588"/>
              <a:ext cx="100138" cy="85720"/>
            </a:xfrm>
            <a:custGeom>
              <a:avLst/>
              <a:gdLst/>
              <a:ahLst/>
              <a:cxnLst/>
              <a:rect l="l" t="t" r="r" b="b"/>
              <a:pathLst>
                <a:path w="750" h="642" extrusionOk="0">
                  <a:moveTo>
                    <a:pt x="424" y="0"/>
                  </a:moveTo>
                  <a:cubicBezTo>
                    <a:pt x="152" y="0"/>
                    <a:pt x="1" y="326"/>
                    <a:pt x="182" y="533"/>
                  </a:cubicBezTo>
                  <a:cubicBezTo>
                    <a:pt x="247" y="607"/>
                    <a:pt x="332" y="641"/>
                    <a:pt x="416" y="641"/>
                  </a:cubicBezTo>
                  <a:cubicBezTo>
                    <a:pt x="568" y="641"/>
                    <a:pt x="718" y="530"/>
                    <a:pt x="741" y="350"/>
                  </a:cubicBezTo>
                  <a:cubicBezTo>
                    <a:pt x="749" y="175"/>
                    <a:pt x="610" y="18"/>
                    <a:pt x="435" y="0"/>
                  </a:cubicBezTo>
                  <a:cubicBezTo>
                    <a:pt x="431" y="0"/>
                    <a:pt x="428" y="0"/>
                    <a:pt x="4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72"/>
            <p:cNvSpPr/>
            <p:nvPr/>
          </p:nvSpPr>
          <p:spPr>
            <a:xfrm>
              <a:off x="7665454" y="2252891"/>
              <a:ext cx="159820" cy="89592"/>
            </a:xfrm>
            <a:custGeom>
              <a:avLst/>
              <a:gdLst/>
              <a:ahLst/>
              <a:cxnLst/>
              <a:rect l="l" t="t" r="r" b="b"/>
              <a:pathLst>
                <a:path w="1197" h="671" extrusionOk="0">
                  <a:moveTo>
                    <a:pt x="483" y="1"/>
                  </a:moveTo>
                  <a:cubicBezTo>
                    <a:pt x="258" y="1"/>
                    <a:pt x="82" y="91"/>
                    <a:pt x="61" y="237"/>
                  </a:cubicBezTo>
                  <a:cubicBezTo>
                    <a:pt x="0" y="595"/>
                    <a:pt x="253" y="595"/>
                    <a:pt x="559" y="656"/>
                  </a:cubicBezTo>
                  <a:cubicBezTo>
                    <a:pt x="615" y="666"/>
                    <a:pt x="671" y="671"/>
                    <a:pt x="723" y="671"/>
                  </a:cubicBezTo>
                  <a:cubicBezTo>
                    <a:pt x="956" y="671"/>
                    <a:pt x="1140" y="580"/>
                    <a:pt x="1162" y="438"/>
                  </a:cubicBezTo>
                  <a:cubicBezTo>
                    <a:pt x="1196" y="263"/>
                    <a:pt x="969" y="71"/>
                    <a:pt x="664" y="19"/>
                  </a:cubicBezTo>
                  <a:cubicBezTo>
                    <a:pt x="602" y="6"/>
                    <a:pt x="541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72"/>
            <p:cNvSpPr/>
            <p:nvPr/>
          </p:nvSpPr>
          <p:spPr>
            <a:xfrm>
              <a:off x="7182789" y="2254226"/>
              <a:ext cx="142330" cy="86387"/>
            </a:xfrm>
            <a:custGeom>
              <a:avLst/>
              <a:gdLst/>
              <a:ahLst/>
              <a:cxnLst/>
              <a:rect l="l" t="t" r="r" b="b"/>
              <a:pathLst>
                <a:path w="1066" h="647" extrusionOk="0">
                  <a:moveTo>
                    <a:pt x="533" y="0"/>
                  </a:moveTo>
                  <a:cubicBezTo>
                    <a:pt x="236" y="0"/>
                    <a:pt x="0" y="149"/>
                    <a:pt x="0" y="323"/>
                  </a:cubicBezTo>
                  <a:cubicBezTo>
                    <a:pt x="0" y="498"/>
                    <a:pt x="236" y="646"/>
                    <a:pt x="533" y="646"/>
                  </a:cubicBezTo>
                  <a:cubicBezTo>
                    <a:pt x="821" y="646"/>
                    <a:pt x="1066" y="646"/>
                    <a:pt x="1066" y="323"/>
                  </a:cubicBezTo>
                  <a:cubicBezTo>
                    <a:pt x="1066" y="149"/>
                    <a:pt x="821" y="0"/>
                    <a:pt x="5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72"/>
            <p:cNvSpPr/>
            <p:nvPr/>
          </p:nvSpPr>
          <p:spPr>
            <a:xfrm>
              <a:off x="7435804" y="2344084"/>
              <a:ext cx="94397" cy="306829"/>
            </a:xfrm>
            <a:custGeom>
              <a:avLst/>
              <a:gdLst/>
              <a:ahLst/>
              <a:cxnLst/>
              <a:rect l="l" t="t" r="r" b="b"/>
              <a:pathLst>
                <a:path w="707" h="2298" extrusionOk="0">
                  <a:moveTo>
                    <a:pt x="572" y="0"/>
                  </a:moveTo>
                  <a:cubicBezTo>
                    <a:pt x="537" y="0"/>
                    <a:pt x="501" y="16"/>
                    <a:pt x="480" y="52"/>
                  </a:cubicBezTo>
                  <a:cubicBezTo>
                    <a:pt x="201" y="541"/>
                    <a:pt x="44" y="1100"/>
                    <a:pt x="26" y="1659"/>
                  </a:cubicBezTo>
                  <a:cubicBezTo>
                    <a:pt x="0" y="2148"/>
                    <a:pt x="9" y="2209"/>
                    <a:pt x="463" y="2296"/>
                  </a:cubicBezTo>
                  <a:cubicBezTo>
                    <a:pt x="468" y="2297"/>
                    <a:pt x="474" y="2298"/>
                    <a:pt x="479" y="2298"/>
                  </a:cubicBezTo>
                  <a:cubicBezTo>
                    <a:pt x="555" y="2298"/>
                    <a:pt x="588" y="2181"/>
                    <a:pt x="507" y="2156"/>
                  </a:cubicBezTo>
                  <a:cubicBezTo>
                    <a:pt x="253" y="2078"/>
                    <a:pt x="236" y="2078"/>
                    <a:pt x="227" y="1807"/>
                  </a:cubicBezTo>
                  <a:cubicBezTo>
                    <a:pt x="236" y="1597"/>
                    <a:pt x="262" y="1388"/>
                    <a:pt x="314" y="1187"/>
                  </a:cubicBezTo>
                  <a:cubicBezTo>
                    <a:pt x="402" y="820"/>
                    <a:pt x="524" y="471"/>
                    <a:pt x="672" y="131"/>
                  </a:cubicBezTo>
                  <a:cubicBezTo>
                    <a:pt x="707" y="56"/>
                    <a:pt x="640" y="0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72"/>
            <p:cNvSpPr/>
            <p:nvPr/>
          </p:nvSpPr>
          <p:spPr>
            <a:xfrm>
              <a:off x="6069388" y="3190327"/>
              <a:ext cx="393076" cy="1166831"/>
            </a:xfrm>
            <a:custGeom>
              <a:avLst/>
              <a:gdLst/>
              <a:ahLst/>
              <a:cxnLst/>
              <a:rect l="l" t="t" r="r" b="b"/>
              <a:pathLst>
                <a:path w="2944" h="8739" extrusionOk="0">
                  <a:moveTo>
                    <a:pt x="1066" y="1"/>
                  </a:moveTo>
                  <a:cubicBezTo>
                    <a:pt x="1031" y="97"/>
                    <a:pt x="1005" y="193"/>
                    <a:pt x="970" y="280"/>
                  </a:cubicBezTo>
                  <a:cubicBezTo>
                    <a:pt x="926" y="402"/>
                    <a:pt x="883" y="533"/>
                    <a:pt x="848" y="656"/>
                  </a:cubicBezTo>
                  <a:cubicBezTo>
                    <a:pt x="359" y="2201"/>
                    <a:pt x="27" y="4122"/>
                    <a:pt x="9" y="6619"/>
                  </a:cubicBezTo>
                  <a:cubicBezTo>
                    <a:pt x="1" y="6934"/>
                    <a:pt x="18" y="7257"/>
                    <a:pt x="79" y="7571"/>
                  </a:cubicBezTo>
                  <a:cubicBezTo>
                    <a:pt x="225" y="8285"/>
                    <a:pt x="676" y="8739"/>
                    <a:pt x="1132" y="8739"/>
                  </a:cubicBezTo>
                  <a:cubicBezTo>
                    <a:pt x="1279" y="8739"/>
                    <a:pt x="1426" y="8692"/>
                    <a:pt x="1564" y="8593"/>
                  </a:cubicBezTo>
                  <a:cubicBezTo>
                    <a:pt x="1616" y="8558"/>
                    <a:pt x="1668" y="8514"/>
                    <a:pt x="1721" y="8462"/>
                  </a:cubicBezTo>
                  <a:cubicBezTo>
                    <a:pt x="2070" y="8104"/>
                    <a:pt x="2245" y="7545"/>
                    <a:pt x="2384" y="7082"/>
                  </a:cubicBezTo>
                  <a:cubicBezTo>
                    <a:pt x="2777" y="5842"/>
                    <a:pt x="2891" y="5039"/>
                    <a:pt x="2935" y="3170"/>
                  </a:cubicBezTo>
                  <a:cubicBezTo>
                    <a:pt x="2943" y="2917"/>
                    <a:pt x="2935" y="254"/>
                    <a:pt x="2917" y="254"/>
                  </a:cubicBezTo>
                  <a:cubicBezTo>
                    <a:pt x="2629" y="245"/>
                    <a:pt x="2349" y="210"/>
                    <a:pt x="2061" y="175"/>
                  </a:cubicBezTo>
                  <a:cubicBezTo>
                    <a:pt x="1730" y="132"/>
                    <a:pt x="1398" y="79"/>
                    <a:pt x="1066" y="1"/>
                  </a:cubicBezTo>
                  <a:close/>
                </a:path>
              </a:pathLst>
            </a:custGeom>
            <a:solidFill>
              <a:srgbClr val="F39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72"/>
            <p:cNvSpPr/>
            <p:nvPr/>
          </p:nvSpPr>
          <p:spPr>
            <a:xfrm>
              <a:off x="6168458" y="2647706"/>
              <a:ext cx="459567" cy="734093"/>
            </a:xfrm>
            <a:custGeom>
              <a:avLst/>
              <a:gdLst/>
              <a:ahLst/>
              <a:cxnLst/>
              <a:rect l="l" t="t" r="r" b="b"/>
              <a:pathLst>
                <a:path w="3442" h="5498" extrusionOk="0">
                  <a:moveTo>
                    <a:pt x="1718" y="1"/>
                  </a:moveTo>
                  <a:cubicBezTo>
                    <a:pt x="1707" y="1"/>
                    <a:pt x="1697" y="4"/>
                    <a:pt x="1686" y="13"/>
                  </a:cubicBezTo>
                  <a:cubicBezTo>
                    <a:pt x="1660" y="31"/>
                    <a:pt x="1651" y="48"/>
                    <a:pt x="1642" y="74"/>
                  </a:cubicBezTo>
                  <a:cubicBezTo>
                    <a:pt x="1546" y="284"/>
                    <a:pt x="1485" y="511"/>
                    <a:pt x="1450" y="738"/>
                  </a:cubicBezTo>
                  <a:cubicBezTo>
                    <a:pt x="1354" y="1262"/>
                    <a:pt x="1276" y="1716"/>
                    <a:pt x="1206" y="2240"/>
                  </a:cubicBezTo>
                  <a:cubicBezTo>
                    <a:pt x="1188" y="1873"/>
                    <a:pt x="1101" y="1244"/>
                    <a:pt x="1075" y="869"/>
                  </a:cubicBezTo>
                  <a:cubicBezTo>
                    <a:pt x="1075" y="764"/>
                    <a:pt x="1066" y="659"/>
                    <a:pt x="1040" y="563"/>
                  </a:cubicBezTo>
                  <a:cubicBezTo>
                    <a:pt x="1031" y="515"/>
                    <a:pt x="992" y="491"/>
                    <a:pt x="953" y="491"/>
                  </a:cubicBezTo>
                  <a:cubicBezTo>
                    <a:pt x="913" y="491"/>
                    <a:pt x="874" y="515"/>
                    <a:pt x="865" y="563"/>
                  </a:cubicBezTo>
                  <a:cubicBezTo>
                    <a:pt x="726" y="1140"/>
                    <a:pt x="726" y="2065"/>
                    <a:pt x="717" y="2650"/>
                  </a:cubicBezTo>
                  <a:cubicBezTo>
                    <a:pt x="656" y="2214"/>
                    <a:pt x="568" y="1786"/>
                    <a:pt x="455" y="1358"/>
                  </a:cubicBezTo>
                  <a:cubicBezTo>
                    <a:pt x="455" y="1332"/>
                    <a:pt x="437" y="1314"/>
                    <a:pt x="420" y="1288"/>
                  </a:cubicBezTo>
                  <a:cubicBezTo>
                    <a:pt x="407" y="1278"/>
                    <a:pt x="391" y="1273"/>
                    <a:pt x="376" y="1273"/>
                  </a:cubicBezTo>
                  <a:cubicBezTo>
                    <a:pt x="349" y="1273"/>
                    <a:pt x="323" y="1287"/>
                    <a:pt x="306" y="1314"/>
                  </a:cubicBezTo>
                  <a:cubicBezTo>
                    <a:pt x="272" y="1358"/>
                    <a:pt x="254" y="1402"/>
                    <a:pt x="237" y="1454"/>
                  </a:cubicBezTo>
                  <a:cubicBezTo>
                    <a:pt x="1" y="2353"/>
                    <a:pt x="324" y="3637"/>
                    <a:pt x="237" y="4554"/>
                  </a:cubicBezTo>
                  <a:cubicBezTo>
                    <a:pt x="219" y="4737"/>
                    <a:pt x="499" y="5156"/>
                    <a:pt x="717" y="5261"/>
                  </a:cubicBezTo>
                  <a:cubicBezTo>
                    <a:pt x="892" y="5357"/>
                    <a:pt x="1075" y="5427"/>
                    <a:pt x="1258" y="5470"/>
                  </a:cubicBezTo>
                  <a:cubicBezTo>
                    <a:pt x="1333" y="5489"/>
                    <a:pt x="1410" y="5498"/>
                    <a:pt x="1488" y="5498"/>
                  </a:cubicBezTo>
                  <a:cubicBezTo>
                    <a:pt x="1555" y="5498"/>
                    <a:pt x="1621" y="5491"/>
                    <a:pt x="1686" y="5479"/>
                  </a:cubicBezTo>
                  <a:cubicBezTo>
                    <a:pt x="2227" y="5322"/>
                    <a:pt x="2297" y="4658"/>
                    <a:pt x="2489" y="4169"/>
                  </a:cubicBezTo>
                  <a:cubicBezTo>
                    <a:pt x="2769" y="3471"/>
                    <a:pt x="3441" y="2545"/>
                    <a:pt x="3249" y="2310"/>
                  </a:cubicBezTo>
                  <a:cubicBezTo>
                    <a:pt x="3229" y="2287"/>
                    <a:pt x="3206" y="2276"/>
                    <a:pt x="3180" y="2276"/>
                  </a:cubicBezTo>
                  <a:cubicBezTo>
                    <a:pt x="2941" y="2276"/>
                    <a:pt x="2472" y="3165"/>
                    <a:pt x="2472" y="3165"/>
                  </a:cubicBezTo>
                  <a:cubicBezTo>
                    <a:pt x="2594" y="2388"/>
                    <a:pt x="2725" y="1244"/>
                    <a:pt x="2603" y="502"/>
                  </a:cubicBezTo>
                  <a:cubicBezTo>
                    <a:pt x="2594" y="446"/>
                    <a:pt x="2547" y="418"/>
                    <a:pt x="2502" y="418"/>
                  </a:cubicBezTo>
                  <a:cubicBezTo>
                    <a:pt x="2462" y="418"/>
                    <a:pt x="2423" y="440"/>
                    <a:pt x="2411" y="485"/>
                  </a:cubicBezTo>
                  <a:cubicBezTo>
                    <a:pt x="2227" y="1113"/>
                    <a:pt x="2114" y="1733"/>
                    <a:pt x="1852" y="2380"/>
                  </a:cubicBezTo>
                  <a:cubicBezTo>
                    <a:pt x="1878" y="1611"/>
                    <a:pt x="2070" y="799"/>
                    <a:pt x="1817" y="109"/>
                  </a:cubicBezTo>
                  <a:cubicBezTo>
                    <a:pt x="1796" y="60"/>
                    <a:pt x="1759" y="1"/>
                    <a:pt x="1718" y="1"/>
                  </a:cubicBezTo>
                  <a:close/>
                </a:path>
              </a:pathLst>
            </a:custGeom>
            <a:solidFill>
              <a:srgbClr val="F39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7" name="Google Shape;1187;p72"/>
          <p:cNvSpPr/>
          <p:nvPr/>
        </p:nvSpPr>
        <p:spPr>
          <a:xfrm>
            <a:off x="0" y="5750"/>
            <a:ext cx="1038798" cy="1038798"/>
          </a:xfrm>
          <a:prstGeom prst="lightningBol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21421" y="107569"/>
            <a:ext cx="6789300" cy="572700"/>
          </a:xfrm>
        </p:spPr>
        <p:txBody>
          <a:bodyPr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Phiếu nhận xét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4302981"/>
              </p:ext>
            </p:extLst>
          </p:nvPr>
        </p:nvGraphicFramePr>
        <p:xfrm>
          <a:off x="141512" y="680269"/>
          <a:ext cx="8806544" cy="4061327"/>
        </p:xfrm>
        <a:graphic>
          <a:graphicData uri="http://schemas.openxmlformats.org/drawingml/2006/table">
            <a:tbl>
              <a:tblPr firstRow="1" bandRow="1">
                <a:tableStyleId>{E5A8CECE-4FAB-4BAC-A172-9993EE5EDC47}</a:tableStyleId>
              </a:tblPr>
              <a:tblGrid>
                <a:gridCol w="2201636">
                  <a:extLst>
                    <a:ext uri="{9D8B030D-6E8A-4147-A177-3AD203B41FA5}">
                      <a16:colId xmlns:a16="http://schemas.microsoft.com/office/drawing/2014/main" val="957063431"/>
                    </a:ext>
                  </a:extLst>
                </a:gridCol>
                <a:gridCol w="2201636">
                  <a:extLst>
                    <a:ext uri="{9D8B030D-6E8A-4147-A177-3AD203B41FA5}">
                      <a16:colId xmlns:a16="http://schemas.microsoft.com/office/drawing/2014/main" val="4148117924"/>
                    </a:ext>
                  </a:extLst>
                </a:gridCol>
                <a:gridCol w="2201636">
                  <a:extLst>
                    <a:ext uri="{9D8B030D-6E8A-4147-A177-3AD203B41FA5}">
                      <a16:colId xmlns:a16="http://schemas.microsoft.com/office/drawing/2014/main" val="2631743033"/>
                    </a:ext>
                  </a:extLst>
                </a:gridCol>
                <a:gridCol w="2201636">
                  <a:extLst>
                    <a:ext uri="{9D8B030D-6E8A-4147-A177-3AD203B41FA5}">
                      <a16:colId xmlns:a16="http://schemas.microsoft.com/office/drawing/2014/main" val="2177704567"/>
                    </a:ext>
                  </a:extLst>
                </a:gridCol>
              </a:tblGrid>
              <a:tr h="756161">
                <a:tc>
                  <a:txBody>
                    <a:bodyPr/>
                    <a:lstStyle/>
                    <a:p>
                      <a:pPr algn="ctr"/>
                      <a:r>
                        <a:rPr lang="vi-VN" sz="1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vi-VN" sz="18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câu trong bài thơ</a:t>
                      </a:r>
                      <a:endParaRPr lang="vi-VN" sz="1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Cách</a:t>
                      </a:r>
                      <a:r>
                        <a:rPr lang="vi-VN" sz="18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gieo vần</a:t>
                      </a:r>
                      <a:endParaRPr lang="vi-VN" sz="1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Ngắt</a:t>
                      </a:r>
                      <a:r>
                        <a:rPr lang="vi-VN" sz="18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nhịp</a:t>
                      </a:r>
                      <a:endParaRPr lang="vi-VN" sz="1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 điệu</a:t>
                      </a:r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317822"/>
                  </a:ext>
                </a:extLst>
              </a:tr>
              <a:tr h="11979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1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..........................................................................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1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..........................................................................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1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..........................................................................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1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..........................................................................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9051187"/>
                  </a:ext>
                </a:extLst>
              </a:tr>
              <a:tr h="850335"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Đề</a:t>
                      </a:r>
                      <a:r>
                        <a:rPr lang="vi-VN" sz="20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tài, chủ đề bài thơ</a:t>
                      </a:r>
                      <a:endParaRPr lang="vi-VN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vi-VN" sz="20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ảnh, chi tiết nổi bật</a:t>
                      </a:r>
                      <a:endParaRPr lang="vi-VN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Biện</a:t>
                      </a:r>
                      <a:r>
                        <a:rPr lang="vi-VN" sz="20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pháp tu từ</a:t>
                      </a:r>
                      <a:endParaRPr lang="vi-VN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Tình</a:t>
                      </a:r>
                      <a:r>
                        <a:rPr lang="vi-VN" sz="20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cảm, cảm xúc.</a:t>
                      </a:r>
                      <a:endParaRPr lang="vi-VN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4470057"/>
                  </a:ext>
                </a:extLst>
              </a:tr>
              <a:tr h="12569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0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..........................................................................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0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..........................................................................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0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..........................................................................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0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..........................................................................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3181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8951597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63"/>
          <p:cNvSpPr txBox="1">
            <a:spLocks noGrp="1"/>
          </p:cNvSpPr>
          <p:nvPr>
            <p:ph type="ctrTitle" idx="2"/>
          </p:nvPr>
        </p:nvSpPr>
        <p:spPr>
          <a:xfrm>
            <a:off x="6281056" y="2488708"/>
            <a:ext cx="2471057" cy="7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Lato"/>
                <a:sym typeface="Lato"/>
              </a:rPr>
              <a:t>HS hoàn chỉnh 1 bài thơ lục bát (4-8 câu)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  <a:cs typeface="Lato"/>
              <a:sym typeface="Lato"/>
            </a:endParaRPr>
          </a:p>
        </p:txBody>
      </p:sp>
      <p:sp>
        <p:nvSpPr>
          <p:cNvPr id="855" name="Google Shape;855;p63"/>
          <p:cNvSpPr txBox="1">
            <a:spLocks noGrp="1"/>
          </p:cNvSpPr>
          <p:nvPr>
            <p:ph type="subTitle" idx="3"/>
          </p:nvPr>
        </p:nvSpPr>
        <p:spPr>
          <a:xfrm>
            <a:off x="6810937" y="2146708"/>
            <a:ext cx="1527900" cy="3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56" name="Google Shape;856;p63"/>
          <p:cNvSpPr txBox="1">
            <a:spLocks noGrp="1"/>
          </p:cNvSpPr>
          <p:nvPr>
            <p:ph type="ctrTitle" idx="4"/>
          </p:nvPr>
        </p:nvSpPr>
        <p:spPr>
          <a:xfrm>
            <a:off x="3914849" y="2123908"/>
            <a:ext cx="1527900" cy="3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57" name="Google Shape;857;p63"/>
          <p:cNvSpPr txBox="1">
            <a:spLocks noGrp="1"/>
          </p:cNvSpPr>
          <p:nvPr>
            <p:ph type="subTitle" idx="5"/>
          </p:nvPr>
        </p:nvSpPr>
        <p:spPr>
          <a:xfrm>
            <a:off x="3384969" y="2465908"/>
            <a:ext cx="2471057" cy="7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Hs lựa chọn đề tài và hiểu biết về thở để tập làm 1 bài thơ lục bát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58" name="Google Shape;858;p63"/>
          <p:cNvSpPr txBox="1">
            <a:spLocks noGrp="1"/>
          </p:cNvSpPr>
          <p:nvPr>
            <p:ph type="ctrTitle" idx="6"/>
          </p:nvPr>
        </p:nvSpPr>
        <p:spPr>
          <a:xfrm>
            <a:off x="957563" y="2146708"/>
            <a:ext cx="1527900" cy="3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59" name="Google Shape;859;p63"/>
          <p:cNvSpPr txBox="1">
            <a:spLocks noGrp="1"/>
          </p:cNvSpPr>
          <p:nvPr>
            <p:ph type="subTitle" idx="7"/>
          </p:nvPr>
        </p:nvSpPr>
        <p:spPr>
          <a:xfrm>
            <a:off x="427682" y="2488708"/>
            <a:ext cx="2471057" cy="7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Hs nhắc lại được những đặc trưng của thể thơ lục bát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60" name="Google Shape;860;p63"/>
          <p:cNvSpPr txBox="1">
            <a:spLocks noGrp="1"/>
          </p:cNvSpPr>
          <p:nvPr>
            <p:ph type="title" idx="8"/>
          </p:nvPr>
        </p:nvSpPr>
        <p:spPr>
          <a:xfrm>
            <a:off x="713850" y="445025"/>
            <a:ext cx="678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MỤC TIÊU BÀI HỌC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61" name="Google Shape;861;p63"/>
          <p:cNvGrpSpPr/>
          <p:nvPr/>
        </p:nvGrpSpPr>
        <p:grpSpPr>
          <a:xfrm>
            <a:off x="4421244" y="1495598"/>
            <a:ext cx="526905" cy="512307"/>
            <a:chOff x="3512070" y="1956222"/>
            <a:chExt cx="373983" cy="363622"/>
          </a:xfrm>
        </p:grpSpPr>
        <p:sp>
          <p:nvSpPr>
            <p:cNvPr id="862" name="Google Shape;862;p63"/>
            <p:cNvSpPr/>
            <p:nvPr/>
          </p:nvSpPr>
          <p:spPr>
            <a:xfrm>
              <a:off x="3547316" y="2232314"/>
              <a:ext cx="316069" cy="53841"/>
            </a:xfrm>
            <a:custGeom>
              <a:avLst/>
              <a:gdLst/>
              <a:ahLst/>
              <a:cxnLst/>
              <a:rect l="l" t="t" r="r" b="b"/>
              <a:pathLst>
                <a:path w="21110" h="3596" extrusionOk="0">
                  <a:moveTo>
                    <a:pt x="1809" y="1"/>
                  </a:moveTo>
                  <a:cubicBezTo>
                    <a:pt x="800" y="1"/>
                    <a:pt x="1" y="799"/>
                    <a:pt x="1" y="1788"/>
                  </a:cubicBezTo>
                  <a:cubicBezTo>
                    <a:pt x="1" y="2776"/>
                    <a:pt x="800" y="3596"/>
                    <a:pt x="1809" y="3596"/>
                  </a:cubicBezTo>
                  <a:lnTo>
                    <a:pt x="21109" y="3596"/>
                  </a:lnTo>
                  <a:lnTo>
                    <a:pt x="21109" y="1"/>
                  </a:lnTo>
                  <a:close/>
                </a:path>
              </a:pathLst>
            </a:custGeom>
            <a:solidFill>
              <a:srgbClr val="F8FA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63" name="Google Shape;863;p63"/>
            <p:cNvSpPr/>
            <p:nvPr/>
          </p:nvSpPr>
          <p:spPr>
            <a:xfrm>
              <a:off x="3548903" y="2232314"/>
              <a:ext cx="314482" cy="53841"/>
            </a:xfrm>
            <a:custGeom>
              <a:avLst/>
              <a:gdLst/>
              <a:ahLst/>
              <a:cxnLst/>
              <a:rect l="l" t="t" r="r" b="b"/>
              <a:pathLst>
                <a:path w="21004" h="3596" extrusionOk="0">
                  <a:moveTo>
                    <a:pt x="19805" y="1"/>
                  </a:moveTo>
                  <a:lnTo>
                    <a:pt x="19805" y="1640"/>
                  </a:lnTo>
                  <a:cubicBezTo>
                    <a:pt x="19805" y="2061"/>
                    <a:pt x="19469" y="2397"/>
                    <a:pt x="19048" y="2397"/>
                  </a:cubicBezTo>
                  <a:lnTo>
                    <a:pt x="0" y="2397"/>
                  </a:lnTo>
                  <a:cubicBezTo>
                    <a:pt x="252" y="3112"/>
                    <a:pt x="925" y="3596"/>
                    <a:pt x="1703" y="3596"/>
                  </a:cubicBezTo>
                  <a:lnTo>
                    <a:pt x="21003" y="3596"/>
                  </a:lnTo>
                  <a:lnTo>
                    <a:pt x="210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64" name="Google Shape;864;p63"/>
            <p:cNvSpPr/>
            <p:nvPr/>
          </p:nvSpPr>
          <p:spPr>
            <a:xfrm>
              <a:off x="3515215" y="2198312"/>
              <a:ext cx="370524" cy="121217"/>
            </a:xfrm>
            <a:custGeom>
              <a:avLst/>
              <a:gdLst/>
              <a:ahLst/>
              <a:cxnLst/>
              <a:rect l="l" t="t" r="r" b="b"/>
              <a:pathLst>
                <a:path w="24747" h="8096" extrusionOk="0">
                  <a:moveTo>
                    <a:pt x="3953" y="1"/>
                  </a:moveTo>
                  <a:cubicBezTo>
                    <a:pt x="1746" y="64"/>
                    <a:pt x="0" y="1851"/>
                    <a:pt x="0" y="4038"/>
                  </a:cubicBezTo>
                  <a:cubicBezTo>
                    <a:pt x="0" y="6245"/>
                    <a:pt x="1746" y="8032"/>
                    <a:pt x="3953" y="8095"/>
                  </a:cubicBezTo>
                  <a:lnTo>
                    <a:pt x="24010" y="8095"/>
                  </a:lnTo>
                  <a:cubicBezTo>
                    <a:pt x="24410" y="8095"/>
                    <a:pt x="24746" y="7759"/>
                    <a:pt x="24746" y="7338"/>
                  </a:cubicBezTo>
                  <a:lnTo>
                    <a:pt x="24746" y="6582"/>
                  </a:lnTo>
                  <a:cubicBezTo>
                    <a:pt x="24746" y="6182"/>
                    <a:pt x="24410" y="5846"/>
                    <a:pt x="24010" y="5846"/>
                  </a:cubicBezTo>
                  <a:lnTo>
                    <a:pt x="3953" y="5867"/>
                  </a:lnTo>
                  <a:cubicBezTo>
                    <a:pt x="2965" y="5867"/>
                    <a:pt x="2166" y="5068"/>
                    <a:pt x="2145" y="4101"/>
                  </a:cubicBezTo>
                  <a:cubicBezTo>
                    <a:pt x="2145" y="3070"/>
                    <a:pt x="2965" y="2251"/>
                    <a:pt x="3995" y="2251"/>
                  </a:cubicBezTo>
                  <a:lnTo>
                    <a:pt x="24010" y="2251"/>
                  </a:lnTo>
                  <a:cubicBezTo>
                    <a:pt x="24410" y="2251"/>
                    <a:pt x="24746" y="1914"/>
                    <a:pt x="24746" y="1515"/>
                  </a:cubicBezTo>
                  <a:lnTo>
                    <a:pt x="24746" y="758"/>
                  </a:lnTo>
                  <a:cubicBezTo>
                    <a:pt x="24746" y="337"/>
                    <a:pt x="24410" y="1"/>
                    <a:pt x="240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65" name="Google Shape;865;p63"/>
            <p:cNvSpPr/>
            <p:nvPr/>
          </p:nvSpPr>
          <p:spPr>
            <a:xfrm>
              <a:off x="3864628" y="2198626"/>
              <a:ext cx="21426" cy="33703"/>
            </a:xfrm>
            <a:custGeom>
              <a:avLst/>
              <a:gdLst/>
              <a:ahLst/>
              <a:cxnLst/>
              <a:rect l="l" t="t" r="r" b="b"/>
              <a:pathLst>
                <a:path w="1431" h="2251" extrusionOk="0">
                  <a:moveTo>
                    <a:pt x="0" y="1"/>
                  </a:moveTo>
                  <a:lnTo>
                    <a:pt x="0" y="2251"/>
                  </a:lnTo>
                  <a:lnTo>
                    <a:pt x="673" y="2251"/>
                  </a:lnTo>
                  <a:cubicBezTo>
                    <a:pt x="1094" y="2251"/>
                    <a:pt x="1430" y="1914"/>
                    <a:pt x="1430" y="1494"/>
                  </a:cubicBezTo>
                  <a:lnTo>
                    <a:pt x="1430" y="758"/>
                  </a:lnTo>
                  <a:cubicBezTo>
                    <a:pt x="1430" y="337"/>
                    <a:pt x="1094" y="1"/>
                    <a:pt x="6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66" name="Google Shape;866;p63"/>
            <p:cNvSpPr/>
            <p:nvPr/>
          </p:nvSpPr>
          <p:spPr>
            <a:xfrm>
              <a:off x="3864628" y="2286141"/>
              <a:ext cx="21426" cy="33703"/>
            </a:xfrm>
            <a:custGeom>
              <a:avLst/>
              <a:gdLst/>
              <a:ahLst/>
              <a:cxnLst/>
              <a:rect l="l" t="t" r="r" b="b"/>
              <a:pathLst>
                <a:path w="1431" h="2251" extrusionOk="0">
                  <a:moveTo>
                    <a:pt x="0" y="1"/>
                  </a:moveTo>
                  <a:lnTo>
                    <a:pt x="0" y="2250"/>
                  </a:lnTo>
                  <a:lnTo>
                    <a:pt x="673" y="2250"/>
                  </a:lnTo>
                  <a:cubicBezTo>
                    <a:pt x="1094" y="2229"/>
                    <a:pt x="1430" y="1914"/>
                    <a:pt x="1430" y="1493"/>
                  </a:cubicBezTo>
                  <a:lnTo>
                    <a:pt x="1430" y="737"/>
                  </a:lnTo>
                  <a:cubicBezTo>
                    <a:pt x="1430" y="337"/>
                    <a:pt x="1094" y="1"/>
                    <a:pt x="6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67" name="Google Shape;867;p63"/>
            <p:cNvSpPr/>
            <p:nvPr/>
          </p:nvSpPr>
          <p:spPr>
            <a:xfrm>
              <a:off x="3574401" y="2259070"/>
              <a:ext cx="52583" cy="52838"/>
            </a:xfrm>
            <a:custGeom>
              <a:avLst/>
              <a:gdLst/>
              <a:ahLst/>
              <a:cxnLst/>
              <a:rect l="l" t="t" r="r" b="b"/>
              <a:pathLst>
                <a:path w="3512" h="3529" extrusionOk="0">
                  <a:moveTo>
                    <a:pt x="736" y="1"/>
                  </a:moveTo>
                  <a:cubicBezTo>
                    <a:pt x="336" y="1"/>
                    <a:pt x="0" y="337"/>
                    <a:pt x="0" y="758"/>
                  </a:cubicBezTo>
                  <a:lnTo>
                    <a:pt x="0" y="2776"/>
                  </a:lnTo>
                  <a:cubicBezTo>
                    <a:pt x="0" y="3200"/>
                    <a:pt x="343" y="3529"/>
                    <a:pt x="740" y="3529"/>
                  </a:cubicBezTo>
                  <a:cubicBezTo>
                    <a:pt x="835" y="3529"/>
                    <a:pt x="933" y="3510"/>
                    <a:pt x="1030" y="3470"/>
                  </a:cubicBezTo>
                  <a:lnTo>
                    <a:pt x="1787" y="3154"/>
                  </a:lnTo>
                  <a:lnTo>
                    <a:pt x="2460" y="3449"/>
                  </a:lnTo>
                  <a:cubicBezTo>
                    <a:pt x="2560" y="3490"/>
                    <a:pt x="2662" y="3510"/>
                    <a:pt x="2760" y="3510"/>
                  </a:cubicBezTo>
                  <a:cubicBezTo>
                    <a:pt x="3160" y="3510"/>
                    <a:pt x="3511" y="3193"/>
                    <a:pt x="3511" y="2755"/>
                  </a:cubicBezTo>
                  <a:lnTo>
                    <a:pt x="3511" y="758"/>
                  </a:lnTo>
                  <a:cubicBezTo>
                    <a:pt x="3511" y="337"/>
                    <a:pt x="3175" y="1"/>
                    <a:pt x="27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68" name="Google Shape;868;p63"/>
            <p:cNvSpPr/>
            <p:nvPr/>
          </p:nvSpPr>
          <p:spPr>
            <a:xfrm>
              <a:off x="3547316" y="1990239"/>
              <a:ext cx="316069" cy="53841"/>
            </a:xfrm>
            <a:custGeom>
              <a:avLst/>
              <a:gdLst/>
              <a:ahLst/>
              <a:cxnLst/>
              <a:rect l="l" t="t" r="r" b="b"/>
              <a:pathLst>
                <a:path w="21110" h="3596" extrusionOk="0">
                  <a:moveTo>
                    <a:pt x="1809" y="1"/>
                  </a:moveTo>
                  <a:cubicBezTo>
                    <a:pt x="800" y="1"/>
                    <a:pt x="1" y="800"/>
                    <a:pt x="1" y="1788"/>
                  </a:cubicBezTo>
                  <a:cubicBezTo>
                    <a:pt x="1" y="2776"/>
                    <a:pt x="800" y="3596"/>
                    <a:pt x="1809" y="3596"/>
                  </a:cubicBezTo>
                  <a:lnTo>
                    <a:pt x="21109" y="3596"/>
                  </a:lnTo>
                  <a:lnTo>
                    <a:pt x="21109" y="1"/>
                  </a:lnTo>
                  <a:close/>
                </a:path>
              </a:pathLst>
            </a:custGeom>
            <a:solidFill>
              <a:srgbClr val="F8FA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69" name="Google Shape;869;p63"/>
            <p:cNvSpPr/>
            <p:nvPr/>
          </p:nvSpPr>
          <p:spPr>
            <a:xfrm>
              <a:off x="3548903" y="1990239"/>
              <a:ext cx="314482" cy="53841"/>
            </a:xfrm>
            <a:custGeom>
              <a:avLst/>
              <a:gdLst/>
              <a:ahLst/>
              <a:cxnLst/>
              <a:rect l="l" t="t" r="r" b="b"/>
              <a:pathLst>
                <a:path w="21004" h="3596" extrusionOk="0">
                  <a:moveTo>
                    <a:pt x="19805" y="1"/>
                  </a:moveTo>
                  <a:lnTo>
                    <a:pt x="19805" y="1641"/>
                  </a:lnTo>
                  <a:cubicBezTo>
                    <a:pt x="19805" y="2061"/>
                    <a:pt x="19469" y="2398"/>
                    <a:pt x="19048" y="2398"/>
                  </a:cubicBezTo>
                  <a:lnTo>
                    <a:pt x="0" y="2398"/>
                  </a:lnTo>
                  <a:cubicBezTo>
                    <a:pt x="252" y="3112"/>
                    <a:pt x="925" y="3596"/>
                    <a:pt x="1703" y="3596"/>
                  </a:cubicBezTo>
                  <a:lnTo>
                    <a:pt x="21003" y="3596"/>
                  </a:lnTo>
                  <a:lnTo>
                    <a:pt x="210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70" name="Google Shape;870;p63"/>
            <p:cNvSpPr/>
            <p:nvPr/>
          </p:nvSpPr>
          <p:spPr>
            <a:xfrm>
              <a:off x="3512070" y="1956222"/>
              <a:ext cx="373669" cy="121247"/>
            </a:xfrm>
            <a:custGeom>
              <a:avLst/>
              <a:gdLst/>
              <a:ahLst/>
              <a:cxnLst/>
              <a:rect l="l" t="t" r="r" b="b"/>
              <a:pathLst>
                <a:path w="24957" h="8098" extrusionOk="0">
                  <a:moveTo>
                    <a:pt x="4049" y="1"/>
                  </a:moveTo>
                  <a:cubicBezTo>
                    <a:pt x="1829" y="1"/>
                    <a:pt x="0" y="1806"/>
                    <a:pt x="0" y="4039"/>
                  </a:cubicBezTo>
                  <a:cubicBezTo>
                    <a:pt x="0" y="6284"/>
                    <a:pt x="1850" y="8097"/>
                    <a:pt x="4086" y="8097"/>
                  </a:cubicBezTo>
                  <a:cubicBezTo>
                    <a:pt x="4112" y="8097"/>
                    <a:pt x="4137" y="8097"/>
                    <a:pt x="4163" y="8097"/>
                  </a:cubicBezTo>
                  <a:lnTo>
                    <a:pt x="24220" y="8097"/>
                  </a:lnTo>
                  <a:cubicBezTo>
                    <a:pt x="24620" y="8097"/>
                    <a:pt x="24956" y="7760"/>
                    <a:pt x="24956" y="7340"/>
                  </a:cubicBezTo>
                  <a:lnTo>
                    <a:pt x="24956" y="6583"/>
                  </a:lnTo>
                  <a:cubicBezTo>
                    <a:pt x="24956" y="6183"/>
                    <a:pt x="24620" y="5847"/>
                    <a:pt x="24220" y="5847"/>
                  </a:cubicBezTo>
                  <a:lnTo>
                    <a:pt x="4163" y="5847"/>
                  </a:lnTo>
                  <a:lnTo>
                    <a:pt x="4163" y="5868"/>
                  </a:lnTo>
                  <a:cubicBezTo>
                    <a:pt x="3175" y="5847"/>
                    <a:pt x="2376" y="5069"/>
                    <a:pt x="2355" y="4102"/>
                  </a:cubicBezTo>
                  <a:cubicBezTo>
                    <a:pt x="2355" y="3072"/>
                    <a:pt x="3175" y="2252"/>
                    <a:pt x="4205" y="2252"/>
                  </a:cubicBezTo>
                  <a:lnTo>
                    <a:pt x="24220" y="2252"/>
                  </a:lnTo>
                  <a:cubicBezTo>
                    <a:pt x="24620" y="2252"/>
                    <a:pt x="24956" y="1915"/>
                    <a:pt x="24956" y="1495"/>
                  </a:cubicBezTo>
                  <a:lnTo>
                    <a:pt x="24956" y="759"/>
                  </a:lnTo>
                  <a:cubicBezTo>
                    <a:pt x="24956" y="339"/>
                    <a:pt x="24620" y="2"/>
                    <a:pt x="24220" y="2"/>
                  </a:cubicBezTo>
                  <a:lnTo>
                    <a:pt x="4163" y="2"/>
                  </a:lnTo>
                  <a:cubicBezTo>
                    <a:pt x="4125" y="1"/>
                    <a:pt x="4087" y="1"/>
                    <a:pt x="40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71" name="Google Shape;871;p63"/>
            <p:cNvSpPr/>
            <p:nvPr/>
          </p:nvSpPr>
          <p:spPr>
            <a:xfrm>
              <a:off x="3864628" y="1956566"/>
              <a:ext cx="21426" cy="33688"/>
            </a:xfrm>
            <a:custGeom>
              <a:avLst/>
              <a:gdLst/>
              <a:ahLst/>
              <a:cxnLst/>
              <a:rect l="l" t="t" r="r" b="b"/>
              <a:pathLst>
                <a:path w="1431" h="2250" extrusionOk="0">
                  <a:moveTo>
                    <a:pt x="0" y="0"/>
                  </a:moveTo>
                  <a:lnTo>
                    <a:pt x="0" y="2250"/>
                  </a:lnTo>
                  <a:lnTo>
                    <a:pt x="673" y="2250"/>
                  </a:lnTo>
                  <a:cubicBezTo>
                    <a:pt x="1094" y="2250"/>
                    <a:pt x="1430" y="1913"/>
                    <a:pt x="1430" y="1493"/>
                  </a:cubicBezTo>
                  <a:lnTo>
                    <a:pt x="1430" y="757"/>
                  </a:lnTo>
                  <a:cubicBezTo>
                    <a:pt x="1430" y="337"/>
                    <a:pt x="1094" y="0"/>
                    <a:pt x="6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72" name="Google Shape;872;p63"/>
            <p:cNvSpPr/>
            <p:nvPr/>
          </p:nvSpPr>
          <p:spPr>
            <a:xfrm>
              <a:off x="3864628" y="2044065"/>
              <a:ext cx="21426" cy="33703"/>
            </a:xfrm>
            <a:custGeom>
              <a:avLst/>
              <a:gdLst/>
              <a:ahLst/>
              <a:cxnLst/>
              <a:rect l="l" t="t" r="r" b="b"/>
              <a:pathLst>
                <a:path w="1431" h="2251" extrusionOk="0">
                  <a:moveTo>
                    <a:pt x="0" y="1"/>
                  </a:moveTo>
                  <a:lnTo>
                    <a:pt x="0" y="2251"/>
                  </a:lnTo>
                  <a:lnTo>
                    <a:pt x="673" y="2251"/>
                  </a:lnTo>
                  <a:cubicBezTo>
                    <a:pt x="1094" y="2251"/>
                    <a:pt x="1430" y="1914"/>
                    <a:pt x="1430" y="1494"/>
                  </a:cubicBezTo>
                  <a:lnTo>
                    <a:pt x="1430" y="737"/>
                  </a:lnTo>
                  <a:cubicBezTo>
                    <a:pt x="1430" y="337"/>
                    <a:pt x="1094" y="1"/>
                    <a:pt x="6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73" name="Google Shape;873;p63"/>
            <p:cNvSpPr/>
            <p:nvPr/>
          </p:nvSpPr>
          <p:spPr>
            <a:xfrm>
              <a:off x="3574401" y="2016995"/>
              <a:ext cx="52583" cy="52733"/>
            </a:xfrm>
            <a:custGeom>
              <a:avLst/>
              <a:gdLst/>
              <a:ahLst/>
              <a:cxnLst/>
              <a:rect l="l" t="t" r="r" b="b"/>
              <a:pathLst>
                <a:path w="3512" h="3522" extrusionOk="0">
                  <a:moveTo>
                    <a:pt x="736" y="1"/>
                  </a:moveTo>
                  <a:cubicBezTo>
                    <a:pt x="336" y="1"/>
                    <a:pt x="0" y="337"/>
                    <a:pt x="0" y="758"/>
                  </a:cubicBezTo>
                  <a:lnTo>
                    <a:pt x="0" y="2776"/>
                  </a:lnTo>
                  <a:cubicBezTo>
                    <a:pt x="0" y="3205"/>
                    <a:pt x="349" y="3521"/>
                    <a:pt x="752" y="3521"/>
                  </a:cubicBezTo>
                  <a:cubicBezTo>
                    <a:pt x="843" y="3521"/>
                    <a:pt x="937" y="3505"/>
                    <a:pt x="1030" y="3470"/>
                  </a:cubicBezTo>
                  <a:lnTo>
                    <a:pt x="1787" y="3155"/>
                  </a:lnTo>
                  <a:lnTo>
                    <a:pt x="2460" y="3449"/>
                  </a:lnTo>
                  <a:cubicBezTo>
                    <a:pt x="2560" y="3491"/>
                    <a:pt x="2662" y="3510"/>
                    <a:pt x="2760" y="3510"/>
                  </a:cubicBezTo>
                  <a:cubicBezTo>
                    <a:pt x="3160" y="3510"/>
                    <a:pt x="3511" y="3193"/>
                    <a:pt x="3511" y="2755"/>
                  </a:cubicBezTo>
                  <a:lnTo>
                    <a:pt x="3511" y="758"/>
                  </a:lnTo>
                  <a:cubicBezTo>
                    <a:pt x="3511" y="337"/>
                    <a:pt x="3175" y="1"/>
                    <a:pt x="27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74" name="Google Shape;874;p63"/>
            <p:cNvSpPr/>
            <p:nvPr/>
          </p:nvSpPr>
          <p:spPr>
            <a:xfrm>
              <a:off x="3536311" y="2111127"/>
              <a:ext cx="315740" cy="53841"/>
            </a:xfrm>
            <a:custGeom>
              <a:avLst/>
              <a:gdLst/>
              <a:ahLst/>
              <a:cxnLst/>
              <a:rect l="l" t="t" r="r" b="b"/>
              <a:pathLst>
                <a:path w="21088" h="3596" extrusionOk="0">
                  <a:moveTo>
                    <a:pt x="0" y="0"/>
                  </a:moveTo>
                  <a:lnTo>
                    <a:pt x="0" y="3595"/>
                  </a:lnTo>
                  <a:lnTo>
                    <a:pt x="19300" y="3595"/>
                  </a:lnTo>
                  <a:cubicBezTo>
                    <a:pt x="20289" y="3595"/>
                    <a:pt x="21088" y="2796"/>
                    <a:pt x="21088" y="1808"/>
                  </a:cubicBezTo>
                  <a:cubicBezTo>
                    <a:pt x="21088" y="820"/>
                    <a:pt x="20289" y="0"/>
                    <a:pt x="19300" y="0"/>
                  </a:cubicBezTo>
                  <a:close/>
                </a:path>
              </a:pathLst>
            </a:custGeom>
            <a:solidFill>
              <a:srgbClr val="F8FA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75" name="Google Shape;875;p63"/>
            <p:cNvSpPr/>
            <p:nvPr/>
          </p:nvSpPr>
          <p:spPr>
            <a:xfrm>
              <a:off x="3536311" y="2111127"/>
              <a:ext cx="315740" cy="53841"/>
            </a:xfrm>
            <a:custGeom>
              <a:avLst/>
              <a:gdLst/>
              <a:ahLst/>
              <a:cxnLst/>
              <a:rect l="l" t="t" r="r" b="b"/>
              <a:pathLst>
                <a:path w="21088" h="3596" extrusionOk="0">
                  <a:moveTo>
                    <a:pt x="19279" y="0"/>
                  </a:moveTo>
                  <a:cubicBezTo>
                    <a:pt x="19679" y="1178"/>
                    <a:pt x="18817" y="2397"/>
                    <a:pt x="17576" y="2397"/>
                  </a:cubicBezTo>
                  <a:lnTo>
                    <a:pt x="0" y="2397"/>
                  </a:lnTo>
                  <a:lnTo>
                    <a:pt x="0" y="3595"/>
                  </a:lnTo>
                  <a:lnTo>
                    <a:pt x="19300" y="3595"/>
                  </a:lnTo>
                  <a:cubicBezTo>
                    <a:pt x="20289" y="3595"/>
                    <a:pt x="21088" y="2796"/>
                    <a:pt x="21088" y="1808"/>
                  </a:cubicBezTo>
                  <a:cubicBezTo>
                    <a:pt x="21088" y="820"/>
                    <a:pt x="20289" y="0"/>
                    <a:pt x="19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76" name="Google Shape;876;p63"/>
            <p:cNvSpPr/>
            <p:nvPr/>
          </p:nvSpPr>
          <p:spPr>
            <a:xfrm>
              <a:off x="3513642" y="2077439"/>
              <a:ext cx="370509" cy="120888"/>
            </a:xfrm>
            <a:custGeom>
              <a:avLst/>
              <a:gdLst/>
              <a:ahLst/>
              <a:cxnLst/>
              <a:rect l="l" t="t" r="r" b="b"/>
              <a:pathLst>
                <a:path w="24746" h="8074" extrusionOk="0">
                  <a:moveTo>
                    <a:pt x="757" y="1"/>
                  </a:moveTo>
                  <a:cubicBezTo>
                    <a:pt x="337" y="1"/>
                    <a:pt x="0" y="337"/>
                    <a:pt x="0" y="757"/>
                  </a:cubicBezTo>
                  <a:lnTo>
                    <a:pt x="0" y="1493"/>
                  </a:lnTo>
                  <a:cubicBezTo>
                    <a:pt x="0" y="1914"/>
                    <a:pt x="337" y="2250"/>
                    <a:pt x="757" y="2250"/>
                  </a:cubicBezTo>
                  <a:lnTo>
                    <a:pt x="20772" y="2250"/>
                  </a:lnTo>
                  <a:cubicBezTo>
                    <a:pt x="21782" y="2250"/>
                    <a:pt x="22602" y="3070"/>
                    <a:pt x="22602" y="4079"/>
                  </a:cubicBezTo>
                  <a:cubicBezTo>
                    <a:pt x="22602" y="5067"/>
                    <a:pt x="21803" y="5845"/>
                    <a:pt x="20814" y="5845"/>
                  </a:cubicBezTo>
                  <a:lnTo>
                    <a:pt x="20814" y="5824"/>
                  </a:lnTo>
                  <a:lnTo>
                    <a:pt x="757" y="5824"/>
                  </a:lnTo>
                  <a:cubicBezTo>
                    <a:pt x="337" y="5824"/>
                    <a:pt x="0" y="6161"/>
                    <a:pt x="0" y="6581"/>
                  </a:cubicBezTo>
                  <a:lnTo>
                    <a:pt x="0" y="7338"/>
                  </a:lnTo>
                  <a:cubicBezTo>
                    <a:pt x="0" y="7738"/>
                    <a:pt x="337" y="8074"/>
                    <a:pt x="757" y="8074"/>
                  </a:cubicBezTo>
                  <a:lnTo>
                    <a:pt x="20814" y="8074"/>
                  </a:lnTo>
                  <a:cubicBezTo>
                    <a:pt x="23001" y="8032"/>
                    <a:pt x="24746" y="6224"/>
                    <a:pt x="24746" y="4037"/>
                  </a:cubicBezTo>
                  <a:cubicBezTo>
                    <a:pt x="24746" y="1851"/>
                    <a:pt x="23001" y="64"/>
                    <a:pt x="208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77" name="Google Shape;877;p63"/>
            <p:cNvSpPr/>
            <p:nvPr/>
          </p:nvSpPr>
          <p:spPr>
            <a:xfrm>
              <a:off x="3806385" y="2077753"/>
              <a:ext cx="77767" cy="120888"/>
            </a:xfrm>
            <a:custGeom>
              <a:avLst/>
              <a:gdLst/>
              <a:ahLst/>
              <a:cxnLst/>
              <a:rect l="l" t="t" r="r" b="b"/>
              <a:pathLst>
                <a:path w="5194" h="8074" extrusionOk="0">
                  <a:moveTo>
                    <a:pt x="1" y="1"/>
                  </a:moveTo>
                  <a:cubicBezTo>
                    <a:pt x="2188" y="43"/>
                    <a:pt x="3933" y="1851"/>
                    <a:pt x="3933" y="4037"/>
                  </a:cubicBezTo>
                  <a:cubicBezTo>
                    <a:pt x="3933" y="6224"/>
                    <a:pt x="2188" y="8011"/>
                    <a:pt x="1" y="8074"/>
                  </a:cubicBezTo>
                  <a:lnTo>
                    <a:pt x="1262" y="8074"/>
                  </a:lnTo>
                  <a:cubicBezTo>
                    <a:pt x="3449" y="8011"/>
                    <a:pt x="5194" y="6224"/>
                    <a:pt x="5194" y="4037"/>
                  </a:cubicBezTo>
                  <a:cubicBezTo>
                    <a:pt x="5194" y="1851"/>
                    <a:pt x="3449" y="43"/>
                    <a:pt x="1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78" name="Google Shape;878;p63"/>
            <p:cNvSpPr/>
            <p:nvPr/>
          </p:nvSpPr>
          <p:spPr>
            <a:xfrm>
              <a:off x="3772397" y="2138182"/>
              <a:ext cx="52898" cy="52568"/>
            </a:xfrm>
            <a:custGeom>
              <a:avLst/>
              <a:gdLst/>
              <a:ahLst/>
              <a:cxnLst/>
              <a:rect l="l" t="t" r="r" b="b"/>
              <a:pathLst>
                <a:path w="3533" h="3511" extrusionOk="0">
                  <a:moveTo>
                    <a:pt x="720" y="0"/>
                  </a:moveTo>
                  <a:cubicBezTo>
                    <a:pt x="317" y="0"/>
                    <a:pt x="0" y="329"/>
                    <a:pt x="0" y="737"/>
                  </a:cubicBezTo>
                  <a:lnTo>
                    <a:pt x="0" y="2734"/>
                  </a:lnTo>
                  <a:cubicBezTo>
                    <a:pt x="0" y="3173"/>
                    <a:pt x="365" y="3489"/>
                    <a:pt x="759" y="3489"/>
                  </a:cubicBezTo>
                  <a:cubicBezTo>
                    <a:pt x="856" y="3489"/>
                    <a:pt x="956" y="3470"/>
                    <a:pt x="1052" y="3428"/>
                  </a:cubicBezTo>
                  <a:lnTo>
                    <a:pt x="1745" y="3134"/>
                  </a:lnTo>
                  <a:lnTo>
                    <a:pt x="2502" y="3449"/>
                  </a:lnTo>
                  <a:cubicBezTo>
                    <a:pt x="2599" y="3491"/>
                    <a:pt x="2697" y="3510"/>
                    <a:pt x="2794" y="3510"/>
                  </a:cubicBezTo>
                  <a:cubicBezTo>
                    <a:pt x="3182" y="3510"/>
                    <a:pt x="3532" y="3197"/>
                    <a:pt x="3532" y="2776"/>
                  </a:cubicBezTo>
                  <a:lnTo>
                    <a:pt x="3532" y="737"/>
                  </a:lnTo>
                  <a:cubicBezTo>
                    <a:pt x="3532" y="349"/>
                    <a:pt x="3215" y="0"/>
                    <a:pt x="2811" y="0"/>
                  </a:cubicBezTo>
                  <a:cubicBezTo>
                    <a:pt x="2799" y="0"/>
                    <a:pt x="2787" y="1"/>
                    <a:pt x="2776" y="1"/>
                  </a:cubicBezTo>
                  <a:lnTo>
                    <a:pt x="757" y="1"/>
                  </a:lnTo>
                  <a:cubicBezTo>
                    <a:pt x="745" y="1"/>
                    <a:pt x="732" y="0"/>
                    <a:pt x="7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79" name="Google Shape;879;p63"/>
          <p:cNvGrpSpPr/>
          <p:nvPr/>
        </p:nvGrpSpPr>
        <p:grpSpPr>
          <a:xfrm>
            <a:off x="1469373" y="1543572"/>
            <a:ext cx="504291" cy="482796"/>
            <a:chOff x="3943638" y="3815072"/>
            <a:chExt cx="357933" cy="342676"/>
          </a:xfrm>
        </p:grpSpPr>
        <p:sp>
          <p:nvSpPr>
            <p:cNvPr id="880" name="Google Shape;880;p63"/>
            <p:cNvSpPr/>
            <p:nvPr/>
          </p:nvSpPr>
          <p:spPr>
            <a:xfrm>
              <a:off x="4136918" y="3996389"/>
              <a:ext cx="87215" cy="87514"/>
            </a:xfrm>
            <a:custGeom>
              <a:avLst/>
              <a:gdLst/>
              <a:ahLst/>
              <a:cxnLst/>
              <a:rect l="l" t="t" r="r" b="b"/>
              <a:pathLst>
                <a:path w="5825" h="5845" extrusionOk="0">
                  <a:moveTo>
                    <a:pt x="1073" y="0"/>
                  </a:moveTo>
                  <a:lnTo>
                    <a:pt x="1" y="1072"/>
                  </a:lnTo>
                  <a:lnTo>
                    <a:pt x="4752" y="5845"/>
                  </a:lnTo>
                  <a:lnTo>
                    <a:pt x="5824" y="4752"/>
                  </a:lnTo>
                  <a:lnTo>
                    <a:pt x="10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81" name="Google Shape;881;p63"/>
            <p:cNvSpPr/>
            <p:nvPr/>
          </p:nvSpPr>
          <p:spPr>
            <a:xfrm>
              <a:off x="4173750" y="4034240"/>
              <a:ext cx="127820" cy="123508"/>
            </a:xfrm>
            <a:custGeom>
              <a:avLst/>
              <a:gdLst/>
              <a:ahLst/>
              <a:cxnLst/>
              <a:rect l="l" t="t" r="r" b="b"/>
              <a:pathLst>
                <a:path w="8537" h="8249" extrusionOk="0">
                  <a:moveTo>
                    <a:pt x="1790" y="0"/>
                  </a:moveTo>
                  <a:cubicBezTo>
                    <a:pt x="1628" y="0"/>
                    <a:pt x="1467" y="63"/>
                    <a:pt x="1346" y="184"/>
                  </a:cubicBezTo>
                  <a:lnTo>
                    <a:pt x="253" y="1299"/>
                  </a:lnTo>
                  <a:cubicBezTo>
                    <a:pt x="0" y="1530"/>
                    <a:pt x="0" y="1908"/>
                    <a:pt x="211" y="2161"/>
                  </a:cubicBezTo>
                  <a:lnTo>
                    <a:pt x="4983" y="7606"/>
                  </a:lnTo>
                  <a:cubicBezTo>
                    <a:pt x="5355" y="8032"/>
                    <a:pt x="5874" y="8248"/>
                    <a:pt x="6396" y="8248"/>
                  </a:cubicBezTo>
                  <a:cubicBezTo>
                    <a:pt x="6879" y="8248"/>
                    <a:pt x="7364" y="8064"/>
                    <a:pt x="7737" y="7690"/>
                  </a:cubicBezTo>
                  <a:lnTo>
                    <a:pt x="7758" y="7690"/>
                  </a:lnTo>
                  <a:cubicBezTo>
                    <a:pt x="8536" y="6912"/>
                    <a:pt x="8494" y="5651"/>
                    <a:pt x="7653" y="4936"/>
                  </a:cubicBezTo>
                  <a:lnTo>
                    <a:pt x="2208" y="163"/>
                  </a:lnTo>
                  <a:cubicBezTo>
                    <a:pt x="2087" y="53"/>
                    <a:pt x="1938" y="0"/>
                    <a:pt x="1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82" name="Google Shape;882;p63"/>
            <p:cNvSpPr/>
            <p:nvPr/>
          </p:nvSpPr>
          <p:spPr>
            <a:xfrm>
              <a:off x="4173750" y="4042969"/>
              <a:ext cx="122460" cy="114779"/>
            </a:xfrm>
            <a:custGeom>
              <a:avLst/>
              <a:gdLst/>
              <a:ahLst/>
              <a:cxnLst/>
              <a:rect l="l" t="t" r="r" b="b"/>
              <a:pathLst>
                <a:path w="8179" h="7666" extrusionOk="0">
                  <a:moveTo>
                    <a:pt x="967" y="1"/>
                  </a:moveTo>
                  <a:lnTo>
                    <a:pt x="253" y="716"/>
                  </a:lnTo>
                  <a:cubicBezTo>
                    <a:pt x="0" y="947"/>
                    <a:pt x="0" y="1325"/>
                    <a:pt x="211" y="1578"/>
                  </a:cubicBezTo>
                  <a:lnTo>
                    <a:pt x="4983" y="7023"/>
                  </a:lnTo>
                  <a:cubicBezTo>
                    <a:pt x="5366" y="7449"/>
                    <a:pt x="5884" y="7665"/>
                    <a:pt x="6404" y="7665"/>
                  </a:cubicBezTo>
                  <a:cubicBezTo>
                    <a:pt x="6883" y="7665"/>
                    <a:pt x="7364" y="7481"/>
                    <a:pt x="7737" y="7107"/>
                  </a:cubicBezTo>
                  <a:cubicBezTo>
                    <a:pt x="7927" y="6918"/>
                    <a:pt x="8095" y="6666"/>
                    <a:pt x="8179" y="6413"/>
                  </a:cubicBezTo>
                  <a:lnTo>
                    <a:pt x="8179" y="6413"/>
                  </a:lnTo>
                  <a:cubicBezTo>
                    <a:pt x="7964" y="6493"/>
                    <a:pt x="7742" y="6532"/>
                    <a:pt x="7523" y="6532"/>
                  </a:cubicBezTo>
                  <a:cubicBezTo>
                    <a:pt x="6991" y="6532"/>
                    <a:pt x="6476" y="6304"/>
                    <a:pt x="6118" y="5888"/>
                  </a:cubicBezTo>
                  <a:lnTo>
                    <a:pt x="96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83" name="Google Shape;883;p63"/>
            <p:cNvSpPr/>
            <p:nvPr/>
          </p:nvSpPr>
          <p:spPr>
            <a:xfrm>
              <a:off x="3943638" y="3815072"/>
              <a:ext cx="268846" cy="245235"/>
            </a:xfrm>
            <a:custGeom>
              <a:avLst/>
              <a:gdLst/>
              <a:ahLst/>
              <a:cxnLst/>
              <a:rect l="l" t="t" r="r" b="b"/>
              <a:pathLst>
                <a:path w="17956" h="16379" extrusionOk="0">
                  <a:moveTo>
                    <a:pt x="8978" y="0"/>
                  </a:moveTo>
                  <a:cubicBezTo>
                    <a:pt x="6886" y="0"/>
                    <a:pt x="4794" y="799"/>
                    <a:pt x="3196" y="2397"/>
                  </a:cubicBezTo>
                  <a:cubicBezTo>
                    <a:pt x="1" y="5593"/>
                    <a:pt x="1" y="10786"/>
                    <a:pt x="3196" y="13981"/>
                  </a:cubicBezTo>
                  <a:cubicBezTo>
                    <a:pt x="4794" y="15579"/>
                    <a:pt x="6886" y="16378"/>
                    <a:pt x="8978" y="16378"/>
                  </a:cubicBezTo>
                  <a:cubicBezTo>
                    <a:pt x="11070" y="16378"/>
                    <a:pt x="13162" y="15579"/>
                    <a:pt x="14760" y="13981"/>
                  </a:cubicBezTo>
                  <a:cubicBezTo>
                    <a:pt x="17955" y="10786"/>
                    <a:pt x="17955" y="5593"/>
                    <a:pt x="14760" y="2397"/>
                  </a:cubicBezTo>
                  <a:cubicBezTo>
                    <a:pt x="13162" y="799"/>
                    <a:pt x="11070" y="0"/>
                    <a:pt x="89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84" name="Google Shape;884;p63"/>
            <p:cNvSpPr/>
            <p:nvPr/>
          </p:nvSpPr>
          <p:spPr>
            <a:xfrm>
              <a:off x="3974795" y="3843715"/>
              <a:ext cx="206516" cy="187860"/>
            </a:xfrm>
            <a:custGeom>
              <a:avLst/>
              <a:gdLst/>
              <a:ahLst/>
              <a:cxnLst/>
              <a:rect l="l" t="t" r="r" b="b"/>
              <a:pathLst>
                <a:path w="13793" h="12547" extrusionOk="0">
                  <a:moveTo>
                    <a:pt x="6897" y="0"/>
                  </a:moveTo>
                  <a:cubicBezTo>
                    <a:pt x="5294" y="0"/>
                    <a:pt x="3691" y="610"/>
                    <a:pt x="2461" y="1829"/>
                  </a:cubicBezTo>
                  <a:cubicBezTo>
                    <a:pt x="1" y="4289"/>
                    <a:pt x="1" y="8263"/>
                    <a:pt x="2461" y="10702"/>
                  </a:cubicBezTo>
                  <a:cubicBezTo>
                    <a:pt x="3691" y="11932"/>
                    <a:pt x="5294" y="12547"/>
                    <a:pt x="6897" y="12547"/>
                  </a:cubicBezTo>
                  <a:cubicBezTo>
                    <a:pt x="8500" y="12547"/>
                    <a:pt x="10103" y="11932"/>
                    <a:pt x="11333" y="10702"/>
                  </a:cubicBezTo>
                  <a:cubicBezTo>
                    <a:pt x="13793" y="8263"/>
                    <a:pt x="13793" y="4289"/>
                    <a:pt x="11333" y="1829"/>
                  </a:cubicBezTo>
                  <a:cubicBezTo>
                    <a:pt x="10103" y="610"/>
                    <a:pt x="8500" y="0"/>
                    <a:pt x="68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85" name="Google Shape;885;p63"/>
            <p:cNvSpPr/>
            <p:nvPr/>
          </p:nvSpPr>
          <p:spPr>
            <a:xfrm>
              <a:off x="3973538" y="3863538"/>
              <a:ext cx="178817" cy="167857"/>
            </a:xfrm>
            <a:custGeom>
              <a:avLst/>
              <a:gdLst/>
              <a:ahLst/>
              <a:cxnLst/>
              <a:rect l="l" t="t" r="r" b="b"/>
              <a:pathLst>
                <a:path w="11943" h="11211" extrusionOk="0">
                  <a:moveTo>
                    <a:pt x="3134" y="1"/>
                  </a:moveTo>
                  <a:cubicBezTo>
                    <a:pt x="2923" y="148"/>
                    <a:pt x="2734" y="337"/>
                    <a:pt x="2545" y="527"/>
                  </a:cubicBezTo>
                  <a:cubicBezTo>
                    <a:pt x="1" y="3070"/>
                    <a:pt x="148" y="7254"/>
                    <a:pt x="2860" y="9651"/>
                  </a:cubicBezTo>
                  <a:cubicBezTo>
                    <a:pt x="4056" y="10699"/>
                    <a:pt x="5530" y="11211"/>
                    <a:pt x="6995" y="11211"/>
                  </a:cubicBezTo>
                  <a:cubicBezTo>
                    <a:pt x="8853" y="11211"/>
                    <a:pt x="10697" y="10388"/>
                    <a:pt x="11943" y="8789"/>
                  </a:cubicBezTo>
                  <a:lnTo>
                    <a:pt x="11943" y="8789"/>
                  </a:lnTo>
                  <a:cubicBezTo>
                    <a:pt x="10805" y="9668"/>
                    <a:pt x="9455" y="10100"/>
                    <a:pt x="8111" y="10100"/>
                  </a:cubicBezTo>
                  <a:cubicBezTo>
                    <a:pt x="6499" y="10100"/>
                    <a:pt x="4896" y="9479"/>
                    <a:pt x="3680" y="8263"/>
                  </a:cubicBezTo>
                  <a:cubicBezTo>
                    <a:pt x="1452" y="6035"/>
                    <a:pt x="1220" y="2482"/>
                    <a:pt x="3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86" name="Google Shape;886;p63"/>
            <p:cNvSpPr/>
            <p:nvPr/>
          </p:nvSpPr>
          <p:spPr>
            <a:xfrm>
              <a:off x="4028008" y="3869842"/>
              <a:ext cx="102202" cy="29017"/>
            </a:xfrm>
            <a:custGeom>
              <a:avLst/>
              <a:gdLst/>
              <a:ahLst/>
              <a:cxnLst/>
              <a:rect l="l" t="t" r="r" b="b"/>
              <a:pathLst>
                <a:path w="6826" h="1938" extrusionOk="0">
                  <a:moveTo>
                    <a:pt x="3332" y="0"/>
                  </a:moveTo>
                  <a:cubicBezTo>
                    <a:pt x="2171" y="0"/>
                    <a:pt x="1009" y="442"/>
                    <a:pt x="126" y="1325"/>
                  </a:cubicBezTo>
                  <a:cubicBezTo>
                    <a:pt x="0" y="1451"/>
                    <a:pt x="0" y="1661"/>
                    <a:pt x="126" y="1808"/>
                  </a:cubicBezTo>
                  <a:cubicBezTo>
                    <a:pt x="189" y="1872"/>
                    <a:pt x="273" y="1903"/>
                    <a:pt x="360" y="1903"/>
                  </a:cubicBezTo>
                  <a:cubicBezTo>
                    <a:pt x="447" y="1903"/>
                    <a:pt x="536" y="1872"/>
                    <a:pt x="610" y="1808"/>
                  </a:cubicBezTo>
                  <a:cubicBezTo>
                    <a:pt x="1356" y="1052"/>
                    <a:pt x="2344" y="673"/>
                    <a:pt x="3332" y="673"/>
                  </a:cubicBezTo>
                  <a:cubicBezTo>
                    <a:pt x="4321" y="673"/>
                    <a:pt x="5309" y="1052"/>
                    <a:pt x="6055" y="1808"/>
                  </a:cubicBezTo>
                  <a:cubicBezTo>
                    <a:pt x="6131" y="1900"/>
                    <a:pt x="6220" y="1937"/>
                    <a:pt x="6307" y="1937"/>
                  </a:cubicBezTo>
                  <a:cubicBezTo>
                    <a:pt x="6580" y="1937"/>
                    <a:pt x="6826" y="1564"/>
                    <a:pt x="6539" y="1325"/>
                  </a:cubicBezTo>
                  <a:cubicBezTo>
                    <a:pt x="5656" y="442"/>
                    <a:pt x="4494" y="0"/>
                    <a:pt x="3332" y="0"/>
                  </a:cubicBezTo>
                  <a:close/>
                </a:path>
              </a:pathLst>
            </a:custGeom>
            <a:solidFill>
              <a:srgbClr val="F8FA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87" name="Google Shape;887;p63"/>
            <p:cNvSpPr/>
            <p:nvPr/>
          </p:nvSpPr>
          <p:spPr>
            <a:xfrm>
              <a:off x="4173750" y="4034240"/>
              <a:ext cx="51640" cy="50936"/>
            </a:xfrm>
            <a:custGeom>
              <a:avLst/>
              <a:gdLst/>
              <a:ahLst/>
              <a:cxnLst/>
              <a:rect l="l" t="t" r="r" b="b"/>
              <a:pathLst>
                <a:path w="3449" h="3402" extrusionOk="0">
                  <a:moveTo>
                    <a:pt x="1790" y="0"/>
                  </a:moveTo>
                  <a:cubicBezTo>
                    <a:pt x="1628" y="0"/>
                    <a:pt x="1467" y="63"/>
                    <a:pt x="1346" y="184"/>
                  </a:cubicBezTo>
                  <a:lnTo>
                    <a:pt x="253" y="1299"/>
                  </a:lnTo>
                  <a:cubicBezTo>
                    <a:pt x="0" y="1530"/>
                    <a:pt x="0" y="1908"/>
                    <a:pt x="211" y="2140"/>
                  </a:cubicBezTo>
                  <a:lnTo>
                    <a:pt x="1304" y="3401"/>
                  </a:lnTo>
                  <a:lnTo>
                    <a:pt x="3448" y="1257"/>
                  </a:lnTo>
                  <a:lnTo>
                    <a:pt x="2208" y="163"/>
                  </a:lnTo>
                  <a:cubicBezTo>
                    <a:pt x="2087" y="53"/>
                    <a:pt x="1938" y="0"/>
                    <a:pt x="17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88" name="Google Shape;888;p63"/>
            <p:cNvSpPr/>
            <p:nvPr/>
          </p:nvSpPr>
          <p:spPr>
            <a:xfrm>
              <a:off x="4173750" y="4042969"/>
              <a:ext cx="36533" cy="42207"/>
            </a:xfrm>
            <a:custGeom>
              <a:avLst/>
              <a:gdLst/>
              <a:ahLst/>
              <a:cxnLst/>
              <a:rect l="l" t="t" r="r" b="b"/>
              <a:pathLst>
                <a:path w="2440" h="2819" extrusionOk="0">
                  <a:moveTo>
                    <a:pt x="967" y="1"/>
                  </a:moveTo>
                  <a:lnTo>
                    <a:pt x="253" y="716"/>
                  </a:lnTo>
                  <a:cubicBezTo>
                    <a:pt x="0" y="947"/>
                    <a:pt x="0" y="1325"/>
                    <a:pt x="211" y="1578"/>
                  </a:cubicBezTo>
                  <a:lnTo>
                    <a:pt x="1304" y="2818"/>
                  </a:lnTo>
                  <a:lnTo>
                    <a:pt x="2439" y="1662"/>
                  </a:lnTo>
                  <a:lnTo>
                    <a:pt x="9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89" name="Google Shape;889;p63"/>
          <p:cNvGrpSpPr/>
          <p:nvPr/>
        </p:nvGrpSpPr>
        <p:grpSpPr>
          <a:xfrm>
            <a:off x="7229995" y="1518409"/>
            <a:ext cx="689771" cy="512312"/>
            <a:chOff x="3486572" y="2433470"/>
            <a:chExt cx="379328" cy="281738"/>
          </a:xfrm>
        </p:grpSpPr>
        <p:sp>
          <p:nvSpPr>
            <p:cNvPr id="890" name="Google Shape;890;p63"/>
            <p:cNvSpPr/>
            <p:nvPr/>
          </p:nvSpPr>
          <p:spPr>
            <a:xfrm>
              <a:off x="3549217" y="2556544"/>
              <a:ext cx="253724" cy="139858"/>
            </a:xfrm>
            <a:custGeom>
              <a:avLst/>
              <a:gdLst/>
              <a:ahLst/>
              <a:cxnLst/>
              <a:rect l="l" t="t" r="r" b="b"/>
              <a:pathLst>
                <a:path w="16946" h="9341" extrusionOk="0">
                  <a:moveTo>
                    <a:pt x="0" y="1"/>
                  </a:moveTo>
                  <a:lnTo>
                    <a:pt x="0" y="6371"/>
                  </a:lnTo>
                  <a:cubicBezTo>
                    <a:pt x="2447" y="8323"/>
                    <a:pt x="5443" y="9341"/>
                    <a:pt x="8469" y="9341"/>
                  </a:cubicBezTo>
                  <a:cubicBezTo>
                    <a:pt x="10071" y="9341"/>
                    <a:pt x="11682" y="9056"/>
                    <a:pt x="13224" y="8474"/>
                  </a:cubicBezTo>
                  <a:cubicBezTo>
                    <a:pt x="13498" y="8389"/>
                    <a:pt x="13771" y="8284"/>
                    <a:pt x="14023" y="8158"/>
                  </a:cubicBezTo>
                  <a:cubicBezTo>
                    <a:pt x="15075" y="7696"/>
                    <a:pt x="16042" y="7086"/>
                    <a:pt x="16946" y="6371"/>
                  </a:cubicBezTo>
                  <a:lnTo>
                    <a:pt x="169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91" name="Google Shape;891;p63"/>
            <p:cNvSpPr/>
            <p:nvPr/>
          </p:nvSpPr>
          <p:spPr>
            <a:xfrm>
              <a:off x="3549532" y="2556544"/>
              <a:ext cx="62016" cy="129392"/>
            </a:xfrm>
            <a:custGeom>
              <a:avLst/>
              <a:gdLst/>
              <a:ahLst/>
              <a:cxnLst/>
              <a:rect l="l" t="t" r="r" b="b"/>
              <a:pathLst>
                <a:path w="4142" h="8642" extrusionOk="0">
                  <a:moveTo>
                    <a:pt x="0" y="1"/>
                  </a:moveTo>
                  <a:lnTo>
                    <a:pt x="0" y="6371"/>
                  </a:lnTo>
                  <a:cubicBezTo>
                    <a:pt x="1241" y="7359"/>
                    <a:pt x="2649" y="8137"/>
                    <a:pt x="4142" y="8642"/>
                  </a:cubicBezTo>
                  <a:lnTo>
                    <a:pt x="41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92" name="Google Shape;892;p63"/>
            <p:cNvSpPr/>
            <p:nvPr/>
          </p:nvSpPr>
          <p:spPr>
            <a:xfrm>
              <a:off x="3746734" y="2570079"/>
              <a:ext cx="12921" cy="113342"/>
            </a:xfrm>
            <a:custGeom>
              <a:avLst/>
              <a:gdLst/>
              <a:ahLst/>
              <a:cxnLst/>
              <a:rect l="l" t="t" r="r" b="b"/>
              <a:pathLst>
                <a:path w="863" h="7570" extrusionOk="0">
                  <a:moveTo>
                    <a:pt x="432" y="1"/>
                  </a:moveTo>
                  <a:cubicBezTo>
                    <a:pt x="216" y="1"/>
                    <a:pt x="1" y="148"/>
                    <a:pt x="32" y="442"/>
                  </a:cubicBezTo>
                  <a:lnTo>
                    <a:pt x="32" y="7570"/>
                  </a:lnTo>
                  <a:cubicBezTo>
                    <a:pt x="306" y="7485"/>
                    <a:pt x="579" y="7380"/>
                    <a:pt x="831" y="7254"/>
                  </a:cubicBezTo>
                  <a:lnTo>
                    <a:pt x="831" y="442"/>
                  </a:lnTo>
                  <a:cubicBezTo>
                    <a:pt x="863" y="148"/>
                    <a:pt x="647" y="1"/>
                    <a:pt x="4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93" name="Google Shape;893;p63"/>
            <p:cNvSpPr/>
            <p:nvPr/>
          </p:nvSpPr>
          <p:spPr>
            <a:xfrm>
              <a:off x="3549532" y="2556544"/>
              <a:ext cx="253410" cy="56057"/>
            </a:xfrm>
            <a:custGeom>
              <a:avLst/>
              <a:gdLst/>
              <a:ahLst/>
              <a:cxnLst/>
              <a:rect l="l" t="t" r="r" b="b"/>
              <a:pathLst>
                <a:path w="16925" h="3744" extrusionOk="0">
                  <a:moveTo>
                    <a:pt x="0" y="1"/>
                  </a:moveTo>
                  <a:lnTo>
                    <a:pt x="0" y="526"/>
                  </a:lnTo>
                  <a:lnTo>
                    <a:pt x="8452" y="3743"/>
                  </a:lnTo>
                  <a:lnTo>
                    <a:pt x="16925" y="526"/>
                  </a:lnTo>
                  <a:lnTo>
                    <a:pt x="169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94" name="Google Shape;894;p63"/>
            <p:cNvSpPr/>
            <p:nvPr/>
          </p:nvSpPr>
          <p:spPr>
            <a:xfrm>
              <a:off x="3486572" y="2433470"/>
              <a:ext cx="379328" cy="171255"/>
            </a:xfrm>
            <a:custGeom>
              <a:avLst/>
              <a:gdLst/>
              <a:ahLst/>
              <a:cxnLst/>
              <a:rect l="l" t="t" r="r" b="b"/>
              <a:pathLst>
                <a:path w="25335" h="11438" extrusionOk="0">
                  <a:moveTo>
                    <a:pt x="12657" y="0"/>
                  </a:moveTo>
                  <a:lnTo>
                    <a:pt x="0" y="4836"/>
                  </a:lnTo>
                  <a:lnTo>
                    <a:pt x="0" y="6623"/>
                  </a:lnTo>
                  <a:lnTo>
                    <a:pt x="12657" y="11437"/>
                  </a:lnTo>
                  <a:lnTo>
                    <a:pt x="25335" y="6623"/>
                  </a:lnTo>
                  <a:lnTo>
                    <a:pt x="25335" y="4836"/>
                  </a:lnTo>
                  <a:lnTo>
                    <a:pt x="126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95" name="Google Shape;895;p63"/>
            <p:cNvSpPr/>
            <p:nvPr/>
          </p:nvSpPr>
          <p:spPr>
            <a:xfrm>
              <a:off x="3486572" y="2505862"/>
              <a:ext cx="189507" cy="98863"/>
            </a:xfrm>
            <a:custGeom>
              <a:avLst/>
              <a:gdLst/>
              <a:ahLst/>
              <a:cxnLst/>
              <a:rect l="l" t="t" r="r" b="b"/>
              <a:pathLst>
                <a:path w="12657" h="6603" extrusionOk="0">
                  <a:moveTo>
                    <a:pt x="0" y="1"/>
                  </a:moveTo>
                  <a:lnTo>
                    <a:pt x="0" y="1788"/>
                  </a:lnTo>
                  <a:lnTo>
                    <a:pt x="12657" y="6602"/>
                  </a:lnTo>
                  <a:lnTo>
                    <a:pt x="12657" y="48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96" name="Google Shape;896;p63"/>
            <p:cNvSpPr/>
            <p:nvPr/>
          </p:nvSpPr>
          <p:spPr>
            <a:xfrm>
              <a:off x="3667994" y="2491294"/>
              <a:ext cx="111650" cy="223914"/>
            </a:xfrm>
            <a:custGeom>
              <a:avLst/>
              <a:gdLst/>
              <a:ahLst/>
              <a:cxnLst/>
              <a:rect l="l" t="t" r="r" b="b"/>
              <a:pathLst>
                <a:path w="7457" h="14955" extrusionOk="0">
                  <a:moveTo>
                    <a:pt x="560" y="0"/>
                  </a:moveTo>
                  <a:cubicBezTo>
                    <a:pt x="189" y="0"/>
                    <a:pt x="1" y="537"/>
                    <a:pt x="393" y="742"/>
                  </a:cubicBezTo>
                  <a:lnTo>
                    <a:pt x="6679" y="3581"/>
                  </a:lnTo>
                  <a:lnTo>
                    <a:pt x="6679" y="14577"/>
                  </a:lnTo>
                  <a:cubicBezTo>
                    <a:pt x="6679" y="14787"/>
                    <a:pt x="6847" y="14955"/>
                    <a:pt x="7057" y="14955"/>
                  </a:cubicBezTo>
                  <a:cubicBezTo>
                    <a:pt x="7268" y="14955"/>
                    <a:pt x="7457" y="14787"/>
                    <a:pt x="7457" y="14577"/>
                  </a:cubicBezTo>
                  <a:lnTo>
                    <a:pt x="7457" y="3328"/>
                  </a:lnTo>
                  <a:cubicBezTo>
                    <a:pt x="7436" y="3181"/>
                    <a:pt x="7352" y="3034"/>
                    <a:pt x="7226" y="2971"/>
                  </a:cubicBezTo>
                  <a:lnTo>
                    <a:pt x="708" y="28"/>
                  </a:lnTo>
                  <a:cubicBezTo>
                    <a:pt x="656" y="9"/>
                    <a:pt x="607" y="0"/>
                    <a:pt x="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4" grpId="0"/>
      <p:bldP spid="855" grpId="0" build="p"/>
      <p:bldP spid="856" grpId="0"/>
      <p:bldP spid="857" grpId="0" build="p"/>
      <p:bldP spid="858" grpId="0"/>
      <p:bldP spid="859" grpId="0" build="p"/>
      <p:bldP spid="86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p80"/>
          <p:cNvSpPr txBox="1">
            <a:spLocks noGrp="1"/>
          </p:cNvSpPr>
          <p:nvPr>
            <p:ph type="title"/>
          </p:nvPr>
        </p:nvSpPr>
        <p:spPr>
          <a:xfrm>
            <a:off x="713850" y="445025"/>
            <a:ext cx="678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Thử tài hiểu – nhớ</a:t>
            </a:r>
            <a:endParaRPr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37" name="Google Shape;1437;p80"/>
          <p:cNvGrpSpPr/>
          <p:nvPr/>
        </p:nvGrpSpPr>
        <p:grpSpPr>
          <a:xfrm>
            <a:off x="5322039" y="1321315"/>
            <a:ext cx="2956350" cy="2525309"/>
            <a:chOff x="3096571" y="1427533"/>
            <a:chExt cx="2956350" cy="2525309"/>
          </a:xfrm>
        </p:grpSpPr>
        <p:grpSp>
          <p:nvGrpSpPr>
            <p:cNvPr id="1438" name="Google Shape;1438;p80"/>
            <p:cNvGrpSpPr/>
            <p:nvPr/>
          </p:nvGrpSpPr>
          <p:grpSpPr>
            <a:xfrm>
              <a:off x="3185647" y="1427533"/>
              <a:ext cx="2772694" cy="2525309"/>
              <a:chOff x="4204684" y="2104422"/>
              <a:chExt cx="699822" cy="637382"/>
            </a:xfrm>
          </p:grpSpPr>
          <p:grpSp>
            <p:nvGrpSpPr>
              <p:cNvPr id="1439" name="Google Shape;1439;p80"/>
              <p:cNvGrpSpPr/>
              <p:nvPr/>
            </p:nvGrpSpPr>
            <p:grpSpPr>
              <a:xfrm>
                <a:off x="4204684" y="2430067"/>
                <a:ext cx="342957" cy="311738"/>
                <a:chOff x="4204684" y="2430067"/>
                <a:chExt cx="342957" cy="311738"/>
              </a:xfrm>
            </p:grpSpPr>
            <p:sp>
              <p:nvSpPr>
                <p:cNvPr id="1440" name="Google Shape;1440;p80">
                  <a:hlinkClick r:id="rId3" action="ppaction://hlinksldjump"/>
                </p:cNvPr>
                <p:cNvSpPr/>
                <p:nvPr/>
              </p:nvSpPr>
              <p:spPr>
                <a:xfrm>
                  <a:off x="4235882" y="2430067"/>
                  <a:ext cx="311759" cy="311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84" h="8384" extrusionOk="0">
                      <a:moveTo>
                        <a:pt x="1" y="0"/>
                      </a:moveTo>
                      <a:cubicBezTo>
                        <a:pt x="23" y="1056"/>
                        <a:pt x="239" y="2096"/>
                        <a:pt x="641" y="3073"/>
                      </a:cubicBezTo>
                      <a:cubicBezTo>
                        <a:pt x="676" y="3072"/>
                        <a:pt x="710" y="3070"/>
                        <a:pt x="745" y="3070"/>
                      </a:cubicBezTo>
                      <a:cubicBezTo>
                        <a:pt x="1419" y="3070"/>
                        <a:pt x="2047" y="3416"/>
                        <a:pt x="2406" y="3988"/>
                      </a:cubicBezTo>
                      <a:cubicBezTo>
                        <a:pt x="2766" y="4558"/>
                        <a:pt x="2808" y="5272"/>
                        <a:pt x="2516" y="5880"/>
                      </a:cubicBezTo>
                      <a:cubicBezTo>
                        <a:pt x="4076" y="7440"/>
                        <a:pt x="6179" y="8337"/>
                        <a:pt x="8384" y="8383"/>
                      </a:cubicBezTo>
                      <a:lnTo>
                        <a:pt x="8384" y="3190"/>
                      </a:lnTo>
                      <a:cubicBezTo>
                        <a:pt x="6664" y="3094"/>
                        <a:pt x="5290" y="1720"/>
                        <a:pt x="519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441" name="Google Shape;1441;p80"/>
                <p:cNvSpPr/>
                <p:nvPr/>
              </p:nvSpPr>
              <p:spPr>
                <a:xfrm>
                  <a:off x="4204684" y="2558309"/>
                  <a:ext cx="117839" cy="117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9" h="3168" extrusionOk="0">
                      <a:moveTo>
                        <a:pt x="1584" y="0"/>
                      </a:moveTo>
                      <a:cubicBezTo>
                        <a:pt x="710" y="0"/>
                        <a:pt x="1" y="710"/>
                        <a:pt x="1" y="1584"/>
                      </a:cubicBezTo>
                      <a:cubicBezTo>
                        <a:pt x="1" y="2459"/>
                        <a:pt x="710" y="3168"/>
                        <a:pt x="1584" y="3168"/>
                      </a:cubicBezTo>
                      <a:cubicBezTo>
                        <a:pt x="2459" y="3168"/>
                        <a:pt x="3168" y="2459"/>
                        <a:pt x="3168" y="1584"/>
                      </a:cubicBezTo>
                      <a:cubicBezTo>
                        <a:pt x="3168" y="710"/>
                        <a:pt x="2459" y="0"/>
                        <a:pt x="158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vi-VN" sz="28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4</a:t>
                  </a:r>
                  <a:endParaRPr sz="2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1442" name="Google Shape;1442;p80"/>
              <p:cNvGrpSpPr/>
              <p:nvPr/>
            </p:nvGrpSpPr>
            <p:grpSpPr>
              <a:xfrm>
                <a:off x="4561586" y="2430067"/>
                <a:ext cx="342920" cy="311738"/>
                <a:chOff x="4561586" y="2430067"/>
                <a:chExt cx="342920" cy="311738"/>
              </a:xfrm>
            </p:grpSpPr>
            <p:sp>
              <p:nvSpPr>
                <p:cNvPr id="1443" name="Google Shape;1443;p80">
                  <a:hlinkClick r:id="rId4" action="ppaction://hlinksldjump"/>
                </p:cNvPr>
                <p:cNvSpPr/>
                <p:nvPr/>
              </p:nvSpPr>
              <p:spPr>
                <a:xfrm>
                  <a:off x="4561586" y="2430067"/>
                  <a:ext cx="311759" cy="311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84" h="8384" extrusionOk="0">
                      <a:moveTo>
                        <a:pt x="3189" y="0"/>
                      </a:moveTo>
                      <a:cubicBezTo>
                        <a:pt x="3093" y="1720"/>
                        <a:pt x="1721" y="3092"/>
                        <a:pt x="1" y="3190"/>
                      </a:cubicBezTo>
                      <a:lnTo>
                        <a:pt x="1" y="8383"/>
                      </a:lnTo>
                      <a:cubicBezTo>
                        <a:pt x="2206" y="8337"/>
                        <a:pt x="4309" y="7440"/>
                        <a:pt x="5868" y="5880"/>
                      </a:cubicBezTo>
                      <a:cubicBezTo>
                        <a:pt x="5577" y="5272"/>
                        <a:pt x="5618" y="4558"/>
                        <a:pt x="5979" y="3986"/>
                      </a:cubicBezTo>
                      <a:cubicBezTo>
                        <a:pt x="6337" y="3416"/>
                        <a:pt x="6965" y="3070"/>
                        <a:pt x="7639" y="3070"/>
                      </a:cubicBezTo>
                      <a:cubicBezTo>
                        <a:pt x="7675" y="3070"/>
                        <a:pt x="7710" y="3070"/>
                        <a:pt x="7743" y="3073"/>
                      </a:cubicBezTo>
                      <a:cubicBezTo>
                        <a:pt x="8145" y="2096"/>
                        <a:pt x="8362" y="1056"/>
                        <a:pt x="83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444" name="Google Shape;1444;p80"/>
                <p:cNvSpPr/>
                <p:nvPr/>
              </p:nvSpPr>
              <p:spPr>
                <a:xfrm>
                  <a:off x="4786741" y="2558309"/>
                  <a:ext cx="117765" cy="117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7" h="3168" extrusionOk="0">
                      <a:moveTo>
                        <a:pt x="1583" y="0"/>
                      </a:moveTo>
                      <a:cubicBezTo>
                        <a:pt x="708" y="0"/>
                        <a:pt x="1" y="710"/>
                        <a:pt x="1" y="1584"/>
                      </a:cubicBezTo>
                      <a:cubicBezTo>
                        <a:pt x="1" y="2459"/>
                        <a:pt x="708" y="3168"/>
                        <a:pt x="1583" y="3168"/>
                      </a:cubicBezTo>
                      <a:cubicBezTo>
                        <a:pt x="2457" y="3168"/>
                        <a:pt x="3166" y="2459"/>
                        <a:pt x="3166" y="1584"/>
                      </a:cubicBezTo>
                      <a:cubicBezTo>
                        <a:pt x="3166" y="710"/>
                        <a:pt x="2457" y="0"/>
                        <a:pt x="158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vi-VN" sz="28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3</a:t>
                  </a:r>
                  <a:endParaRPr sz="2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1445" name="Google Shape;1445;p80"/>
              <p:cNvGrpSpPr/>
              <p:nvPr/>
            </p:nvGrpSpPr>
            <p:grpSpPr>
              <a:xfrm>
                <a:off x="4561586" y="2104422"/>
                <a:ext cx="342920" cy="311738"/>
                <a:chOff x="4561586" y="2104422"/>
                <a:chExt cx="342920" cy="311738"/>
              </a:xfrm>
            </p:grpSpPr>
            <p:sp>
              <p:nvSpPr>
                <p:cNvPr id="1446" name="Google Shape;1446;p80">
                  <a:hlinkClick r:id="rId5" action="ppaction://hlinksldjump"/>
                </p:cNvPr>
                <p:cNvSpPr/>
                <p:nvPr/>
              </p:nvSpPr>
              <p:spPr>
                <a:xfrm>
                  <a:off x="4561586" y="2104422"/>
                  <a:ext cx="311722" cy="311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83" h="8384" extrusionOk="0">
                      <a:moveTo>
                        <a:pt x="1" y="1"/>
                      </a:moveTo>
                      <a:lnTo>
                        <a:pt x="1" y="5194"/>
                      </a:lnTo>
                      <a:cubicBezTo>
                        <a:pt x="1721" y="5290"/>
                        <a:pt x="3093" y="6662"/>
                        <a:pt x="3189" y="8384"/>
                      </a:cubicBezTo>
                      <a:lnTo>
                        <a:pt x="8382" y="8384"/>
                      </a:lnTo>
                      <a:cubicBezTo>
                        <a:pt x="8362" y="7328"/>
                        <a:pt x="8144" y="6286"/>
                        <a:pt x="7742" y="5311"/>
                      </a:cubicBezTo>
                      <a:cubicBezTo>
                        <a:pt x="7708" y="5312"/>
                        <a:pt x="7673" y="5314"/>
                        <a:pt x="7638" y="5314"/>
                      </a:cubicBezTo>
                      <a:cubicBezTo>
                        <a:pt x="6964" y="5312"/>
                        <a:pt x="6336" y="4966"/>
                        <a:pt x="5977" y="4396"/>
                      </a:cubicBezTo>
                      <a:cubicBezTo>
                        <a:pt x="5618" y="3825"/>
                        <a:pt x="5577" y="3110"/>
                        <a:pt x="5867" y="2502"/>
                      </a:cubicBezTo>
                      <a:cubicBezTo>
                        <a:pt x="4309" y="942"/>
                        <a:pt x="2206" y="45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447" name="Google Shape;1447;p80"/>
                <p:cNvSpPr/>
                <p:nvPr/>
              </p:nvSpPr>
              <p:spPr>
                <a:xfrm>
                  <a:off x="4786741" y="2170087"/>
                  <a:ext cx="117765" cy="117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7" h="3167" extrusionOk="0">
                      <a:moveTo>
                        <a:pt x="1583" y="1"/>
                      </a:moveTo>
                      <a:cubicBezTo>
                        <a:pt x="708" y="1"/>
                        <a:pt x="1" y="709"/>
                        <a:pt x="1" y="1583"/>
                      </a:cubicBezTo>
                      <a:cubicBezTo>
                        <a:pt x="1" y="2457"/>
                        <a:pt x="708" y="3167"/>
                        <a:pt x="1583" y="3167"/>
                      </a:cubicBezTo>
                      <a:cubicBezTo>
                        <a:pt x="2457" y="3167"/>
                        <a:pt x="3166" y="2457"/>
                        <a:pt x="3166" y="1583"/>
                      </a:cubicBezTo>
                      <a:cubicBezTo>
                        <a:pt x="3166" y="709"/>
                        <a:pt x="2457" y="1"/>
                        <a:pt x="158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vi-VN" sz="28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endParaRPr sz="2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1448" name="Google Shape;1448;p80"/>
              <p:cNvGrpSpPr/>
              <p:nvPr/>
            </p:nvGrpSpPr>
            <p:grpSpPr>
              <a:xfrm>
                <a:off x="4204684" y="2104422"/>
                <a:ext cx="342957" cy="311664"/>
                <a:chOff x="4204684" y="2104422"/>
                <a:chExt cx="342957" cy="311664"/>
              </a:xfrm>
            </p:grpSpPr>
            <p:sp>
              <p:nvSpPr>
                <p:cNvPr id="1449" name="Google Shape;1449;p80">
                  <a:hlinkClick r:id="rId6" action="ppaction://hlinksldjump"/>
                </p:cNvPr>
                <p:cNvSpPr/>
                <p:nvPr/>
              </p:nvSpPr>
              <p:spPr>
                <a:xfrm>
                  <a:off x="4235882" y="2104422"/>
                  <a:ext cx="311759" cy="311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84" h="8382" extrusionOk="0">
                      <a:moveTo>
                        <a:pt x="8384" y="1"/>
                      </a:moveTo>
                      <a:cubicBezTo>
                        <a:pt x="6179" y="45"/>
                        <a:pt x="4076" y="942"/>
                        <a:pt x="2516" y="2502"/>
                      </a:cubicBezTo>
                      <a:cubicBezTo>
                        <a:pt x="2808" y="3110"/>
                        <a:pt x="2766" y="3825"/>
                        <a:pt x="2406" y="4396"/>
                      </a:cubicBezTo>
                      <a:cubicBezTo>
                        <a:pt x="2047" y="4966"/>
                        <a:pt x="1419" y="5312"/>
                        <a:pt x="745" y="5312"/>
                      </a:cubicBezTo>
                      <a:cubicBezTo>
                        <a:pt x="710" y="5312"/>
                        <a:pt x="675" y="5312"/>
                        <a:pt x="641" y="5311"/>
                      </a:cubicBezTo>
                      <a:cubicBezTo>
                        <a:pt x="239" y="6286"/>
                        <a:pt x="23" y="7327"/>
                        <a:pt x="1" y="8382"/>
                      </a:cubicBezTo>
                      <a:lnTo>
                        <a:pt x="5194" y="8382"/>
                      </a:lnTo>
                      <a:cubicBezTo>
                        <a:pt x="5290" y="6662"/>
                        <a:pt x="6664" y="5290"/>
                        <a:pt x="8384" y="5194"/>
                      </a:cubicBezTo>
                      <a:lnTo>
                        <a:pt x="838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450" name="Google Shape;1450;p80"/>
                <p:cNvSpPr/>
                <p:nvPr/>
              </p:nvSpPr>
              <p:spPr>
                <a:xfrm>
                  <a:off x="4204684" y="2170087"/>
                  <a:ext cx="117839" cy="117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9" h="3167" extrusionOk="0">
                      <a:moveTo>
                        <a:pt x="1584" y="1"/>
                      </a:moveTo>
                      <a:cubicBezTo>
                        <a:pt x="710" y="1"/>
                        <a:pt x="1" y="709"/>
                        <a:pt x="1" y="1583"/>
                      </a:cubicBezTo>
                      <a:cubicBezTo>
                        <a:pt x="1" y="2457"/>
                        <a:pt x="710" y="3167"/>
                        <a:pt x="1584" y="3167"/>
                      </a:cubicBezTo>
                      <a:cubicBezTo>
                        <a:pt x="2459" y="3167"/>
                        <a:pt x="3168" y="2457"/>
                        <a:pt x="3168" y="1583"/>
                      </a:cubicBezTo>
                      <a:cubicBezTo>
                        <a:pt x="3168" y="709"/>
                        <a:pt x="2459" y="1"/>
                        <a:pt x="158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vi-VN" sz="28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1</a:t>
                  </a:r>
                  <a:endParaRPr sz="2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1451" name="Google Shape;1451;p80"/>
            <p:cNvSpPr/>
            <p:nvPr/>
          </p:nvSpPr>
          <p:spPr>
            <a:xfrm rot="3600941">
              <a:off x="5812720" y="1699120"/>
              <a:ext cx="213701" cy="184677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52" name="Google Shape;1452;p80"/>
            <p:cNvSpPr/>
            <p:nvPr/>
          </p:nvSpPr>
          <p:spPr>
            <a:xfrm rot="-3600941" flipH="1">
              <a:off x="3123070" y="1699120"/>
              <a:ext cx="213701" cy="184677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53" name="Google Shape;1453;p80"/>
            <p:cNvSpPr/>
            <p:nvPr/>
          </p:nvSpPr>
          <p:spPr>
            <a:xfrm rot="7199059" flipH="1">
              <a:off x="5812720" y="3496477"/>
              <a:ext cx="213701" cy="184677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54" name="Google Shape;1454;p80"/>
            <p:cNvSpPr/>
            <p:nvPr/>
          </p:nvSpPr>
          <p:spPr>
            <a:xfrm rot="-7199059">
              <a:off x="3123070" y="3496477"/>
              <a:ext cx="213701" cy="184677"/>
            </a:xfrm>
            <a:prstGeom prst="triangle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61" name="Google Shape;1461;p80"/>
          <p:cNvSpPr txBox="1">
            <a:spLocks noGrp="1"/>
          </p:cNvSpPr>
          <p:nvPr>
            <p:ph type="title" idx="4294967295"/>
          </p:nvPr>
        </p:nvSpPr>
        <p:spPr>
          <a:xfrm>
            <a:off x="1545208" y="1204100"/>
            <a:ext cx="3562739" cy="19913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Mỗi ô màu sẽ dẫn đến 1 câu hỏi khác nhau về thơ lục bát.</a:t>
            </a:r>
            <a:b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Em hãy lựa chọn 1 ô màu và tìm ra câu trả lời chính xác cho câu hỏi ấy nhé. 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63" name="Google Shape;1463;p80"/>
          <p:cNvGrpSpPr/>
          <p:nvPr/>
        </p:nvGrpSpPr>
        <p:grpSpPr>
          <a:xfrm>
            <a:off x="6765864" y="2329526"/>
            <a:ext cx="317141" cy="508598"/>
            <a:chOff x="8027227" y="3215041"/>
            <a:chExt cx="231829" cy="371782"/>
          </a:xfrm>
        </p:grpSpPr>
        <p:sp>
          <p:nvSpPr>
            <p:cNvPr id="1464" name="Google Shape;1464;p80"/>
            <p:cNvSpPr/>
            <p:nvPr/>
          </p:nvSpPr>
          <p:spPr>
            <a:xfrm>
              <a:off x="8135102" y="3239080"/>
              <a:ext cx="123954" cy="131967"/>
            </a:xfrm>
            <a:custGeom>
              <a:avLst/>
              <a:gdLst/>
              <a:ahLst/>
              <a:cxnLst/>
              <a:rect l="l" t="t" r="r" b="b"/>
              <a:pathLst>
                <a:path w="4718" h="5023" extrusionOk="0">
                  <a:moveTo>
                    <a:pt x="4450" y="1"/>
                  </a:moveTo>
                  <a:cubicBezTo>
                    <a:pt x="4446" y="1"/>
                    <a:pt x="4443" y="1"/>
                    <a:pt x="4440" y="1"/>
                  </a:cubicBezTo>
                  <a:lnTo>
                    <a:pt x="230" y="1"/>
                  </a:lnTo>
                  <a:cubicBezTo>
                    <a:pt x="105" y="1"/>
                    <a:pt x="1" y="98"/>
                    <a:pt x="1" y="223"/>
                  </a:cubicBezTo>
                  <a:lnTo>
                    <a:pt x="1" y="5023"/>
                  </a:lnTo>
                  <a:lnTo>
                    <a:pt x="4440" y="5023"/>
                  </a:lnTo>
                  <a:cubicBezTo>
                    <a:pt x="4606" y="5023"/>
                    <a:pt x="4717" y="4850"/>
                    <a:pt x="4648" y="4697"/>
                  </a:cubicBezTo>
                  <a:lnTo>
                    <a:pt x="3656" y="2512"/>
                  </a:lnTo>
                  <a:lnTo>
                    <a:pt x="4655" y="320"/>
                  </a:lnTo>
                  <a:cubicBezTo>
                    <a:pt x="4716" y="171"/>
                    <a:pt x="4611" y="1"/>
                    <a:pt x="4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65" name="Google Shape;1465;p80"/>
            <p:cNvSpPr/>
            <p:nvPr/>
          </p:nvSpPr>
          <p:spPr>
            <a:xfrm>
              <a:off x="8135285" y="3240184"/>
              <a:ext cx="40302" cy="22805"/>
            </a:xfrm>
            <a:custGeom>
              <a:avLst/>
              <a:gdLst/>
              <a:ahLst/>
              <a:cxnLst/>
              <a:rect l="l" t="t" r="r" b="b"/>
              <a:pathLst>
                <a:path w="1534" h="868" extrusionOk="0">
                  <a:moveTo>
                    <a:pt x="91" y="1"/>
                  </a:moveTo>
                  <a:cubicBezTo>
                    <a:pt x="35" y="42"/>
                    <a:pt x="1" y="112"/>
                    <a:pt x="1" y="181"/>
                  </a:cubicBezTo>
                  <a:lnTo>
                    <a:pt x="1" y="868"/>
                  </a:lnTo>
                  <a:lnTo>
                    <a:pt x="1388" y="868"/>
                  </a:lnTo>
                  <a:cubicBezTo>
                    <a:pt x="1492" y="868"/>
                    <a:pt x="1534" y="722"/>
                    <a:pt x="1430" y="674"/>
                  </a:cubicBezTo>
                  <a:lnTo>
                    <a:pt x="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66" name="Google Shape;1466;p80"/>
            <p:cNvSpPr/>
            <p:nvPr/>
          </p:nvSpPr>
          <p:spPr>
            <a:xfrm>
              <a:off x="8057309" y="3262962"/>
              <a:ext cx="23882" cy="12059"/>
            </a:xfrm>
            <a:custGeom>
              <a:avLst/>
              <a:gdLst/>
              <a:ahLst/>
              <a:cxnLst/>
              <a:rect l="l" t="t" r="r" b="b"/>
              <a:pathLst>
                <a:path w="909" h="459" extrusionOk="0">
                  <a:moveTo>
                    <a:pt x="0" y="1"/>
                  </a:moveTo>
                  <a:lnTo>
                    <a:pt x="0" y="459"/>
                  </a:lnTo>
                  <a:lnTo>
                    <a:pt x="909" y="459"/>
                  </a:lnTo>
                  <a:lnTo>
                    <a:pt x="9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67" name="Google Shape;1467;p80"/>
            <p:cNvSpPr/>
            <p:nvPr/>
          </p:nvSpPr>
          <p:spPr>
            <a:xfrm>
              <a:off x="8057309" y="3382870"/>
              <a:ext cx="23882" cy="12059"/>
            </a:xfrm>
            <a:custGeom>
              <a:avLst/>
              <a:gdLst/>
              <a:ahLst/>
              <a:cxnLst/>
              <a:rect l="l" t="t" r="r" b="b"/>
              <a:pathLst>
                <a:path w="909" h="459" extrusionOk="0">
                  <a:moveTo>
                    <a:pt x="0" y="1"/>
                  </a:moveTo>
                  <a:lnTo>
                    <a:pt x="0" y="459"/>
                  </a:lnTo>
                  <a:lnTo>
                    <a:pt x="909" y="459"/>
                  </a:lnTo>
                  <a:lnTo>
                    <a:pt x="9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68" name="Google Shape;1468;p80"/>
            <p:cNvSpPr/>
            <p:nvPr/>
          </p:nvSpPr>
          <p:spPr>
            <a:xfrm>
              <a:off x="8075148" y="3256946"/>
              <a:ext cx="102095" cy="144000"/>
            </a:xfrm>
            <a:custGeom>
              <a:avLst/>
              <a:gdLst/>
              <a:ahLst/>
              <a:cxnLst/>
              <a:rect l="l" t="t" r="r" b="b"/>
              <a:pathLst>
                <a:path w="3886" h="5481" extrusionOk="0">
                  <a:moveTo>
                    <a:pt x="230" y="1"/>
                  </a:moveTo>
                  <a:cubicBezTo>
                    <a:pt x="105" y="1"/>
                    <a:pt x="1" y="105"/>
                    <a:pt x="1" y="230"/>
                  </a:cubicBezTo>
                  <a:lnTo>
                    <a:pt x="1" y="5252"/>
                  </a:lnTo>
                  <a:cubicBezTo>
                    <a:pt x="1" y="5376"/>
                    <a:pt x="105" y="5480"/>
                    <a:pt x="230" y="5480"/>
                  </a:cubicBezTo>
                  <a:lnTo>
                    <a:pt x="3656" y="5480"/>
                  </a:lnTo>
                  <a:cubicBezTo>
                    <a:pt x="3781" y="5480"/>
                    <a:pt x="3885" y="5376"/>
                    <a:pt x="3885" y="5252"/>
                  </a:cubicBezTo>
                  <a:lnTo>
                    <a:pt x="3885" y="230"/>
                  </a:lnTo>
                  <a:cubicBezTo>
                    <a:pt x="3885" y="105"/>
                    <a:pt x="3781" y="1"/>
                    <a:pt x="36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69" name="Google Shape;1469;p80"/>
            <p:cNvSpPr/>
            <p:nvPr/>
          </p:nvSpPr>
          <p:spPr>
            <a:xfrm>
              <a:off x="8051292" y="3232906"/>
              <a:ext cx="12033" cy="335868"/>
            </a:xfrm>
            <a:custGeom>
              <a:avLst/>
              <a:gdLst/>
              <a:ahLst/>
              <a:cxnLst/>
              <a:rect l="l" t="t" r="r" b="b"/>
              <a:pathLst>
                <a:path w="458" h="12784" extrusionOk="0">
                  <a:moveTo>
                    <a:pt x="0" y="0"/>
                  </a:moveTo>
                  <a:lnTo>
                    <a:pt x="0" y="12784"/>
                  </a:lnTo>
                  <a:lnTo>
                    <a:pt x="458" y="1278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70" name="Google Shape;1470;p80"/>
            <p:cNvSpPr/>
            <p:nvPr/>
          </p:nvSpPr>
          <p:spPr>
            <a:xfrm>
              <a:off x="8027411" y="3562915"/>
              <a:ext cx="59980" cy="23908"/>
            </a:xfrm>
            <a:custGeom>
              <a:avLst/>
              <a:gdLst/>
              <a:ahLst/>
              <a:cxnLst/>
              <a:rect l="l" t="t" r="r" b="b"/>
              <a:pathLst>
                <a:path w="2283" h="910" extrusionOk="0">
                  <a:moveTo>
                    <a:pt x="458" y="1"/>
                  </a:moveTo>
                  <a:cubicBezTo>
                    <a:pt x="202" y="1"/>
                    <a:pt x="1" y="202"/>
                    <a:pt x="1" y="459"/>
                  </a:cubicBezTo>
                  <a:lnTo>
                    <a:pt x="1" y="687"/>
                  </a:lnTo>
                  <a:cubicBezTo>
                    <a:pt x="1" y="812"/>
                    <a:pt x="98" y="909"/>
                    <a:pt x="229" y="909"/>
                  </a:cubicBezTo>
                  <a:lnTo>
                    <a:pt x="2047" y="909"/>
                  </a:lnTo>
                  <a:cubicBezTo>
                    <a:pt x="2051" y="910"/>
                    <a:pt x="2055" y="910"/>
                    <a:pt x="2059" y="910"/>
                  </a:cubicBezTo>
                  <a:cubicBezTo>
                    <a:pt x="2185" y="910"/>
                    <a:pt x="2283" y="808"/>
                    <a:pt x="2283" y="680"/>
                  </a:cubicBezTo>
                  <a:lnTo>
                    <a:pt x="2283" y="459"/>
                  </a:lnTo>
                  <a:cubicBezTo>
                    <a:pt x="2283" y="202"/>
                    <a:pt x="2075" y="1"/>
                    <a:pt x="1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71" name="Google Shape;1471;p80"/>
            <p:cNvSpPr/>
            <p:nvPr/>
          </p:nvSpPr>
          <p:spPr>
            <a:xfrm>
              <a:off x="8045276" y="3215041"/>
              <a:ext cx="23882" cy="24092"/>
            </a:xfrm>
            <a:custGeom>
              <a:avLst/>
              <a:gdLst/>
              <a:ahLst/>
              <a:cxnLst/>
              <a:rect l="l" t="t" r="r" b="b"/>
              <a:pathLst>
                <a:path w="909" h="917" extrusionOk="0">
                  <a:moveTo>
                    <a:pt x="458" y="1"/>
                  </a:moveTo>
                  <a:cubicBezTo>
                    <a:pt x="201" y="1"/>
                    <a:pt x="0" y="202"/>
                    <a:pt x="0" y="458"/>
                  </a:cubicBezTo>
                  <a:cubicBezTo>
                    <a:pt x="0" y="708"/>
                    <a:pt x="201" y="916"/>
                    <a:pt x="458" y="916"/>
                  </a:cubicBezTo>
                  <a:cubicBezTo>
                    <a:pt x="708" y="916"/>
                    <a:pt x="909" y="708"/>
                    <a:pt x="909" y="458"/>
                  </a:cubicBezTo>
                  <a:cubicBezTo>
                    <a:pt x="909" y="202"/>
                    <a:pt x="708" y="1"/>
                    <a:pt x="4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72" name="Google Shape;1472;p80"/>
            <p:cNvSpPr/>
            <p:nvPr/>
          </p:nvSpPr>
          <p:spPr>
            <a:xfrm>
              <a:off x="8027227" y="3562915"/>
              <a:ext cx="30108" cy="23908"/>
            </a:xfrm>
            <a:custGeom>
              <a:avLst/>
              <a:gdLst/>
              <a:ahLst/>
              <a:cxnLst/>
              <a:rect l="l" t="t" r="r" b="b"/>
              <a:pathLst>
                <a:path w="1146" h="910" extrusionOk="0">
                  <a:moveTo>
                    <a:pt x="458" y="1"/>
                  </a:moveTo>
                  <a:cubicBezTo>
                    <a:pt x="209" y="1"/>
                    <a:pt x="1" y="202"/>
                    <a:pt x="1" y="459"/>
                  </a:cubicBezTo>
                  <a:lnTo>
                    <a:pt x="1" y="680"/>
                  </a:lnTo>
                  <a:cubicBezTo>
                    <a:pt x="1" y="812"/>
                    <a:pt x="105" y="909"/>
                    <a:pt x="230" y="909"/>
                  </a:cubicBezTo>
                  <a:lnTo>
                    <a:pt x="916" y="909"/>
                  </a:lnTo>
                  <a:cubicBezTo>
                    <a:pt x="791" y="909"/>
                    <a:pt x="687" y="812"/>
                    <a:pt x="687" y="680"/>
                  </a:cubicBezTo>
                  <a:lnTo>
                    <a:pt x="687" y="459"/>
                  </a:lnTo>
                  <a:cubicBezTo>
                    <a:pt x="687" y="202"/>
                    <a:pt x="888" y="1"/>
                    <a:pt x="1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73" name="Google Shape;1473;p80"/>
            <p:cNvSpPr/>
            <p:nvPr/>
          </p:nvSpPr>
          <p:spPr>
            <a:xfrm>
              <a:off x="8043095" y="3216144"/>
              <a:ext cx="25169" cy="22778"/>
            </a:xfrm>
            <a:custGeom>
              <a:avLst/>
              <a:gdLst/>
              <a:ahLst/>
              <a:cxnLst/>
              <a:rect l="l" t="t" r="r" b="b"/>
              <a:pathLst>
                <a:path w="958" h="867" extrusionOk="0">
                  <a:moveTo>
                    <a:pt x="354" y="0"/>
                  </a:moveTo>
                  <a:cubicBezTo>
                    <a:pt x="63" y="132"/>
                    <a:pt x="0" y="507"/>
                    <a:pt x="222" y="735"/>
                  </a:cubicBezTo>
                  <a:cubicBezTo>
                    <a:pt x="311" y="825"/>
                    <a:pt x="426" y="867"/>
                    <a:pt x="541" y="867"/>
                  </a:cubicBezTo>
                  <a:cubicBezTo>
                    <a:pt x="710" y="867"/>
                    <a:pt x="878" y="774"/>
                    <a:pt x="957" y="604"/>
                  </a:cubicBezTo>
                  <a:lnTo>
                    <a:pt x="957" y="604"/>
                  </a:lnTo>
                  <a:cubicBezTo>
                    <a:pt x="895" y="631"/>
                    <a:pt x="832" y="645"/>
                    <a:pt x="770" y="645"/>
                  </a:cubicBezTo>
                  <a:cubicBezTo>
                    <a:pt x="437" y="645"/>
                    <a:pt x="215" y="298"/>
                    <a:pt x="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0" name="Right Arrow 39"/>
          <p:cNvSpPr/>
          <p:nvPr/>
        </p:nvSpPr>
        <p:spPr>
          <a:xfrm>
            <a:off x="7861738" y="4309241"/>
            <a:ext cx="1114096" cy="834259"/>
          </a:xfrm>
          <a:prstGeom prst="rightArrow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7" action="ppaction://hlinksldjump"/>
              </a:rPr>
              <a:t>GO</a:t>
            </a:r>
            <a:endParaRPr lang="vi-VN" sz="2000" b="1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" name="Google Shape;1665;p84"/>
          <p:cNvGrpSpPr/>
          <p:nvPr/>
        </p:nvGrpSpPr>
        <p:grpSpPr>
          <a:xfrm>
            <a:off x="164905" y="2006345"/>
            <a:ext cx="2523866" cy="2952638"/>
            <a:chOff x="4018800" y="311200"/>
            <a:chExt cx="677775" cy="794100"/>
          </a:xfrm>
        </p:grpSpPr>
        <p:sp>
          <p:nvSpPr>
            <p:cNvPr id="42" name="Google Shape;1666;p84"/>
            <p:cNvSpPr/>
            <p:nvPr/>
          </p:nvSpPr>
          <p:spPr>
            <a:xfrm>
              <a:off x="4235950" y="550200"/>
              <a:ext cx="47400" cy="98675"/>
            </a:xfrm>
            <a:custGeom>
              <a:avLst/>
              <a:gdLst/>
              <a:ahLst/>
              <a:cxnLst/>
              <a:rect l="l" t="t" r="r" b="b"/>
              <a:pathLst>
                <a:path w="1896" h="3947" extrusionOk="0">
                  <a:moveTo>
                    <a:pt x="950" y="0"/>
                  </a:moveTo>
                  <a:cubicBezTo>
                    <a:pt x="426" y="0"/>
                    <a:pt x="0" y="429"/>
                    <a:pt x="0" y="949"/>
                  </a:cubicBezTo>
                  <a:lnTo>
                    <a:pt x="0" y="2997"/>
                  </a:lnTo>
                  <a:cubicBezTo>
                    <a:pt x="0" y="3521"/>
                    <a:pt x="426" y="3947"/>
                    <a:pt x="950" y="3947"/>
                  </a:cubicBezTo>
                  <a:cubicBezTo>
                    <a:pt x="1470" y="3947"/>
                    <a:pt x="1895" y="3521"/>
                    <a:pt x="1895" y="2997"/>
                  </a:cubicBezTo>
                  <a:lnTo>
                    <a:pt x="1895" y="949"/>
                  </a:lnTo>
                  <a:cubicBezTo>
                    <a:pt x="1895" y="429"/>
                    <a:pt x="1470" y="0"/>
                    <a:pt x="950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667;p84"/>
            <p:cNvSpPr/>
            <p:nvPr/>
          </p:nvSpPr>
          <p:spPr>
            <a:xfrm>
              <a:off x="4235950" y="550200"/>
              <a:ext cx="47400" cy="23750"/>
            </a:xfrm>
            <a:custGeom>
              <a:avLst/>
              <a:gdLst/>
              <a:ahLst/>
              <a:cxnLst/>
              <a:rect l="l" t="t" r="r" b="b"/>
              <a:pathLst>
                <a:path w="1896" h="950" extrusionOk="0">
                  <a:moveTo>
                    <a:pt x="0" y="0"/>
                  </a:moveTo>
                  <a:lnTo>
                    <a:pt x="0" y="949"/>
                  </a:lnTo>
                  <a:cubicBezTo>
                    <a:pt x="0" y="429"/>
                    <a:pt x="426" y="0"/>
                    <a:pt x="950" y="0"/>
                  </a:cubicBezTo>
                  <a:close/>
                  <a:moveTo>
                    <a:pt x="950" y="0"/>
                  </a:moveTo>
                  <a:cubicBezTo>
                    <a:pt x="1470" y="0"/>
                    <a:pt x="1895" y="429"/>
                    <a:pt x="1895" y="949"/>
                  </a:cubicBez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68;p84"/>
            <p:cNvSpPr/>
            <p:nvPr/>
          </p:nvSpPr>
          <p:spPr>
            <a:xfrm>
              <a:off x="4235950" y="550200"/>
              <a:ext cx="47400" cy="44500"/>
            </a:xfrm>
            <a:custGeom>
              <a:avLst/>
              <a:gdLst/>
              <a:ahLst/>
              <a:cxnLst/>
              <a:rect l="l" t="t" r="r" b="b"/>
              <a:pathLst>
                <a:path w="1896" h="1780" extrusionOk="0">
                  <a:moveTo>
                    <a:pt x="950" y="0"/>
                  </a:moveTo>
                  <a:cubicBezTo>
                    <a:pt x="426" y="0"/>
                    <a:pt x="0" y="429"/>
                    <a:pt x="0" y="949"/>
                  </a:cubicBezTo>
                  <a:lnTo>
                    <a:pt x="0" y="1582"/>
                  </a:lnTo>
                  <a:cubicBezTo>
                    <a:pt x="279" y="1732"/>
                    <a:pt x="586" y="1780"/>
                    <a:pt x="864" y="1780"/>
                  </a:cubicBezTo>
                  <a:cubicBezTo>
                    <a:pt x="1426" y="1780"/>
                    <a:pt x="1895" y="1582"/>
                    <a:pt x="1895" y="1582"/>
                  </a:cubicBezTo>
                  <a:lnTo>
                    <a:pt x="1895" y="949"/>
                  </a:lnTo>
                  <a:cubicBezTo>
                    <a:pt x="1895" y="429"/>
                    <a:pt x="1470" y="0"/>
                    <a:pt x="950" y="0"/>
                  </a:cubicBezTo>
                  <a:close/>
                </a:path>
              </a:pathLst>
            </a:custGeom>
            <a:solidFill>
              <a:srgbClr val="F3A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69;p84"/>
            <p:cNvSpPr/>
            <p:nvPr/>
          </p:nvSpPr>
          <p:spPr>
            <a:xfrm>
              <a:off x="4142825" y="607525"/>
              <a:ext cx="233650" cy="400650"/>
            </a:xfrm>
            <a:custGeom>
              <a:avLst/>
              <a:gdLst/>
              <a:ahLst/>
              <a:cxnLst/>
              <a:rect l="l" t="t" r="r" b="b"/>
              <a:pathLst>
                <a:path w="9346" h="16026" extrusionOk="0">
                  <a:moveTo>
                    <a:pt x="4253" y="0"/>
                  </a:moveTo>
                  <a:cubicBezTo>
                    <a:pt x="1915" y="0"/>
                    <a:pt x="0" y="1987"/>
                    <a:pt x="0" y="4413"/>
                  </a:cubicBezTo>
                  <a:lnTo>
                    <a:pt x="762" y="11830"/>
                  </a:lnTo>
                  <a:cubicBezTo>
                    <a:pt x="1357" y="14235"/>
                    <a:pt x="2048" y="15624"/>
                    <a:pt x="4253" y="16025"/>
                  </a:cubicBezTo>
                  <a:lnTo>
                    <a:pt x="5093" y="16025"/>
                  </a:lnTo>
                  <a:cubicBezTo>
                    <a:pt x="7434" y="16025"/>
                    <a:pt x="8114" y="14413"/>
                    <a:pt x="8546" y="11830"/>
                  </a:cubicBezTo>
                  <a:lnTo>
                    <a:pt x="9346" y="4413"/>
                  </a:lnTo>
                  <a:cubicBezTo>
                    <a:pt x="9346" y="1987"/>
                    <a:pt x="7434" y="0"/>
                    <a:pt x="5093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670;p84"/>
            <p:cNvSpPr/>
            <p:nvPr/>
          </p:nvSpPr>
          <p:spPr>
            <a:xfrm>
              <a:off x="4161850" y="903250"/>
              <a:ext cx="194650" cy="104925"/>
            </a:xfrm>
            <a:custGeom>
              <a:avLst/>
              <a:gdLst/>
              <a:ahLst/>
              <a:cxnLst/>
              <a:rect l="l" t="t" r="r" b="b"/>
              <a:pathLst>
                <a:path w="7786" h="4197" extrusionOk="0">
                  <a:moveTo>
                    <a:pt x="1" y="1"/>
                  </a:moveTo>
                  <a:cubicBezTo>
                    <a:pt x="596" y="2406"/>
                    <a:pt x="1287" y="3795"/>
                    <a:pt x="3492" y="4196"/>
                  </a:cubicBezTo>
                  <a:lnTo>
                    <a:pt x="4332" y="4196"/>
                  </a:lnTo>
                  <a:cubicBezTo>
                    <a:pt x="6673" y="4196"/>
                    <a:pt x="7353" y="2584"/>
                    <a:pt x="77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71;p84"/>
            <p:cNvSpPr/>
            <p:nvPr/>
          </p:nvSpPr>
          <p:spPr>
            <a:xfrm>
              <a:off x="4280500" y="828800"/>
              <a:ext cx="327075" cy="204100"/>
            </a:xfrm>
            <a:custGeom>
              <a:avLst/>
              <a:gdLst/>
              <a:ahLst/>
              <a:cxnLst/>
              <a:rect l="l" t="t" r="r" b="b"/>
              <a:pathLst>
                <a:path w="13083" h="8164" extrusionOk="0">
                  <a:moveTo>
                    <a:pt x="7333" y="1"/>
                  </a:moveTo>
                  <a:cubicBezTo>
                    <a:pt x="5783" y="1"/>
                    <a:pt x="4491" y="1281"/>
                    <a:pt x="3131" y="2625"/>
                  </a:cubicBezTo>
                  <a:cubicBezTo>
                    <a:pt x="2325" y="3421"/>
                    <a:pt x="1495" y="4244"/>
                    <a:pt x="589" y="4833"/>
                  </a:cubicBezTo>
                  <a:cubicBezTo>
                    <a:pt x="131" y="5133"/>
                    <a:pt x="1" y="5742"/>
                    <a:pt x="297" y="6201"/>
                  </a:cubicBezTo>
                  <a:cubicBezTo>
                    <a:pt x="488" y="6492"/>
                    <a:pt x="805" y="6651"/>
                    <a:pt x="1129" y="6651"/>
                  </a:cubicBezTo>
                  <a:cubicBezTo>
                    <a:pt x="1313" y="6651"/>
                    <a:pt x="1499" y="6599"/>
                    <a:pt x="1665" y="6490"/>
                  </a:cubicBezTo>
                  <a:cubicBezTo>
                    <a:pt x="2740" y="5793"/>
                    <a:pt x="3686" y="4857"/>
                    <a:pt x="4520" y="4031"/>
                  </a:cubicBezTo>
                  <a:cubicBezTo>
                    <a:pt x="5583" y="2976"/>
                    <a:pt x="6593" y="1978"/>
                    <a:pt x="7361" y="1978"/>
                  </a:cubicBezTo>
                  <a:cubicBezTo>
                    <a:pt x="7419" y="1978"/>
                    <a:pt x="7475" y="1984"/>
                    <a:pt x="7530" y="1996"/>
                  </a:cubicBezTo>
                  <a:cubicBezTo>
                    <a:pt x="8214" y="2142"/>
                    <a:pt x="9378" y="3224"/>
                    <a:pt x="11041" y="7531"/>
                  </a:cubicBezTo>
                  <a:cubicBezTo>
                    <a:pt x="11195" y="7923"/>
                    <a:pt x="11569" y="8164"/>
                    <a:pt x="11963" y="8164"/>
                  </a:cubicBezTo>
                  <a:cubicBezTo>
                    <a:pt x="12082" y="8164"/>
                    <a:pt x="12202" y="8144"/>
                    <a:pt x="12321" y="8096"/>
                  </a:cubicBezTo>
                  <a:cubicBezTo>
                    <a:pt x="12828" y="7903"/>
                    <a:pt x="13083" y="7327"/>
                    <a:pt x="12886" y="6821"/>
                  </a:cubicBezTo>
                  <a:cubicBezTo>
                    <a:pt x="11205" y="2468"/>
                    <a:pt x="9728" y="447"/>
                    <a:pt x="7946" y="67"/>
                  </a:cubicBezTo>
                  <a:cubicBezTo>
                    <a:pt x="7737" y="22"/>
                    <a:pt x="7533" y="1"/>
                    <a:pt x="73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672;p84"/>
            <p:cNvSpPr/>
            <p:nvPr/>
          </p:nvSpPr>
          <p:spPr>
            <a:xfrm>
              <a:off x="4528025" y="984000"/>
              <a:ext cx="168550" cy="75625"/>
            </a:xfrm>
            <a:custGeom>
              <a:avLst/>
              <a:gdLst/>
              <a:ahLst/>
              <a:cxnLst/>
              <a:rect l="l" t="t" r="r" b="b"/>
              <a:pathLst>
                <a:path w="6742" h="3025" extrusionOk="0">
                  <a:moveTo>
                    <a:pt x="699" y="0"/>
                  </a:moveTo>
                  <a:cubicBezTo>
                    <a:pt x="0" y="1552"/>
                    <a:pt x="699" y="3025"/>
                    <a:pt x="699" y="3025"/>
                  </a:cubicBezTo>
                  <a:lnTo>
                    <a:pt x="5761" y="3025"/>
                  </a:lnTo>
                  <a:cubicBezTo>
                    <a:pt x="5761" y="3025"/>
                    <a:pt x="6741" y="2613"/>
                    <a:pt x="26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73;p84"/>
            <p:cNvSpPr/>
            <p:nvPr/>
          </p:nvSpPr>
          <p:spPr>
            <a:xfrm>
              <a:off x="4539250" y="1046500"/>
              <a:ext cx="139450" cy="13125"/>
            </a:xfrm>
            <a:custGeom>
              <a:avLst/>
              <a:gdLst/>
              <a:ahLst/>
              <a:cxnLst/>
              <a:rect l="l" t="t" r="r" b="b"/>
              <a:pathLst>
                <a:path w="5578" h="525" extrusionOk="0">
                  <a:moveTo>
                    <a:pt x="1" y="1"/>
                  </a:moveTo>
                  <a:lnTo>
                    <a:pt x="151" y="525"/>
                  </a:lnTo>
                  <a:lnTo>
                    <a:pt x="5325" y="525"/>
                  </a:lnTo>
                  <a:cubicBezTo>
                    <a:pt x="5578" y="334"/>
                    <a:pt x="5342" y="1"/>
                    <a:pt x="53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74;p84"/>
            <p:cNvSpPr/>
            <p:nvPr/>
          </p:nvSpPr>
          <p:spPr>
            <a:xfrm>
              <a:off x="4614975" y="1015275"/>
              <a:ext cx="57850" cy="31250"/>
            </a:xfrm>
            <a:custGeom>
              <a:avLst/>
              <a:gdLst/>
              <a:ahLst/>
              <a:cxnLst/>
              <a:rect l="l" t="t" r="r" b="b"/>
              <a:pathLst>
                <a:path w="2314" h="1250" extrusionOk="0">
                  <a:moveTo>
                    <a:pt x="878" y="1"/>
                  </a:moveTo>
                  <a:cubicBezTo>
                    <a:pt x="589" y="1"/>
                    <a:pt x="28" y="144"/>
                    <a:pt x="0" y="1250"/>
                  </a:cubicBezTo>
                  <a:lnTo>
                    <a:pt x="2313" y="1250"/>
                  </a:lnTo>
                  <a:cubicBezTo>
                    <a:pt x="2313" y="1250"/>
                    <a:pt x="2273" y="889"/>
                    <a:pt x="1048" y="18"/>
                  </a:cubicBezTo>
                  <a:cubicBezTo>
                    <a:pt x="1048" y="18"/>
                    <a:pt x="980" y="1"/>
                    <a:pt x="8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75;p84"/>
            <p:cNvSpPr/>
            <p:nvPr/>
          </p:nvSpPr>
          <p:spPr>
            <a:xfrm>
              <a:off x="4555000" y="1010425"/>
              <a:ext cx="24950" cy="20950"/>
            </a:xfrm>
            <a:custGeom>
              <a:avLst/>
              <a:gdLst/>
              <a:ahLst/>
              <a:cxnLst/>
              <a:rect l="l" t="t" r="r" b="b"/>
              <a:pathLst>
                <a:path w="998" h="838" extrusionOk="0">
                  <a:moveTo>
                    <a:pt x="501" y="1"/>
                  </a:moveTo>
                  <a:cubicBezTo>
                    <a:pt x="225" y="1"/>
                    <a:pt x="0" y="189"/>
                    <a:pt x="0" y="420"/>
                  </a:cubicBezTo>
                  <a:cubicBezTo>
                    <a:pt x="0" y="651"/>
                    <a:pt x="225" y="838"/>
                    <a:pt x="501" y="838"/>
                  </a:cubicBezTo>
                  <a:cubicBezTo>
                    <a:pt x="776" y="838"/>
                    <a:pt x="997" y="651"/>
                    <a:pt x="997" y="420"/>
                  </a:cubicBezTo>
                  <a:cubicBezTo>
                    <a:pt x="997" y="189"/>
                    <a:pt x="776" y="1"/>
                    <a:pt x="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76;p84"/>
            <p:cNvSpPr/>
            <p:nvPr/>
          </p:nvSpPr>
          <p:spPr>
            <a:xfrm>
              <a:off x="4322200" y="653475"/>
              <a:ext cx="176675" cy="206700"/>
            </a:xfrm>
            <a:custGeom>
              <a:avLst/>
              <a:gdLst/>
              <a:ahLst/>
              <a:cxnLst/>
              <a:rect l="l" t="t" r="r" b="b"/>
              <a:pathLst>
                <a:path w="7067" h="8268" extrusionOk="0">
                  <a:moveTo>
                    <a:pt x="853" y="1"/>
                  </a:moveTo>
                  <a:cubicBezTo>
                    <a:pt x="761" y="1"/>
                    <a:pt x="666" y="18"/>
                    <a:pt x="575" y="54"/>
                  </a:cubicBezTo>
                  <a:cubicBezTo>
                    <a:pt x="190" y="207"/>
                    <a:pt x="0" y="642"/>
                    <a:pt x="157" y="1030"/>
                  </a:cubicBezTo>
                  <a:cubicBezTo>
                    <a:pt x="647" y="2269"/>
                    <a:pt x="919" y="3531"/>
                    <a:pt x="1157" y="4647"/>
                  </a:cubicBezTo>
                  <a:cubicBezTo>
                    <a:pt x="1542" y="6444"/>
                    <a:pt x="1844" y="7862"/>
                    <a:pt x="2987" y="8199"/>
                  </a:cubicBezTo>
                  <a:cubicBezTo>
                    <a:pt x="3137" y="8244"/>
                    <a:pt x="3287" y="8267"/>
                    <a:pt x="3447" y="8267"/>
                  </a:cubicBezTo>
                  <a:cubicBezTo>
                    <a:pt x="4294" y="8267"/>
                    <a:pt x="5304" y="7617"/>
                    <a:pt x="6771" y="6158"/>
                  </a:cubicBezTo>
                  <a:cubicBezTo>
                    <a:pt x="7067" y="5865"/>
                    <a:pt x="7067" y="5389"/>
                    <a:pt x="6774" y="5097"/>
                  </a:cubicBezTo>
                  <a:cubicBezTo>
                    <a:pt x="6628" y="4948"/>
                    <a:pt x="6434" y="4874"/>
                    <a:pt x="6241" y="4874"/>
                  </a:cubicBezTo>
                  <a:cubicBezTo>
                    <a:pt x="6050" y="4874"/>
                    <a:pt x="5858" y="4947"/>
                    <a:pt x="5713" y="5092"/>
                  </a:cubicBezTo>
                  <a:cubicBezTo>
                    <a:pt x="4152" y="6644"/>
                    <a:pt x="3586" y="6764"/>
                    <a:pt x="3450" y="6764"/>
                  </a:cubicBezTo>
                  <a:cubicBezTo>
                    <a:pt x="3429" y="6764"/>
                    <a:pt x="3418" y="6761"/>
                    <a:pt x="3416" y="6760"/>
                  </a:cubicBezTo>
                  <a:cubicBezTo>
                    <a:pt x="3127" y="6675"/>
                    <a:pt x="2814" y="5208"/>
                    <a:pt x="2627" y="4331"/>
                  </a:cubicBezTo>
                  <a:cubicBezTo>
                    <a:pt x="2389" y="3218"/>
                    <a:pt x="2093" y="1830"/>
                    <a:pt x="1552" y="472"/>
                  </a:cubicBezTo>
                  <a:cubicBezTo>
                    <a:pt x="1435" y="179"/>
                    <a:pt x="1152" y="1"/>
                    <a:pt x="853" y="1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77;p84"/>
            <p:cNvSpPr/>
            <p:nvPr/>
          </p:nvSpPr>
          <p:spPr>
            <a:xfrm>
              <a:off x="4149450" y="612025"/>
              <a:ext cx="255800" cy="314300"/>
            </a:xfrm>
            <a:custGeom>
              <a:avLst/>
              <a:gdLst/>
              <a:ahLst/>
              <a:cxnLst/>
              <a:rect l="l" t="t" r="r" b="b"/>
              <a:pathLst>
                <a:path w="10232" h="12572" extrusionOk="0">
                  <a:moveTo>
                    <a:pt x="5936" y="0"/>
                  </a:moveTo>
                  <a:cubicBezTo>
                    <a:pt x="5826" y="0"/>
                    <a:pt x="5712" y="9"/>
                    <a:pt x="5594" y="28"/>
                  </a:cubicBezTo>
                  <a:lnTo>
                    <a:pt x="5773" y="300"/>
                  </a:lnTo>
                  <a:cubicBezTo>
                    <a:pt x="5723" y="919"/>
                    <a:pt x="5222" y="1937"/>
                    <a:pt x="5342" y="2545"/>
                  </a:cubicBezTo>
                  <a:lnTo>
                    <a:pt x="5117" y="2872"/>
                  </a:lnTo>
                  <a:cubicBezTo>
                    <a:pt x="4777" y="2856"/>
                    <a:pt x="4617" y="2474"/>
                    <a:pt x="4410" y="2206"/>
                  </a:cubicBezTo>
                  <a:cubicBezTo>
                    <a:pt x="3746" y="1361"/>
                    <a:pt x="3437" y="1089"/>
                    <a:pt x="3222" y="38"/>
                  </a:cubicBezTo>
                  <a:cubicBezTo>
                    <a:pt x="3184" y="37"/>
                    <a:pt x="3147" y="36"/>
                    <a:pt x="3110" y="36"/>
                  </a:cubicBezTo>
                  <a:cubicBezTo>
                    <a:pt x="2007" y="36"/>
                    <a:pt x="1011" y="854"/>
                    <a:pt x="514" y="1848"/>
                  </a:cubicBezTo>
                  <a:cubicBezTo>
                    <a:pt x="0" y="2876"/>
                    <a:pt x="48" y="3682"/>
                    <a:pt x="34" y="4832"/>
                  </a:cubicBezTo>
                  <a:cubicBezTo>
                    <a:pt x="7" y="7098"/>
                    <a:pt x="65" y="9581"/>
                    <a:pt x="351" y="11830"/>
                  </a:cubicBezTo>
                  <a:cubicBezTo>
                    <a:pt x="425" y="12411"/>
                    <a:pt x="705" y="12572"/>
                    <a:pt x="1115" y="12572"/>
                  </a:cubicBezTo>
                  <a:cubicBezTo>
                    <a:pt x="1571" y="12572"/>
                    <a:pt x="2187" y="12374"/>
                    <a:pt x="2862" y="12331"/>
                  </a:cubicBezTo>
                  <a:cubicBezTo>
                    <a:pt x="3716" y="12279"/>
                    <a:pt x="4583" y="12011"/>
                    <a:pt x="5355" y="12004"/>
                  </a:cubicBezTo>
                  <a:cubicBezTo>
                    <a:pt x="6750" y="11997"/>
                    <a:pt x="7332" y="11909"/>
                    <a:pt x="7332" y="11909"/>
                  </a:cubicBezTo>
                  <a:lnTo>
                    <a:pt x="8281" y="11650"/>
                  </a:lnTo>
                  <a:cubicBezTo>
                    <a:pt x="8904" y="10874"/>
                    <a:pt x="8482" y="8098"/>
                    <a:pt x="8911" y="6309"/>
                  </a:cubicBezTo>
                  <a:lnTo>
                    <a:pt x="8917" y="6288"/>
                  </a:lnTo>
                  <a:cubicBezTo>
                    <a:pt x="9241" y="6166"/>
                    <a:pt x="9567" y="6043"/>
                    <a:pt x="9891" y="5921"/>
                  </a:cubicBezTo>
                  <a:cubicBezTo>
                    <a:pt x="10006" y="5877"/>
                    <a:pt x="10132" y="5822"/>
                    <a:pt x="10180" y="5709"/>
                  </a:cubicBezTo>
                  <a:cubicBezTo>
                    <a:pt x="10231" y="5601"/>
                    <a:pt x="10187" y="5472"/>
                    <a:pt x="10142" y="5356"/>
                  </a:cubicBezTo>
                  <a:cubicBezTo>
                    <a:pt x="9833" y="4560"/>
                    <a:pt x="9486" y="3774"/>
                    <a:pt x="9108" y="3008"/>
                  </a:cubicBezTo>
                  <a:cubicBezTo>
                    <a:pt x="8819" y="2419"/>
                    <a:pt x="8448" y="1879"/>
                    <a:pt x="8043" y="1361"/>
                  </a:cubicBezTo>
                  <a:cubicBezTo>
                    <a:pt x="7437" y="587"/>
                    <a:pt x="6824" y="0"/>
                    <a:pt x="59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78;p84"/>
            <p:cNvSpPr/>
            <p:nvPr/>
          </p:nvSpPr>
          <p:spPr>
            <a:xfrm>
              <a:off x="4338450" y="678150"/>
              <a:ext cx="39900" cy="113075"/>
            </a:xfrm>
            <a:custGeom>
              <a:avLst/>
              <a:gdLst/>
              <a:ahLst/>
              <a:cxnLst/>
              <a:rect l="l" t="t" r="r" b="b"/>
              <a:pathLst>
                <a:path w="1596" h="4523" extrusionOk="0">
                  <a:moveTo>
                    <a:pt x="55" y="0"/>
                  </a:moveTo>
                  <a:cubicBezTo>
                    <a:pt x="29" y="0"/>
                    <a:pt x="1" y="30"/>
                    <a:pt x="17" y="60"/>
                  </a:cubicBezTo>
                  <a:cubicBezTo>
                    <a:pt x="609" y="1346"/>
                    <a:pt x="1262" y="3044"/>
                    <a:pt x="1143" y="4484"/>
                  </a:cubicBezTo>
                  <a:cubicBezTo>
                    <a:pt x="1141" y="4508"/>
                    <a:pt x="1163" y="4522"/>
                    <a:pt x="1184" y="4522"/>
                  </a:cubicBezTo>
                  <a:cubicBezTo>
                    <a:pt x="1200" y="4522"/>
                    <a:pt x="1217" y="4513"/>
                    <a:pt x="1222" y="4493"/>
                  </a:cubicBezTo>
                  <a:cubicBezTo>
                    <a:pt x="1596" y="3068"/>
                    <a:pt x="721" y="1268"/>
                    <a:pt x="85" y="19"/>
                  </a:cubicBezTo>
                  <a:cubicBezTo>
                    <a:pt x="78" y="6"/>
                    <a:pt x="67" y="0"/>
                    <a:pt x="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79;p84"/>
            <p:cNvSpPr/>
            <p:nvPr/>
          </p:nvSpPr>
          <p:spPr>
            <a:xfrm>
              <a:off x="4227075" y="778675"/>
              <a:ext cx="95300" cy="108725"/>
            </a:xfrm>
            <a:custGeom>
              <a:avLst/>
              <a:gdLst/>
              <a:ahLst/>
              <a:cxnLst/>
              <a:rect l="l" t="t" r="r" b="b"/>
              <a:pathLst>
                <a:path w="3812" h="4349" extrusionOk="0">
                  <a:moveTo>
                    <a:pt x="3777" y="1"/>
                  </a:moveTo>
                  <a:cubicBezTo>
                    <a:pt x="3766" y="1"/>
                    <a:pt x="3755" y="7"/>
                    <a:pt x="3750" y="20"/>
                  </a:cubicBezTo>
                  <a:cubicBezTo>
                    <a:pt x="3244" y="1758"/>
                    <a:pt x="1600" y="3392"/>
                    <a:pt x="46" y="4263"/>
                  </a:cubicBezTo>
                  <a:cubicBezTo>
                    <a:pt x="1" y="4290"/>
                    <a:pt x="30" y="4348"/>
                    <a:pt x="74" y="4348"/>
                  </a:cubicBezTo>
                  <a:cubicBezTo>
                    <a:pt x="80" y="4348"/>
                    <a:pt x="86" y="4347"/>
                    <a:pt x="93" y="4344"/>
                  </a:cubicBezTo>
                  <a:cubicBezTo>
                    <a:pt x="1760" y="3613"/>
                    <a:pt x="3376" y="1816"/>
                    <a:pt x="3805" y="37"/>
                  </a:cubicBezTo>
                  <a:cubicBezTo>
                    <a:pt x="3812" y="14"/>
                    <a:pt x="3794" y="1"/>
                    <a:pt x="37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80;p84"/>
            <p:cNvSpPr/>
            <p:nvPr/>
          </p:nvSpPr>
          <p:spPr>
            <a:xfrm>
              <a:off x="4205675" y="605900"/>
              <a:ext cx="71700" cy="79150"/>
            </a:xfrm>
            <a:custGeom>
              <a:avLst/>
              <a:gdLst/>
              <a:ahLst/>
              <a:cxnLst/>
              <a:rect l="l" t="t" r="r" b="b"/>
              <a:pathLst>
                <a:path w="2868" h="3166" extrusionOk="0">
                  <a:moveTo>
                    <a:pt x="1150" y="1"/>
                  </a:moveTo>
                  <a:cubicBezTo>
                    <a:pt x="806" y="51"/>
                    <a:pt x="470" y="136"/>
                    <a:pt x="143" y="252"/>
                  </a:cubicBezTo>
                  <a:cubicBezTo>
                    <a:pt x="79" y="276"/>
                    <a:pt x="0" y="314"/>
                    <a:pt x="0" y="381"/>
                  </a:cubicBezTo>
                  <a:cubicBezTo>
                    <a:pt x="0" y="433"/>
                    <a:pt x="41" y="470"/>
                    <a:pt x="79" y="501"/>
                  </a:cubicBezTo>
                  <a:cubicBezTo>
                    <a:pt x="473" y="838"/>
                    <a:pt x="888" y="1154"/>
                    <a:pt x="1313" y="1450"/>
                  </a:cubicBezTo>
                  <a:cubicBezTo>
                    <a:pt x="1170" y="1480"/>
                    <a:pt x="1109" y="1667"/>
                    <a:pt x="1153" y="1807"/>
                  </a:cubicBezTo>
                  <a:cubicBezTo>
                    <a:pt x="1197" y="1947"/>
                    <a:pt x="1317" y="2049"/>
                    <a:pt x="1426" y="2144"/>
                  </a:cubicBezTo>
                  <a:cubicBezTo>
                    <a:pt x="1712" y="2386"/>
                    <a:pt x="1998" y="2631"/>
                    <a:pt x="2283" y="2872"/>
                  </a:cubicBezTo>
                  <a:cubicBezTo>
                    <a:pt x="2450" y="3012"/>
                    <a:pt x="2634" y="3158"/>
                    <a:pt x="2848" y="3165"/>
                  </a:cubicBezTo>
                  <a:lnTo>
                    <a:pt x="2868" y="3117"/>
                  </a:lnTo>
                  <a:cubicBezTo>
                    <a:pt x="2345" y="2107"/>
                    <a:pt x="1789" y="1116"/>
                    <a:pt x="1201" y="147"/>
                  </a:cubicBezTo>
                  <a:lnTo>
                    <a:pt x="115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81;p84"/>
            <p:cNvSpPr/>
            <p:nvPr/>
          </p:nvSpPr>
          <p:spPr>
            <a:xfrm>
              <a:off x="4278650" y="608500"/>
              <a:ext cx="35150" cy="74750"/>
            </a:xfrm>
            <a:custGeom>
              <a:avLst/>
              <a:gdLst/>
              <a:ahLst/>
              <a:cxnLst/>
              <a:rect l="l" t="t" r="r" b="b"/>
              <a:pathLst>
                <a:path w="1406" h="2990" extrusionOk="0">
                  <a:moveTo>
                    <a:pt x="464" y="0"/>
                  </a:moveTo>
                  <a:cubicBezTo>
                    <a:pt x="351" y="0"/>
                    <a:pt x="238" y="10"/>
                    <a:pt x="126" y="29"/>
                  </a:cubicBezTo>
                  <a:cubicBezTo>
                    <a:pt x="85" y="1016"/>
                    <a:pt x="41" y="2003"/>
                    <a:pt x="0" y="2989"/>
                  </a:cubicBezTo>
                  <a:lnTo>
                    <a:pt x="85" y="2956"/>
                  </a:lnTo>
                  <a:cubicBezTo>
                    <a:pt x="494" y="2496"/>
                    <a:pt x="891" y="2023"/>
                    <a:pt x="1276" y="1543"/>
                  </a:cubicBezTo>
                  <a:cubicBezTo>
                    <a:pt x="1197" y="1332"/>
                    <a:pt x="803" y="1359"/>
                    <a:pt x="773" y="1139"/>
                  </a:cubicBezTo>
                  <a:cubicBezTo>
                    <a:pt x="762" y="1040"/>
                    <a:pt x="837" y="955"/>
                    <a:pt x="908" y="883"/>
                  </a:cubicBezTo>
                  <a:cubicBezTo>
                    <a:pt x="1034" y="758"/>
                    <a:pt x="1157" y="635"/>
                    <a:pt x="1283" y="509"/>
                  </a:cubicBezTo>
                  <a:cubicBezTo>
                    <a:pt x="1340" y="451"/>
                    <a:pt x="1406" y="379"/>
                    <a:pt x="1389" y="298"/>
                  </a:cubicBezTo>
                  <a:cubicBezTo>
                    <a:pt x="1371" y="223"/>
                    <a:pt x="1296" y="183"/>
                    <a:pt x="1229" y="152"/>
                  </a:cubicBezTo>
                  <a:cubicBezTo>
                    <a:pt x="988" y="52"/>
                    <a:pt x="726" y="0"/>
                    <a:pt x="4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82;p84"/>
            <p:cNvSpPr/>
            <p:nvPr/>
          </p:nvSpPr>
          <p:spPr>
            <a:xfrm>
              <a:off x="4193000" y="831350"/>
              <a:ext cx="254850" cy="227175"/>
            </a:xfrm>
            <a:custGeom>
              <a:avLst/>
              <a:gdLst/>
              <a:ahLst/>
              <a:cxnLst/>
              <a:rect l="l" t="t" r="r" b="b"/>
              <a:pathLst>
                <a:path w="10194" h="9087" extrusionOk="0">
                  <a:moveTo>
                    <a:pt x="6420" y="0"/>
                  </a:moveTo>
                  <a:cubicBezTo>
                    <a:pt x="5128" y="0"/>
                    <a:pt x="3917" y="1229"/>
                    <a:pt x="2439" y="2727"/>
                  </a:cubicBezTo>
                  <a:cubicBezTo>
                    <a:pt x="1814" y="3367"/>
                    <a:pt x="1160" y="4027"/>
                    <a:pt x="449" y="4653"/>
                  </a:cubicBezTo>
                  <a:cubicBezTo>
                    <a:pt x="41" y="5014"/>
                    <a:pt x="0" y="5637"/>
                    <a:pt x="361" y="6045"/>
                  </a:cubicBezTo>
                  <a:cubicBezTo>
                    <a:pt x="557" y="6268"/>
                    <a:pt x="830" y="6383"/>
                    <a:pt x="1105" y="6383"/>
                  </a:cubicBezTo>
                  <a:cubicBezTo>
                    <a:pt x="1337" y="6383"/>
                    <a:pt x="1569" y="6302"/>
                    <a:pt x="1756" y="6136"/>
                  </a:cubicBezTo>
                  <a:cubicBezTo>
                    <a:pt x="2518" y="5463"/>
                    <a:pt x="3226" y="4748"/>
                    <a:pt x="3848" y="4116"/>
                  </a:cubicBezTo>
                  <a:cubicBezTo>
                    <a:pt x="4542" y="3412"/>
                    <a:pt x="5199" y="2745"/>
                    <a:pt x="5736" y="2343"/>
                  </a:cubicBezTo>
                  <a:cubicBezTo>
                    <a:pt x="6185" y="2011"/>
                    <a:pt x="6386" y="1985"/>
                    <a:pt x="6441" y="1985"/>
                  </a:cubicBezTo>
                  <a:cubicBezTo>
                    <a:pt x="6452" y="1985"/>
                    <a:pt x="6457" y="1986"/>
                    <a:pt x="6457" y="1986"/>
                  </a:cubicBezTo>
                  <a:cubicBezTo>
                    <a:pt x="6553" y="2016"/>
                    <a:pt x="7417" y="2469"/>
                    <a:pt x="8166" y="8225"/>
                  </a:cubicBezTo>
                  <a:cubicBezTo>
                    <a:pt x="8230" y="8726"/>
                    <a:pt x="8656" y="9087"/>
                    <a:pt x="9142" y="9087"/>
                  </a:cubicBezTo>
                  <a:cubicBezTo>
                    <a:pt x="9186" y="9087"/>
                    <a:pt x="9230" y="9087"/>
                    <a:pt x="9271" y="9079"/>
                  </a:cubicBezTo>
                  <a:cubicBezTo>
                    <a:pt x="9813" y="9008"/>
                    <a:pt x="10193" y="8515"/>
                    <a:pt x="10125" y="7974"/>
                  </a:cubicBezTo>
                  <a:cubicBezTo>
                    <a:pt x="9455" y="2826"/>
                    <a:pt x="8604" y="621"/>
                    <a:pt x="7087" y="111"/>
                  </a:cubicBezTo>
                  <a:cubicBezTo>
                    <a:pt x="6861" y="36"/>
                    <a:pt x="6640" y="0"/>
                    <a:pt x="64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83;p84"/>
            <p:cNvSpPr/>
            <p:nvPr/>
          </p:nvSpPr>
          <p:spPr>
            <a:xfrm>
              <a:off x="4366850" y="1000825"/>
              <a:ext cx="156800" cy="104300"/>
            </a:xfrm>
            <a:custGeom>
              <a:avLst/>
              <a:gdLst/>
              <a:ahLst/>
              <a:cxnLst/>
              <a:rect l="l" t="t" r="r" b="b"/>
              <a:pathLst>
                <a:path w="6272" h="4172" extrusionOk="0">
                  <a:moveTo>
                    <a:pt x="1058" y="1"/>
                  </a:moveTo>
                  <a:cubicBezTo>
                    <a:pt x="1" y="1334"/>
                    <a:pt x="313" y="2933"/>
                    <a:pt x="313" y="2933"/>
                  </a:cubicBezTo>
                  <a:lnTo>
                    <a:pt x="5182" y="4172"/>
                  </a:lnTo>
                  <a:cubicBezTo>
                    <a:pt x="5182" y="4172"/>
                    <a:pt x="6271" y="4026"/>
                    <a:pt x="2944" y="480"/>
                  </a:cubicBezTo>
                  <a:lnTo>
                    <a:pt x="10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84;p84"/>
            <p:cNvSpPr/>
            <p:nvPr/>
          </p:nvSpPr>
          <p:spPr>
            <a:xfrm>
              <a:off x="4371175" y="1059775"/>
              <a:ext cx="133075" cy="45525"/>
            </a:xfrm>
            <a:custGeom>
              <a:avLst/>
              <a:gdLst/>
              <a:ahLst/>
              <a:cxnLst/>
              <a:rect l="l" t="t" r="r" b="b"/>
              <a:pathLst>
                <a:path w="5323" h="1821" extrusionOk="0">
                  <a:moveTo>
                    <a:pt x="1" y="0"/>
                  </a:moveTo>
                  <a:lnTo>
                    <a:pt x="15" y="542"/>
                  </a:lnTo>
                  <a:lnTo>
                    <a:pt x="5033" y="1820"/>
                  </a:lnTo>
                  <a:cubicBezTo>
                    <a:pt x="5322" y="1701"/>
                    <a:pt x="5176" y="1317"/>
                    <a:pt x="5176" y="131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85;p84"/>
            <p:cNvSpPr/>
            <p:nvPr/>
          </p:nvSpPr>
          <p:spPr>
            <a:xfrm>
              <a:off x="4444600" y="1052900"/>
              <a:ext cx="57250" cy="39825"/>
            </a:xfrm>
            <a:custGeom>
              <a:avLst/>
              <a:gdLst/>
              <a:ahLst/>
              <a:cxnLst/>
              <a:rect l="l" t="t" r="r" b="b"/>
              <a:pathLst>
                <a:path w="2290" h="1593" extrusionOk="0">
                  <a:moveTo>
                    <a:pt x="957" y="1"/>
                  </a:moveTo>
                  <a:cubicBezTo>
                    <a:pt x="655" y="1"/>
                    <a:pt x="239" y="175"/>
                    <a:pt x="0" y="1024"/>
                  </a:cubicBezTo>
                  <a:lnTo>
                    <a:pt x="2239" y="1592"/>
                  </a:lnTo>
                  <a:cubicBezTo>
                    <a:pt x="2239" y="1592"/>
                    <a:pt x="2290" y="1232"/>
                    <a:pt x="1321" y="85"/>
                  </a:cubicBezTo>
                  <a:cubicBezTo>
                    <a:pt x="1321" y="85"/>
                    <a:pt x="1167" y="1"/>
                    <a:pt x="9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86;p84"/>
            <p:cNvSpPr/>
            <p:nvPr/>
          </p:nvSpPr>
          <p:spPr>
            <a:xfrm>
              <a:off x="4391350" y="1031325"/>
              <a:ext cx="26975" cy="21200"/>
            </a:xfrm>
            <a:custGeom>
              <a:avLst/>
              <a:gdLst/>
              <a:ahLst/>
              <a:cxnLst/>
              <a:rect l="l" t="t" r="r" b="b"/>
              <a:pathLst>
                <a:path w="1079" h="848" extrusionOk="0">
                  <a:moveTo>
                    <a:pt x="499" y="0"/>
                  </a:moveTo>
                  <a:cubicBezTo>
                    <a:pt x="289" y="0"/>
                    <a:pt x="105" y="118"/>
                    <a:pt x="58" y="301"/>
                  </a:cubicBezTo>
                  <a:cubicBezTo>
                    <a:pt x="1" y="526"/>
                    <a:pt x="170" y="761"/>
                    <a:pt x="436" y="829"/>
                  </a:cubicBezTo>
                  <a:cubicBezTo>
                    <a:pt x="485" y="841"/>
                    <a:pt x="534" y="847"/>
                    <a:pt x="582" y="847"/>
                  </a:cubicBezTo>
                  <a:cubicBezTo>
                    <a:pt x="794" y="847"/>
                    <a:pt x="977" y="730"/>
                    <a:pt x="1025" y="546"/>
                  </a:cubicBezTo>
                  <a:cubicBezTo>
                    <a:pt x="1078" y="322"/>
                    <a:pt x="909" y="83"/>
                    <a:pt x="643" y="19"/>
                  </a:cubicBezTo>
                  <a:cubicBezTo>
                    <a:pt x="595" y="6"/>
                    <a:pt x="546" y="0"/>
                    <a:pt x="4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87;p84"/>
            <p:cNvSpPr/>
            <p:nvPr/>
          </p:nvSpPr>
          <p:spPr>
            <a:xfrm>
              <a:off x="4116525" y="653450"/>
              <a:ext cx="302225" cy="223800"/>
            </a:xfrm>
            <a:custGeom>
              <a:avLst/>
              <a:gdLst/>
              <a:ahLst/>
              <a:cxnLst/>
              <a:rect l="l" t="t" r="r" b="b"/>
              <a:pathLst>
                <a:path w="12089" h="8952" extrusionOk="0">
                  <a:moveTo>
                    <a:pt x="2393" y="0"/>
                  </a:moveTo>
                  <a:cubicBezTo>
                    <a:pt x="2089" y="0"/>
                    <a:pt x="1802" y="189"/>
                    <a:pt x="1688" y="491"/>
                  </a:cubicBezTo>
                  <a:cubicBezTo>
                    <a:pt x="0" y="5043"/>
                    <a:pt x="1015" y="7119"/>
                    <a:pt x="2161" y="8061"/>
                  </a:cubicBezTo>
                  <a:cubicBezTo>
                    <a:pt x="2889" y="8659"/>
                    <a:pt x="3852" y="8952"/>
                    <a:pt x="4985" y="8952"/>
                  </a:cubicBezTo>
                  <a:cubicBezTo>
                    <a:pt x="6832" y="8952"/>
                    <a:pt x="9139" y="8169"/>
                    <a:pt x="11622" y="6642"/>
                  </a:cubicBezTo>
                  <a:cubicBezTo>
                    <a:pt x="11977" y="6428"/>
                    <a:pt x="12089" y="5965"/>
                    <a:pt x="11871" y="5611"/>
                  </a:cubicBezTo>
                  <a:cubicBezTo>
                    <a:pt x="11729" y="5380"/>
                    <a:pt x="11482" y="5251"/>
                    <a:pt x="11229" y="5251"/>
                  </a:cubicBezTo>
                  <a:cubicBezTo>
                    <a:pt x="11095" y="5251"/>
                    <a:pt x="10959" y="5287"/>
                    <a:pt x="10837" y="5363"/>
                  </a:cubicBezTo>
                  <a:cubicBezTo>
                    <a:pt x="8613" y="6729"/>
                    <a:pt x="6524" y="7451"/>
                    <a:pt x="4977" y="7451"/>
                  </a:cubicBezTo>
                  <a:cubicBezTo>
                    <a:pt x="4204" y="7451"/>
                    <a:pt x="3566" y="7271"/>
                    <a:pt x="3114" y="6901"/>
                  </a:cubicBezTo>
                  <a:cubicBezTo>
                    <a:pt x="2028" y="6006"/>
                    <a:pt x="2021" y="3917"/>
                    <a:pt x="3097" y="1015"/>
                  </a:cubicBezTo>
                  <a:cubicBezTo>
                    <a:pt x="3243" y="623"/>
                    <a:pt x="3042" y="191"/>
                    <a:pt x="2654" y="48"/>
                  </a:cubicBezTo>
                  <a:cubicBezTo>
                    <a:pt x="2568" y="16"/>
                    <a:pt x="2480" y="0"/>
                    <a:pt x="2393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88;p84"/>
            <p:cNvSpPr/>
            <p:nvPr/>
          </p:nvSpPr>
          <p:spPr>
            <a:xfrm>
              <a:off x="4123675" y="624375"/>
              <a:ext cx="86775" cy="155000"/>
            </a:xfrm>
            <a:custGeom>
              <a:avLst/>
              <a:gdLst/>
              <a:ahLst/>
              <a:cxnLst/>
              <a:rect l="l" t="t" r="r" b="b"/>
              <a:pathLst>
                <a:path w="3471" h="6200" extrusionOk="0">
                  <a:moveTo>
                    <a:pt x="2736" y="1"/>
                  </a:moveTo>
                  <a:cubicBezTo>
                    <a:pt x="2728" y="1"/>
                    <a:pt x="2720" y="3"/>
                    <a:pt x="2712" y="7"/>
                  </a:cubicBezTo>
                  <a:cubicBezTo>
                    <a:pt x="2195" y="265"/>
                    <a:pt x="1045" y="1137"/>
                    <a:pt x="796" y="1548"/>
                  </a:cubicBezTo>
                  <a:cubicBezTo>
                    <a:pt x="52" y="2793"/>
                    <a:pt x="17" y="4351"/>
                    <a:pt x="3" y="5825"/>
                  </a:cubicBezTo>
                  <a:cubicBezTo>
                    <a:pt x="0" y="5896"/>
                    <a:pt x="3" y="5975"/>
                    <a:pt x="41" y="6032"/>
                  </a:cubicBezTo>
                  <a:cubicBezTo>
                    <a:pt x="99" y="6124"/>
                    <a:pt x="215" y="6141"/>
                    <a:pt x="320" y="6148"/>
                  </a:cubicBezTo>
                  <a:cubicBezTo>
                    <a:pt x="792" y="6182"/>
                    <a:pt x="1267" y="6199"/>
                    <a:pt x="1741" y="6199"/>
                  </a:cubicBezTo>
                  <a:cubicBezTo>
                    <a:pt x="2018" y="6199"/>
                    <a:pt x="2296" y="6193"/>
                    <a:pt x="2572" y="6182"/>
                  </a:cubicBezTo>
                  <a:cubicBezTo>
                    <a:pt x="2624" y="6179"/>
                    <a:pt x="2678" y="6175"/>
                    <a:pt x="2718" y="6145"/>
                  </a:cubicBezTo>
                  <a:cubicBezTo>
                    <a:pt x="2770" y="6107"/>
                    <a:pt x="2790" y="6032"/>
                    <a:pt x="2803" y="5967"/>
                  </a:cubicBezTo>
                  <a:cubicBezTo>
                    <a:pt x="2946" y="5287"/>
                    <a:pt x="3089" y="4610"/>
                    <a:pt x="3236" y="3929"/>
                  </a:cubicBezTo>
                  <a:cubicBezTo>
                    <a:pt x="3351" y="3378"/>
                    <a:pt x="3470" y="2817"/>
                    <a:pt x="3406" y="2255"/>
                  </a:cubicBezTo>
                  <a:cubicBezTo>
                    <a:pt x="3341" y="1694"/>
                    <a:pt x="3321" y="1255"/>
                    <a:pt x="3130" y="749"/>
                  </a:cubicBezTo>
                  <a:cubicBezTo>
                    <a:pt x="3008" y="505"/>
                    <a:pt x="2869" y="1"/>
                    <a:pt x="2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89;p84"/>
            <p:cNvSpPr/>
            <p:nvPr/>
          </p:nvSpPr>
          <p:spPr>
            <a:xfrm>
              <a:off x="4174275" y="681375"/>
              <a:ext cx="28450" cy="98575"/>
            </a:xfrm>
            <a:custGeom>
              <a:avLst/>
              <a:gdLst/>
              <a:ahLst/>
              <a:cxnLst/>
              <a:rect l="l" t="t" r="r" b="b"/>
              <a:pathLst>
                <a:path w="1138" h="3943" extrusionOk="0">
                  <a:moveTo>
                    <a:pt x="474" y="0"/>
                  </a:moveTo>
                  <a:cubicBezTo>
                    <a:pt x="447" y="0"/>
                    <a:pt x="419" y="27"/>
                    <a:pt x="426" y="61"/>
                  </a:cubicBezTo>
                  <a:cubicBezTo>
                    <a:pt x="579" y="823"/>
                    <a:pt x="746" y="1527"/>
                    <a:pt x="722" y="2316"/>
                  </a:cubicBezTo>
                  <a:cubicBezTo>
                    <a:pt x="712" y="2646"/>
                    <a:pt x="725" y="3037"/>
                    <a:pt x="644" y="3358"/>
                  </a:cubicBezTo>
                  <a:cubicBezTo>
                    <a:pt x="531" y="3793"/>
                    <a:pt x="473" y="3797"/>
                    <a:pt x="38" y="3847"/>
                  </a:cubicBezTo>
                  <a:cubicBezTo>
                    <a:pt x="0" y="3851"/>
                    <a:pt x="0" y="3902"/>
                    <a:pt x="38" y="3905"/>
                  </a:cubicBezTo>
                  <a:cubicBezTo>
                    <a:pt x="245" y="3926"/>
                    <a:pt x="446" y="3943"/>
                    <a:pt x="654" y="3943"/>
                  </a:cubicBezTo>
                  <a:cubicBezTo>
                    <a:pt x="698" y="3943"/>
                    <a:pt x="722" y="3909"/>
                    <a:pt x="725" y="3871"/>
                  </a:cubicBezTo>
                  <a:cubicBezTo>
                    <a:pt x="875" y="2667"/>
                    <a:pt x="1137" y="1139"/>
                    <a:pt x="511" y="24"/>
                  </a:cubicBezTo>
                  <a:cubicBezTo>
                    <a:pt x="502" y="7"/>
                    <a:pt x="488" y="0"/>
                    <a:pt x="4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90;p84"/>
            <p:cNvSpPr/>
            <p:nvPr/>
          </p:nvSpPr>
          <p:spPr>
            <a:xfrm>
              <a:off x="4405550" y="719200"/>
              <a:ext cx="94100" cy="92225"/>
            </a:xfrm>
            <a:custGeom>
              <a:avLst/>
              <a:gdLst/>
              <a:ahLst/>
              <a:cxnLst/>
              <a:rect l="l" t="t" r="r" b="b"/>
              <a:pathLst>
                <a:path w="3764" h="3689" extrusionOk="0">
                  <a:moveTo>
                    <a:pt x="85" y="1"/>
                  </a:moveTo>
                  <a:cubicBezTo>
                    <a:pt x="67" y="1"/>
                    <a:pt x="56" y="5"/>
                    <a:pt x="55" y="14"/>
                  </a:cubicBezTo>
                  <a:cubicBezTo>
                    <a:pt x="0" y="378"/>
                    <a:pt x="1732" y="2059"/>
                    <a:pt x="1732" y="2427"/>
                  </a:cubicBezTo>
                  <a:cubicBezTo>
                    <a:pt x="1735" y="2641"/>
                    <a:pt x="1743" y="2862"/>
                    <a:pt x="1797" y="3069"/>
                  </a:cubicBezTo>
                  <a:cubicBezTo>
                    <a:pt x="1851" y="3280"/>
                    <a:pt x="1960" y="3481"/>
                    <a:pt x="2130" y="3614"/>
                  </a:cubicBezTo>
                  <a:cubicBezTo>
                    <a:pt x="2168" y="3641"/>
                    <a:pt x="2209" y="3668"/>
                    <a:pt x="2253" y="3679"/>
                  </a:cubicBezTo>
                  <a:cubicBezTo>
                    <a:pt x="2274" y="3685"/>
                    <a:pt x="2295" y="3688"/>
                    <a:pt x="2318" y="3688"/>
                  </a:cubicBezTo>
                  <a:cubicBezTo>
                    <a:pt x="2353" y="3688"/>
                    <a:pt x="2389" y="3680"/>
                    <a:pt x="2423" y="3668"/>
                  </a:cubicBezTo>
                  <a:cubicBezTo>
                    <a:pt x="2531" y="3631"/>
                    <a:pt x="2620" y="3542"/>
                    <a:pt x="2678" y="3443"/>
                  </a:cubicBezTo>
                  <a:cubicBezTo>
                    <a:pt x="2740" y="3345"/>
                    <a:pt x="2773" y="3236"/>
                    <a:pt x="2807" y="3124"/>
                  </a:cubicBezTo>
                  <a:cubicBezTo>
                    <a:pt x="2954" y="2678"/>
                    <a:pt x="3096" y="2232"/>
                    <a:pt x="3239" y="1787"/>
                  </a:cubicBezTo>
                  <a:cubicBezTo>
                    <a:pt x="3307" y="1573"/>
                    <a:pt x="3379" y="1355"/>
                    <a:pt x="3413" y="1127"/>
                  </a:cubicBezTo>
                  <a:cubicBezTo>
                    <a:pt x="3426" y="1021"/>
                    <a:pt x="3437" y="912"/>
                    <a:pt x="3461" y="803"/>
                  </a:cubicBezTo>
                  <a:cubicBezTo>
                    <a:pt x="3495" y="664"/>
                    <a:pt x="3559" y="528"/>
                    <a:pt x="3648" y="416"/>
                  </a:cubicBezTo>
                  <a:lnTo>
                    <a:pt x="3764" y="392"/>
                  </a:lnTo>
                  <a:cubicBezTo>
                    <a:pt x="3655" y="300"/>
                    <a:pt x="3512" y="259"/>
                    <a:pt x="3371" y="259"/>
                  </a:cubicBezTo>
                  <a:cubicBezTo>
                    <a:pt x="3366" y="259"/>
                    <a:pt x="3361" y="259"/>
                    <a:pt x="3355" y="259"/>
                  </a:cubicBezTo>
                  <a:cubicBezTo>
                    <a:pt x="3209" y="263"/>
                    <a:pt x="3066" y="304"/>
                    <a:pt x="2930" y="354"/>
                  </a:cubicBezTo>
                  <a:cubicBezTo>
                    <a:pt x="2566" y="491"/>
                    <a:pt x="2233" y="708"/>
                    <a:pt x="1960" y="987"/>
                  </a:cubicBezTo>
                  <a:cubicBezTo>
                    <a:pt x="1959" y="988"/>
                    <a:pt x="1957" y="989"/>
                    <a:pt x="1955" y="989"/>
                  </a:cubicBezTo>
                  <a:cubicBezTo>
                    <a:pt x="1872" y="989"/>
                    <a:pt x="975" y="350"/>
                    <a:pt x="926" y="324"/>
                  </a:cubicBezTo>
                  <a:cubicBezTo>
                    <a:pt x="700" y="196"/>
                    <a:pt x="212" y="1"/>
                    <a:pt x="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91;p84"/>
            <p:cNvSpPr/>
            <p:nvPr/>
          </p:nvSpPr>
          <p:spPr>
            <a:xfrm>
              <a:off x="4369225" y="716125"/>
              <a:ext cx="86775" cy="126475"/>
            </a:xfrm>
            <a:custGeom>
              <a:avLst/>
              <a:gdLst/>
              <a:ahLst/>
              <a:cxnLst/>
              <a:rect l="l" t="t" r="r" b="b"/>
              <a:pathLst>
                <a:path w="3471" h="5059" extrusionOk="0">
                  <a:moveTo>
                    <a:pt x="1444" y="1"/>
                  </a:moveTo>
                  <a:cubicBezTo>
                    <a:pt x="1217" y="1"/>
                    <a:pt x="1088" y="264"/>
                    <a:pt x="1021" y="481"/>
                  </a:cubicBezTo>
                  <a:cubicBezTo>
                    <a:pt x="732" y="1396"/>
                    <a:pt x="586" y="2107"/>
                    <a:pt x="297" y="3023"/>
                  </a:cubicBezTo>
                  <a:cubicBezTo>
                    <a:pt x="208" y="3332"/>
                    <a:pt x="120" y="3645"/>
                    <a:pt x="31" y="3954"/>
                  </a:cubicBezTo>
                  <a:cubicBezTo>
                    <a:pt x="14" y="4009"/>
                    <a:pt x="0" y="4070"/>
                    <a:pt x="31" y="4118"/>
                  </a:cubicBezTo>
                  <a:cubicBezTo>
                    <a:pt x="52" y="4155"/>
                    <a:pt x="96" y="4172"/>
                    <a:pt x="137" y="4189"/>
                  </a:cubicBezTo>
                  <a:cubicBezTo>
                    <a:pt x="967" y="4519"/>
                    <a:pt x="1563" y="4791"/>
                    <a:pt x="2192" y="5043"/>
                  </a:cubicBezTo>
                  <a:cubicBezTo>
                    <a:pt x="2219" y="5054"/>
                    <a:pt x="2259" y="5059"/>
                    <a:pt x="2305" y="5059"/>
                  </a:cubicBezTo>
                  <a:cubicBezTo>
                    <a:pt x="2426" y="5059"/>
                    <a:pt x="2585" y="5024"/>
                    <a:pt x="2634" y="4965"/>
                  </a:cubicBezTo>
                  <a:cubicBezTo>
                    <a:pt x="2658" y="4934"/>
                    <a:pt x="2668" y="4897"/>
                    <a:pt x="2678" y="4863"/>
                  </a:cubicBezTo>
                  <a:cubicBezTo>
                    <a:pt x="2991" y="3682"/>
                    <a:pt x="3158" y="2573"/>
                    <a:pt x="3471" y="1393"/>
                  </a:cubicBezTo>
                  <a:lnTo>
                    <a:pt x="3468" y="1386"/>
                  </a:lnTo>
                  <a:cubicBezTo>
                    <a:pt x="2886" y="967"/>
                    <a:pt x="2307" y="549"/>
                    <a:pt x="1726" y="127"/>
                  </a:cubicBezTo>
                  <a:cubicBezTo>
                    <a:pt x="1644" y="69"/>
                    <a:pt x="1555" y="8"/>
                    <a:pt x="1457" y="1"/>
                  </a:cubicBezTo>
                  <a:cubicBezTo>
                    <a:pt x="1453" y="1"/>
                    <a:pt x="1448" y="1"/>
                    <a:pt x="1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92;p84"/>
            <p:cNvSpPr/>
            <p:nvPr/>
          </p:nvSpPr>
          <p:spPr>
            <a:xfrm>
              <a:off x="4432700" y="726950"/>
              <a:ext cx="70525" cy="113825"/>
            </a:xfrm>
            <a:custGeom>
              <a:avLst/>
              <a:gdLst/>
              <a:ahLst/>
              <a:cxnLst/>
              <a:rect l="l" t="t" r="r" b="b"/>
              <a:pathLst>
                <a:path w="2821" h="4553" extrusionOk="0">
                  <a:moveTo>
                    <a:pt x="2687" y="0"/>
                  </a:moveTo>
                  <a:cubicBezTo>
                    <a:pt x="2368" y="187"/>
                    <a:pt x="1343" y="429"/>
                    <a:pt x="898" y="908"/>
                  </a:cubicBezTo>
                  <a:lnTo>
                    <a:pt x="0" y="4553"/>
                  </a:lnTo>
                  <a:cubicBezTo>
                    <a:pt x="622" y="4392"/>
                    <a:pt x="1241" y="4229"/>
                    <a:pt x="1861" y="4056"/>
                  </a:cubicBezTo>
                  <a:cubicBezTo>
                    <a:pt x="1915" y="4039"/>
                    <a:pt x="1970" y="4022"/>
                    <a:pt x="2007" y="3981"/>
                  </a:cubicBezTo>
                  <a:cubicBezTo>
                    <a:pt x="2045" y="3940"/>
                    <a:pt x="2058" y="3882"/>
                    <a:pt x="2068" y="3831"/>
                  </a:cubicBezTo>
                  <a:cubicBezTo>
                    <a:pt x="2317" y="2552"/>
                    <a:pt x="2568" y="1276"/>
                    <a:pt x="28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93;p84"/>
            <p:cNvSpPr/>
            <p:nvPr/>
          </p:nvSpPr>
          <p:spPr>
            <a:xfrm>
              <a:off x="4358050" y="776250"/>
              <a:ext cx="43750" cy="61250"/>
            </a:xfrm>
            <a:custGeom>
              <a:avLst/>
              <a:gdLst/>
              <a:ahLst/>
              <a:cxnLst/>
              <a:rect l="l" t="t" r="r" b="b"/>
              <a:pathLst>
                <a:path w="1750" h="2450" extrusionOk="0">
                  <a:moveTo>
                    <a:pt x="1217" y="1"/>
                  </a:moveTo>
                  <a:cubicBezTo>
                    <a:pt x="1198" y="1"/>
                    <a:pt x="1177" y="3"/>
                    <a:pt x="1155" y="8"/>
                  </a:cubicBezTo>
                  <a:cubicBezTo>
                    <a:pt x="937" y="63"/>
                    <a:pt x="785" y="192"/>
                    <a:pt x="665" y="355"/>
                  </a:cubicBezTo>
                  <a:cubicBezTo>
                    <a:pt x="577" y="423"/>
                    <a:pt x="499" y="505"/>
                    <a:pt x="438" y="607"/>
                  </a:cubicBezTo>
                  <a:cubicBezTo>
                    <a:pt x="349" y="757"/>
                    <a:pt x="305" y="916"/>
                    <a:pt x="366" y="1063"/>
                  </a:cubicBezTo>
                  <a:cubicBezTo>
                    <a:pt x="254" y="1236"/>
                    <a:pt x="182" y="1437"/>
                    <a:pt x="189" y="1676"/>
                  </a:cubicBezTo>
                  <a:cubicBezTo>
                    <a:pt x="193" y="1750"/>
                    <a:pt x="220" y="1811"/>
                    <a:pt x="257" y="1859"/>
                  </a:cubicBezTo>
                  <a:lnTo>
                    <a:pt x="254" y="1863"/>
                  </a:lnTo>
                  <a:cubicBezTo>
                    <a:pt x="0" y="2101"/>
                    <a:pt x="241" y="2450"/>
                    <a:pt x="515" y="2450"/>
                  </a:cubicBezTo>
                  <a:cubicBezTo>
                    <a:pt x="593" y="2450"/>
                    <a:pt x="674" y="2421"/>
                    <a:pt x="747" y="2353"/>
                  </a:cubicBezTo>
                  <a:cubicBezTo>
                    <a:pt x="910" y="2199"/>
                    <a:pt x="1070" y="2043"/>
                    <a:pt x="1234" y="1893"/>
                  </a:cubicBezTo>
                  <a:cubicBezTo>
                    <a:pt x="1404" y="1737"/>
                    <a:pt x="1523" y="1570"/>
                    <a:pt x="1669" y="1393"/>
                  </a:cubicBezTo>
                  <a:cubicBezTo>
                    <a:pt x="1749" y="1291"/>
                    <a:pt x="1689" y="1147"/>
                    <a:pt x="1568" y="1147"/>
                  </a:cubicBezTo>
                  <a:cubicBezTo>
                    <a:pt x="1556" y="1147"/>
                    <a:pt x="1543" y="1148"/>
                    <a:pt x="1529" y="1152"/>
                  </a:cubicBezTo>
                  <a:cubicBezTo>
                    <a:pt x="1298" y="1202"/>
                    <a:pt x="1108" y="1254"/>
                    <a:pt x="910" y="1370"/>
                  </a:cubicBezTo>
                  <a:cubicBezTo>
                    <a:pt x="1016" y="1199"/>
                    <a:pt x="1206" y="1073"/>
                    <a:pt x="1373" y="961"/>
                  </a:cubicBezTo>
                  <a:cubicBezTo>
                    <a:pt x="1605" y="805"/>
                    <a:pt x="1516" y="488"/>
                    <a:pt x="1325" y="403"/>
                  </a:cubicBezTo>
                  <a:cubicBezTo>
                    <a:pt x="1496" y="272"/>
                    <a:pt x="1420" y="1"/>
                    <a:pt x="1217" y="1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94;p84"/>
            <p:cNvSpPr/>
            <p:nvPr/>
          </p:nvSpPr>
          <p:spPr>
            <a:xfrm>
              <a:off x="4475200" y="769650"/>
              <a:ext cx="24525" cy="43700"/>
            </a:xfrm>
            <a:custGeom>
              <a:avLst/>
              <a:gdLst/>
              <a:ahLst/>
              <a:cxnLst/>
              <a:rect l="l" t="t" r="r" b="b"/>
              <a:pathLst>
                <a:path w="981" h="1748" extrusionOk="0">
                  <a:moveTo>
                    <a:pt x="451" y="0"/>
                  </a:moveTo>
                  <a:cubicBezTo>
                    <a:pt x="348" y="0"/>
                    <a:pt x="266" y="78"/>
                    <a:pt x="252" y="197"/>
                  </a:cubicBezTo>
                  <a:cubicBezTo>
                    <a:pt x="239" y="303"/>
                    <a:pt x="273" y="429"/>
                    <a:pt x="301" y="544"/>
                  </a:cubicBezTo>
                  <a:cubicBezTo>
                    <a:pt x="292" y="544"/>
                    <a:pt x="284" y="543"/>
                    <a:pt x="276" y="543"/>
                  </a:cubicBezTo>
                  <a:cubicBezTo>
                    <a:pt x="246" y="543"/>
                    <a:pt x="216" y="548"/>
                    <a:pt x="185" y="561"/>
                  </a:cubicBezTo>
                  <a:cubicBezTo>
                    <a:pt x="69" y="609"/>
                    <a:pt x="1" y="742"/>
                    <a:pt x="39" y="864"/>
                  </a:cubicBezTo>
                  <a:cubicBezTo>
                    <a:pt x="89" y="1045"/>
                    <a:pt x="178" y="1194"/>
                    <a:pt x="310" y="1310"/>
                  </a:cubicBezTo>
                  <a:cubicBezTo>
                    <a:pt x="260" y="1344"/>
                    <a:pt x="202" y="1375"/>
                    <a:pt x="144" y="1409"/>
                  </a:cubicBezTo>
                  <a:cubicBezTo>
                    <a:pt x="28" y="1487"/>
                    <a:pt x="25" y="1711"/>
                    <a:pt x="188" y="1739"/>
                  </a:cubicBezTo>
                  <a:cubicBezTo>
                    <a:pt x="222" y="1744"/>
                    <a:pt x="258" y="1747"/>
                    <a:pt x="294" y="1747"/>
                  </a:cubicBezTo>
                  <a:cubicBezTo>
                    <a:pt x="475" y="1747"/>
                    <a:pt x="667" y="1677"/>
                    <a:pt x="783" y="1538"/>
                  </a:cubicBezTo>
                  <a:cubicBezTo>
                    <a:pt x="821" y="1491"/>
                    <a:pt x="844" y="1436"/>
                    <a:pt x="844" y="1381"/>
                  </a:cubicBezTo>
                  <a:cubicBezTo>
                    <a:pt x="899" y="1327"/>
                    <a:pt x="937" y="1252"/>
                    <a:pt x="933" y="1177"/>
                  </a:cubicBezTo>
                  <a:cubicBezTo>
                    <a:pt x="933" y="1099"/>
                    <a:pt x="909" y="1042"/>
                    <a:pt x="872" y="990"/>
                  </a:cubicBezTo>
                  <a:cubicBezTo>
                    <a:pt x="981" y="833"/>
                    <a:pt x="940" y="613"/>
                    <a:pt x="872" y="442"/>
                  </a:cubicBezTo>
                  <a:cubicBezTo>
                    <a:pt x="814" y="296"/>
                    <a:pt x="702" y="92"/>
                    <a:pt x="552" y="24"/>
                  </a:cubicBezTo>
                  <a:cubicBezTo>
                    <a:pt x="517" y="8"/>
                    <a:pt x="483" y="0"/>
                    <a:pt x="451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95;p84"/>
            <p:cNvSpPr/>
            <p:nvPr/>
          </p:nvSpPr>
          <p:spPr>
            <a:xfrm>
              <a:off x="4315400" y="513725"/>
              <a:ext cx="46275" cy="44550"/>
            </a:xfrm>
            <a:custGeom>
              <a:avLst/>
              <a:gdLst/>
              <a:ahLst/>
              <a:cxnLst/>
              <a:rect l="l" t="t" r="r" b="b"/>
              <a:pathLst>
                <a:path w="1851" h="1782" extrusionOk="0">
                  <a:moveTo>
                    <a:pt x="930" y="0"/>
                  </a:moveTo>
                  <a:cubicBezTo>
                    <a:pt x="907" y="0"/>
                    <a:pt x="884" y="1"/>
                    <a:pt x="861" y="3"/>
                  </a:cubicBezTo>
                  <a:cubicBezTo>
                    <a:pt x="368" y="40"/>
                    <a:pt x="0" y="466"/>
                    <a:pt x="38" y="956"/>
                  </a:cubicBezTo>
                  <a:cubicBezTo>
                    <a:pt x="73" y="1426"/>
                    <a:pt x="461" y="1781"/>
                    <a:pt x="921" y="1781"/>
                  </a:cubicBezTo>
                  <a:cubicBezTo>
                    <a:pt x="944" y="1781"/>
                    <a:pt x="967" y="1781"/>
                    <a:pt x="990" y="1779"/>
                  </a:cubicBezTo>
                  <a:cubicBezTo>
                    <a:pt x="1483" y="1741"/>
                    <a:pt x="1851" y="1317"/>
                    <a:pt x="1814" y="827"/>
                  </a:cubicBezTo>
                  <a:cubicBezTo>
                    <a:pt x="1778" y="356"/>
                    <a:pt x="1390" y="0"/>
                    <a:pt x="930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96;p84"/>
            <p:cNvSpPr/>
            <p:nvPr/>
          </p:nvSpPr>
          <p:spPr>
            <a:xfrm>
              <a:off x="4167475" y="503525"/>
              <a:ext cx="46300" cy="44600"/>
            </a:xfrm>
            <a:custGeom>
              <a:avLst/>
              <a:gdLst/>
              <a:ahLst/>
              <a:cxnLst/>
              <a:rect l="l" t="t" r="r" b="b"/>
              <a:pathLst>
                <a:path w="1852" h="1784" extrusionOk="0">
                  <a:moveTo>
                    <a:pt x="920" y="0"/>
                  </a:moveTo>
                  <a:cubicBezTo>
                    <a:pt x="900" y="0"/>
                    <a:pt x="879" y="1"/>
                    <a:pt x="858" y="2"/>
                  </a:cubicBezTo>
                  <a:cubicBezTo>
                    <a:pt x="368" y="40"/>
                    <a:pt x="0" y="469"/>
                    <a:pt x="38" y="959"/>
                  </a:cubicBezTo>
                  <a:cubicBezTo>
                    <a:pt x="74" y="1427"/>
                    <a:pt x="464" y="1784"/>
                    <a:pt x="927" y="1784"/>
                  </a:cubicBezTo>
                  <a:cubicBezTo>
                    <a:pt x="948" y="1784"/>
                    <a:pt x="969" y="1783"/>
                    <a:pt x="990" y="1782"/>
                  </a:cubicBezTo>
                  <a:cubicBezTo>
                    <a:pt x="1484" y="1745"/>
                    <a:pt x="1852" y="1316"/>
                    <a:pt x="1814" y="826"/>
                  </a:cubicBezTo>
                  <a:cubicBezTo>
                    <a:pt x="1778" y="357"/>
                    <a:pt x="1386" y="0"/>
                    <a:pt x="920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97;p84"/>
            <p:cNvSpPr/>
            <p:nvPr/>
          </p:nvSpPr>
          <p:spPr>
            <a:xfrm>
              <a:off x="4184225" y="367075"/>
              <a:ext cx="170575" cy="216800"/>
            </a:xfrm>
            <a:custGeom>
              <a:avLst/>
              <a:gdLst/>
              <a:ahLst/>
              <a:cxnLst/>
              <a:rect l="l" t="t" r="r" b="b"/>
              <a:pathLst>
                <a:path w="6823" h="8672" extrusionOk="0">
                  <a:moveTo>
                    <a:pt x="3511" y="0"/>
                  </a:moveTo>
                  <a:cubicBezTo>
                    <a:pt x="1897" y="0"/>
                    <a:pt x="509" y="1245"/>
                    <a:pt x="365" y="2885"/>
                  </a:cubicBezTo>
                  <a:lnTo>
                    <a:pt x="154" y="5229"/>
                  </a:lnTo>
                  <a:cubicBezTo>
                    <a:pt x="1" y="6961"/>
                    <a:pt x="1293" y="8505"/>
                    <a:pt x="3025" y="8659"/>
                  </a:cubicBezTo>
                  <a:cubicBezTo>
                    <a:pt x="3121" y="8668"/>
                    <a:pt x="3216" y="8672"/>
                    <a:pt x="3310" y="8672"/>
                  </a:cubicBezTo>
                  <a:cubicBezTo>
                    <a:pt x="4927" y="8672"/>
                    <a:pt x="6314" y="7427"/>
                    <a:pt x="6458" y="5787"/>
                  </a:cubicBezTo>
                  <a:lnTo>
                    <a:pt x="6669" y="3447"/>
                  </a:lnTo>
                  <a:cubicBezTo>
                    <a:pt x="6822" y="1712"/>
                    <a:pt x="5530" y="167"/>
                    <a:pt x="3795" y="13"/>
                  </a:cubicBezTo>
                  <a:cubicBezTo>
                    <a:pt x="3700" y="5"/>
                    <a:pt x="3605" y="0"/>
                    <a:pt x="3511" y="0"/>
                  </a:cubicBezTo>
                  <a:close/>
                </a:path>
              </a:pathLst>
            </a:custGeom>
            <a:solidFill>
              <a:srgbClr val="FFB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98;p84"/>
            <p:cNvSpPr/>
            <p:nvPr/>
          </p:nvSpPr>
          <p:spPr>
            <a:xfrm>
              <a:off x="4299050" y="496550"/>
              <a:ext cx="18725" cy="18675"/>
            </a:xfrm>
            <a:custGeom>
              <a:avLst/>
              <a:gdLst/>
              <a:ahLst/>
              <a:cxnLst/>
              <a:rect l="l" t="t" r="r" b="b"/>
              <a:pathLst>
                <a:path w="749" h="747" extrusionOk="0">
                  <a:moveTo>
                    <a:pt x="377" y="0"/>
                  </a:moveTo>
                  <a:cubicBezTo>
                    <a:pt x="200" y="0"/>
                    <a:pt x="47" y="140"/>
                    <a:pt x="25" y="330"/>
                  </a:cubicBezTo>
                  <a:cubicBezTo>
                    <a:pt x="1" y="537"/>
                    <a:pt x="137" y="721"/>
                    <a:pt x="331" y="744"/>
                  </a:cubicBezTo>
                  <a:cubicBezTo>
                    <a:pt x="345" y="746"/>
                    <a:pt x="358" y="747"/>
                    <a:pt x="372" y="747"/>
                  </a:cubicBezTo>
                  <a:cubicBezTo>
                    <a:pt x="549" y="747"/>
                    <a:pt x="703" y="607"/>
                    <a:pt x="725" y="418"/>
                  </a:cubicBezTo>
                  <a:cubicBezTo>
                    <a:pt x="749" y="210"/>
                    <a:pt x="613" y="27"/>
                    <a:pt x="419" y="3"/>
                  </a:cubicBezTo>
                  <a:cubicBezTo>
                    <a:pt x="405" y="1"/>
                    <a:pt x="391" y="0"/>
                    <a:pt x="3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99;p84"/>
            <p:cNvSpPr/>
            <p:nvPr/>
          </p:nvSpPr>
          <p:spPr>
            <a:xfrm>
              <a:off x="4232875" y="491025"/>
              <a:ext cx="18825" cy="18675"/>
            </a:xfrm>
            <a:custGeom>
              <a:avLst/>
              <a:gdLst/>
              <a:ahLst/>
              <a:cxnLst/>
              <a:rect l="l" t="t" r="r" b="b"/>
              <a:pathLst>
                <a:path w="753" h="747" extrusionOk="0">
                  <a:moveTo>
                    <a:pt x="382" y="0"/>
                  </a:moveTo>
                  <a:cubicBezTo>
                    <a:pt x="204" y="0"/>
                    <a:pt x="50" y="140"/>
                    <a:pt x="28" y="329"/>
                  </a:cubicBezTo>
                  <a:cubicBezTo>
                    <a:pt x="1" y="534"/>
                    <a:pt x="140" y="720"/>
                    <a:pt x="334" y="744"/>
                  </a:cubicBezTo>
                  <a:cubicBezTo>
                    <a:pt x="347" y="746"/>
                    <a:pt x="361" y="747"/>
                    <a:pt x="374" y="747"/>
                  </a:cubicBezTo>
                  <a:cubicBezTo>
                    <a:pt x="549" y="747"/>
                    <a:pt x="707" y="604"/>
                    <a:pt x="729" y="414"/>
                  </a:cubicBezTo>
                  <a:cubicBezTo>
                    <a:pt x="753" y="210"/>
                    <a:pt x="616" y="26"/>
                    <a:pt x="423" y="3"/>
                  </a:cubicBezTo>
                  <a:cubicBezTo>
                    <a:pt x="409" y="1"/>
                    <a:pt x="395" y="0"/>
                    <a:pt x="3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700;p84"/>
            <p:cNvSpPr/>
            <p:nvPr/>
          </p:nvSpPr>
          <p:spPr>
            <a:xfrm>
              <a:off x="4256275" y="524225"/>
              <a:ext cx="28850" cy="15025"/>
            </a:xfrm>
            <a:custGeom>
              <a:avLst/>
              <a:gdLst/>
              <a:ahLst/>
              <a:cxnLst/>
              <a:rect l="l" t="t" r="r" b="b"/>
              <a:pathLst>
                <a:path w="1154" h="601" extrusionOk="0">
                  <a:moveTo>
                    <a:pt x="84" y="1"/>
                  </a:moveTo>
                  <a:cubicBezTo>
                    <a:pt x="77" y="1"/>
                    <a:pt x="69" y="2"/>
                    <a:pt x="62" y="5"/>
                  </a:cubicBezTo>
                  <a:cubicBezTo>
                    <a:pt x="21" y="19"/>
                    <a:pt x="0" y="60"/>
                    <a:pt x="14" y="100"/>
                  </a:cubicBezTo>
                  <a:cubicBezTo>
                    <a:pt x="140" y="481"/>
                    <a:pt x="303" y="529"/>
                    <a:pt x="439" y="570"/>
                  </a:cubicBezTo>
                  <a:cubicBezTo>
                    <a:pt x="456" y="573"/>
                    <a:pt x="473" y="580"/>
                    <a:pt x="487" y="583"/>
                  </a:cubicBezTo>
                  <a:cubicBezTo>
                    <a:pt x="517" y="597"/>
                    <a:pt x="552" y="600"/>
                    <a:pt x="589" y="600"/>
                  </a:cubicBezTo>
                  <a:cubicBezTo>
                    <a:pt x="756" y="600"/>
                    <a:pt x="970" y="488"/>
                    <a:pt x="1133" y="206"/>
                  </a:cubicBezTo>
                  <a:cubicBezTo>
                    <a:pt x="1153" y="168"/>
                    <a:pt x="1140" y="124"/>
                    <a:pt x="1106" y="104"/>
                  </a:cubicBezTo>
                  <a:cubicBezTo>
                    <a:pt x="1093" y="97"/>
                    <a:pt x="1080" y="93"/>
                    <a:pt x="1066" y="93"/>
                  </a:cubicBezTo>
                  <a:cubicBezTo>
                    <a:pt x="1041" y="93"/>
                    <a:pt x="1017" y="106"/>
                    <a:pt x="1004" y="131"/>
                  </a:cubicBezTo>
                  <a:cubicBezTo>
                    <a:pt x="864" y="374"/>
                    <a:pt x="697" y="451"/>
                    <a:pt x="589" y="451"/>
                  </a:cubicBezTo>
                  <a:cubicBezTo>
                    <a:pt x="569" y="451"/>
                    <a:pt x="550" y="448"/>
                    <a:pt x="534" y="443"/>
                  </a:cubicBezTo>
                  <a:cubicBezTo>
                    <a:pt x="517" y="437"/>
                    <a:pt x="497" y="430"/>
                    <a:pt x="480" y="427"/>
                  </a:cubicBezTo>
                  <a:cubicBezTo>
                    <a:pt x="361" y="390"/>
                    <a:pt x="255" y="358"/>
                    <a:pt x="157" y="52"/>
                  </a:cubicBezTo>
                  <a:cubicBezTo>
                    <a:pt x="146" y="22"/>
                    <a:pt x="115" y="1"/>
                    <a:pt x="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701;p84"/>
            <p:cNvSpPr/>
            <p:nvPr/>
          </p:nvSpPr>
          <p:spPr>
            <a:xfrm>
              <a:off x="4228125" y="466550"/>
              <a:ext cx="22550" cy="8475"/>
            </a:xfrm>
            <a:custGeom>
              <a:avLst/>
              <a:gdLst/>
              <a:ahLst/>
              <a:cxnLst/>
              <a:rect l="l" t="t" r="r" b="b"/>
              <a:pathLst>
                <a:path w="902" h="339" extrusionOk="0">
                  <a:moveTo>
                    <a:pt x="488" y="0"/>
                  </a:moveTo>
                  <a:cubicBezTo>
                    <a:pt x="474" y="0"/>
                    <a:pt x="460" y="1"/>
                    <a:pt x="446" y="2"/>
                  </a:cubicBezTo>
                  <a:cubicBezTo>
                    <a:pt x="218" y="19"/>
                    <a:pt x="34" y="206"/>
                    <a:pt x="27" y="213"/>
                  </a:cubicBezTo>
                  <a:cubicBezTo>
                    <a:pt x="0" y="244"/>
                    <a:pt x="0" y="291"/>
                    <a:pt x="31" y="318"/>
                  </a:cubicBezTo>
                  <a:cubicBezTo>
                    <a:pt x="45" y="332"/>
                    <a:pt x="62" y="338"/>
                    <a:pt x="82" y="338"/>
                  </a:cubicBezTo>
                  <a:cubicBezTo>
                    <a:pt x="103" y="338"/>
                    <a:pt x="120" y="332"/>
                    <a:pt x="136" y="318"/>
                  </a:cubicBezTo>
                  <a:cubicBezTo>
                    <a:pt x="136" y="315"/>
                    <a:pt x="290" y="165"/>
                    <a:pt x="456" y="151"/>
                  </a:cubicBezTo>
                  <a:cubicBezTo>
                    <a:pt x="465" y="151"/>
                    <a:pt x="475" y="150"/>
                    <a:pt x="484" y="150"/>
                  </a:cubicBezTo>
                  <a:cubicBezTo>
                    <a:pt x="641" y="150"/>
                    <a:pt x="769" y="257"/>
                    <a:pt x="769" y="257"/>
                  </a:cubicBezTo>
                  <a:cubicBezTo>
                    <a:pt x="783" y="269"/>
                    <a:pt x="800" y="275"/>
                    <a:pt x="818" y="275"/>
                  </a:cubicBezTo>
                  <a:cubicBezTo>
                    <a:pt x="839" y="275"/>
                    <a:pt x="860" y="267"/>
                    <a:pt x="875" y="250"/>
                  </a:cubicBezTo>
                  <a:cubicBezTo>
                    <a:pt x="902" y="219"/>
                    <a:pt x="899" y="172"/>
                    <a:pt x="868" y="145"/>
                  </a:cubicBezTo>
                  <a:cubicBezTo>
                    <a:pt x="858" y="138"/>
                    <a:pt x="699" y="0"/>
                    <a:pt x="4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702;p84"/>
            <p:cNvSpPr/>
            <p:nvPr/>
          </p:nvSpPr>
          <p:spPr>
            <a:xfrm>
              <a:off x="4303575" y="473200"/>
              <a:ext cx="20950" cy="12725"/>
            </a:xfrm>
            <a:custGeom>
              <a:avLst/>
              <a:gdLst/>
              <a:ahLst/>
              <a:cxnLst/>
              <a:rect l="l" t="t" r="r" b="b"/>
              <a:pathLst>
                <a:path w="838" h="509" extrusionOk="0">
                  <a:moveTo>
                    <a:pt x="318" y="1"/>
                  </a:moveTo>
                  <a:cubicBezTo>
                    <a:pt x="180" y="1"/>
                    <a:pt x="65" y="43"/>
                    <a:pt x="58" y="45"/>
                  </a:cubicBezTo>
                  <a:cubicBezTo>
                    <a:pt x="21" y="63"/>
                    <a:pt x="0" y="103"/>
                    <a:pt x="13" y="144"/>
                  </a:cubicBezTo>
                  <a:cubicBezTo>
                    <a:pt x="26" y="173"/>
                    <a:pt x="55" y="191"/>
                    <a:pt x="84" y="191"/>
                  </a:cubicBezTo>
                  <a:cubicBezTo>
                    <a:pt x="94" y="191"/>
                    <a:pt x="103" y="189"/>
                    <a:pt x="112" y="185"/>
                  </a:cubicBezTo>
                  <a:cubicBezTo>
                    <a:pt x="112" y="185"/>
                    <a:pt x="207" y="151"/>
                    <a:pt x="315" y="151"/>
                  </a:cubicBezTo>
                  <a:cubicBezTo>
                    <a:pt x="367" y="151"/>
                    <a:pt x="421" y="158"/>
                    <a:pt x="470" y="182"/>
                  </a:cubicBezTo>
                  <a:cubicBezTo>
                    <a:pt x="619" y="253"/>
                    <a:pt x="681" y="450"/>
                    <a:pt x="681" y="454"/>
                  </a:cubicBezTo>
                  <a:cubicBezTo>
                    <a:pt x="690" y="488"/>
                    <a:pt x="721" y="508"/>
                    <a:pt x="752" y="508"/>
                  </a:cubicBezTo>
                  <a:cubicBezTo>
                    <a:pt x="759" y="508"/>
                    <a:pt x="766" y="508"/>
                    <a:pt x="772" y="504"/>
                  </a:cubicBezTo>
                  <a:cubicBezTo>
                    <a:pt x="813" y="494"/>
                    <a:pt x="837" y="450"/>
                    <a:pt x="824" y="413"/>
                  </a:cubicBezTo>
                  <a:cubicBezTo>
                    <a:pt x="824" y="402"/>
                    <a:pt x="745" y="147"/>
                    <a:pt x="534" y="45"/>
                  </a:cubicBezTo>
                  <a:cubicBezTo>
                    <a:pt x="464" y="12"/>
                    <a:pt x="388" y="1"/>
                    <a:pt x="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703;p84"/>
            <p:cNvSpPr/>
            <p:nvPr/>
          </p:nvSpPr>
          <p:spPr>
            <a:xfrm>
              <a:off x="4271325" y="473800"/>
              <a:ext cx="9400" cy="44350"/>
            </a:xfrm>
            <a:custGeom>
              <a:avLst/>
              <a:gdLst/>
              <a:ahLst/>
              <a:cxnLst/>
              <a:rect l="l" t="t" r="r" b="b"/>
              <a:pathLst>
                <a:path w="376" h="1774" extrusionOk="0">
                  <a:moveTo>
                    <a:pt x="245" y="1"/>
                  </a:moveTo>
                  <a:cubicBezTo>
                    <a:pt x="201" y="1"/>
                    <a:pt x="171" y="35"/>
                    <a:pt x="171" y="76"/>
                  </a:cubicBezTo>
                  <a:cubicBezTo>
                    <a:pt x="171" y="225"/>
                    <a:pt x="177" y="378"/>
                    <a:pt x="184" y="528"/>
                  </a:cubicBezTo>
                  <a:cubicBezTo>
                    <a:pt x="204" y="1004"/>
                    <a:pt x="225" y="1450"/>
                    <a:pt x="31" y="1648"/>
                  </a:cubicBezTo>
                  <a:cubicBezTo>
                    <a:pt x="0" y="1675"/>
                    <a:pt x="0" y="1722"/>
                    <a:pt x="31" y="1753"/>
                  </a:cubicBezTo>
                  <a:cubicBezTo>
                    <a:pt x="45" y="1766"/>
                    <a:pt x="66" y="1774"/>
                    <a:pt x="82" y="1774"/>
                  </a:cubicBezTo>
                  <a:cubicBezTo>
                    <a:pt x="102" y="1774"/>
                    <a:pt x="119" y="1766"/>
                    <a:pt x="137" y="1753"/>
                  </a:cubicBezTo>
                  <a:cubicBezTo>
                    <a:pt x="375" y="1512"/>
                    <a:pt x="355" y="1031"/>
                    <a:pt x="334" y="521"/>
                  </a:cubicBezTo>
                  <a:cubicBezTo>
                    <a:pt x="327" y="375"/>
                    <a:pt x="320" y="222"/>
                    <a:pt x="320" y="76"/>
                  </a:cubicBezTo>
                  <a:cubicBezTo>
                    <a:pt x="320" y="35"/>
                    <a:pt x="286" y="1"/>
                    <a:pt x="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704;p84"/>
            <p:cNvSpPr/>
            <p:nvPr/>
          </p:nvSpPr>
          <p:spPr>
            <a:xfrm>
              <a:off x="4175375" y="311200"/>
              <a:ext cx="100900" cy="83075"/>
            </a:xfrm>
            <a:custGeom>
              <a:avLst/>
              <a:gdLst/>
              <a:ahLst/>
              <a:cxnLst/>
              <a:rect l="l" t="t" r="r" b="b"/>
              <a:pathLst>
                <a:path w="4036" h="3323" extrusionOk="0">
                  <a:moveTo>
                    <a:pt x="2176" y="0"/>
                  </a:moveTo>
                  <a:cubicBezTo>
                    <a:pt x="1923" y="0"/>
                    <a:pt x="1669" y="54"/>
                    <a:pt x="1429" y="136"/>
                  </a:cubicBezTo>
                  <a:cubicBezTo>
                    <a:pt x="872" y="326"/>
                    <a:pt x="341" y="731"/>
                    <a:pt x="184" y="1303"/>
                  </a:cubicBezTo>
                  <a:cubicBezTo>
                    <a:pt x="0" y="1956"/>
                    <a:pt x="368" y="2670"/>
                    <a:pt x="916" y="3069"/>
                  </a:cubicBezTo>
                  <a:cubicBezTo>
                    <a:pt x="1062" y="3177"/>
                    <a:pt x="1225" y="3266"/>
                    <a:pt x="1406" y="3303"/>
                  </a:cubicBezTo>
                  <a:cubicBezTo>
                    <a:pt x="1471" y="3317"/>
                    <a:pt x="1537" y="3322"/>
                    <a:pt x="1603" y="3322"/>
                  </a:cubicBezTo>
                  <a:cubicBezTo>
                    <a:pt x="1789" y="3322"/>
                    <a:pt x="1978" y="3277"/>
                    <a:pt x="2161" y="3232"/>
                  </a:cubicBezTo>
                  <a:cubicBezTo>
                    <a:pt x="2634" y="3110"/>
                    <a:pt x="3182" y="3116"/>
                    <a:pt x="3645" y="2970"/>
                  </a:cubicBezTo>
                  <a:cubicBezTo>
                    <a:pt x="3961" y="2422"/>
                    <a:pt x="4036" y="1728"/>
                    <a:pt x="3805" y="1143"/>
                  </a:cubicBezTo>
                  <a:cubicBezTo>
                    <a:pt x="3570" y="554"/>
                    <a:pt x="3015" y="92"/>
                    <a:pt x="2389" y="13"/>
                  </a:cubicBezTo>
                  <a:cubicBezTo>
                    <a:pt x="2318" y="4"/>
                    <a:pt x="2247" y="0"/>
                    <a:pt x="21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705;p84"/>
            <p:cNvSpPr/>
            <p:nvPr/>
          </p:nvSpPr>
          <p:spPr>
            <a:xfrm>
              <a:off x="4233275" y="360675"/>
              <a:ext cx="131125" cy="148975"/>
            </a:xfrm>
            <a:custGeom>
              <a:avLst/>
              <a:gdLst/>
              <a:ahLst/>
              <a:cxnLst/>
              <a:rect l="l" t="t" r="r" b="b"/>
              <a:pathLst>
                <a:path w="5245" h="5959" extrusionOk="0">
                  <a:moveTo>
                    <a:pt x="2369" y="0"/>
                  </a:moveTo>
                  <a:cubicBezTo>
                    <a:pt x="1367" y="0"/>
                    <a:pt x="1" y="744"/>
                    <a:pt x="1005" y="1671"/>
                  </a:cubicBezTo>
                  <a:cubicBezTo>
                    <a:pt x="1869" y="2243"/>
                    <a:pt x="2968" y="2818"/>
                    <a:pt x="3469" y="3727"/>
                  </a:cubicBezTo>
                  <a:cubicBezTo>
                    <a:pt x="3935" y="4577"/>
                    <a:pt x="4306" y="5234"/>
                    <a:pt x="4949" y="5958"/>
                  </a:cubicBezTo>
                  <a:cubicBezTo>
                    <a:pt x="5217" y="5030"/>
                    <a:pt x="5214" y="4274"/>
                    <a:pt x="5234" y="3304"/>
                  </a:cubicBezTo>
                  <a:cubicBezTo>
                    <a:pt x="5245" y="2814"/>
                    <a:pt x="5058" y="2188"/>
                    <a:pt x="4850" y="1743"/>
                  </a:cubicBezTo>
                  <a:cubicBezTo>
                    <a:pt x="4540" y="1076"/>
                    <a:pt x="3411" y="167"/>
                    <a:pt x="2686" y="28"/>
                  </a:cubicBezTo>
                  <a:cubicBezTo>
                    <a:pt x="2587" y="9"/>
                    <a:pt x="2481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706;p84"/>
            <p:cNvSpPr/>
            <p:nvPr/>
          </p:nvSpPr>
          <p:spPr>
            <a:xfrm>
              <a:off x="4181250" y="364350"/>
              <a:ext cx="107475" cy="139250"/>
            </a:xfrm>
            <a:custGeom>
              <a:avLst/>
              <a:gdLst/>
              <a:ahLst/>
              <a:cxnLst/>
              <a:rect l="l" t="t" r="r" b="b"/>
              <a:pathLst>
                <a:path w="4299" h="5570" extrusionOk="0">
                  <a:moveTo>
                    <a:pt x="2666" y="1"/>
                  </a:moveTo>
                  <a:cubicBezTo>
                    <a:pt x="2560" y="1"/>
                    <a:pt x="2471" y="9"/>
                    <a:pt x="2413" y="24"/>
                  </a:cubicBezTo>
                  <a:cubicBezTo>
                    <a:pt x="1902" y="160"/>
                    <a:pt x="1137" y="714"/>
                    <a:pt x="896" y="1014"/>
                  </a:cubicBezTo>
                  <a:cubicBezTo>
                    <a:pt x="18" y="2096"/>
                    <a:pt x="18" y="3467"/>
                    <a:pt x="18" y="3882"/>
                  </a:cubicBezTo>
                  <a:cubicBezTo>
                    <a:pt x="18" y="4161"/>
                    <a:pt x="1" y="5440"/>
                    <a:pt x="307" y="5569"/>
                  </a:cubicBezTo>
                  <a:cubicBezTo>
                    <a:pt x="977" y="4764"/>
                    <a:pt x="1698" y="3906"/>
                    <a:pt x="2260" y="3018"/>
                  </a:cubicBezTo>
                  <a:cubicBezTo>
                    <a:pt x="2617" y="2446"/>
                    <a:pt x="2954" y="1862"/>
                    <a:pt x="3264" y="1262"/>
                  </a:cubicBezTo>
                  <a:cubicBezTo>
                    <a:pt x="4299" y="264"/>
                    <a:pt x="3243" y="1"/>
                    <a:pt x="26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707;p84"/>
            <p:cNvSpPr/>
            <p:nvPr/>
          </p:nvSpPr>
          <p:spPr>
            <a:xfrm>
              <a:off x="4018800" y="995900"/>
              <a:ext cx="177800" cy="51800"/>
            </a:xfrm>
            <a:custGeom>
              <a:avLst/>
              <a:gdLst/>
              <a:ahLst/>
              <a:cxnLst/>
              <a:rect l="l" t="t" r="r" b="b"/>
              <a:pathLst>
                <a:path w="7112" h="2072" extrusionOk="0">
                  <a:moveTo>
                    <a:pt x="429" y="0"/>
                  </a:moveTo>
                  <a:cubicBezTo>
                    <a:pt x="0" y="0"/>
                    <a:pt x="63" y="1001"/>
                    <a:pt x="113" y="1001"/>
                  </a:cubicBezTo>
                  <a:cubicBezTo>
                    <a:pt x="114" y="1001"/>
                    <a:pt x="115" y="1001"/>
                    <a:pt x="116" y="1001"/>
                  </a:cubicBezTo>
                  <a:lnTo>
                    <a:pt x="279" y="1330"/>
                  </a:lnTo>
                  <a:cubicBezTo>
                    <a:pt x="504" y="1729"/>
                    <a:pt x="507" y="1892"/>
                    <a:pt x="878" y="2072"/>
                  </a:cubicBezTo>
                  <a:lnTo>
                    <a:pt x="5978" y="2072"/>
                  </a:lnTo>
                  <a:cubicBezTo>
                    <a:pt x="6414" y="2072"/>
                    <a:pt x="6767" y="1715"/>
                    <a:pt x="6767" y="1280"/>
                  </a:cubicBezTo>
                  <a:lnTo>
                    <a:pt x="7111" y="1464"/>
                  </a:lnTo>
                  <a:cubicBezTo>
                    <a:pt x="7111" y="1028"/>
                    <a:pt x="5965" y="0"/>
                    <a:pt x="55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708;p84"/>
            <p:cNvSpPr/>
            <p:nvPr/>
          </p:nvSpPr>
          <p:spPr>
            <a:xfrm>
              <a:off x="4034100" y="1023450"/>
              <a:ext cx="162500" cy="24250"/>
            </a:xfrm>
            <a:custGeom>
              <a:avLst/>
              <a:gdLst/>
              <a:ahLst/>
              <a:cxnLst/>
              <a:rect l="l" t="t" r="r" b="b"/>
              <a:pathLst>
                <a:path w="6500" h="970" extrusionOk="0">
                  <a:moveTo>
                    <a:pt x="303" y="1"/>
                  </a:moveTo>
                  <a:cubicBezTo>
                    <a:pt x="34" y="1"/>
                    <a:pt x="83" y="219"/>
                    <a:pt x="83" y="484"/>
                  </a:cubicBezTo>
                  <a:lnTo>
                    <a:pt x="262" y="630"/>
                  </a:lnTo>
                  <a:cubicBezTo>
                    <a:pt x="1" y="725"/>
                    <a:pt x="34" y="970"/>
                    <a:pt x="303" y="970"/>
                  </a:cubicBezTo>
                  <a:lnTo>
                    <a:pt x="6012" y="970"/>
                  </a:lnTo>
                  <a:cubicBezTo>
                    <a:pt x="6281" y="970"/>
                    <a:pt x="6499" y="753"/>
                    <a:pt x="6499" y="484"/>
                  </a:cubicBezTo>
                  <a:cubicBezTo>
                    <a:pt x="6499" y="219"/>
                    <a:pt x="6281" y="1"/>
                    <a:pt x="60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709;p84"/>
            <p:cNvSpPr/>
            <p:nvPr/>
          </p:nvSpPr>
          <p:spPr>
            <a:xfrm>
              <a:off x="4019050" y="998175"/>
              <a:ext cx="27725" cy="41550"/>
            </a:xfrm>
            <a:custGeom>
              <a:avLst/>
              <a:gdLst/>
              <a:ahLst/>
              <a:cxnLst/>
              <a:rect l="l" t="t" r="r" b="b"/>
              <a:pathLst>
                <a:path w="1109" h="1662" extrusionOk="0">
                  <a:moveTo>
                    <a:pt x="228" y="1"/>
                  </a:moveTo>
                  <a:cubicBezTo>
                    <a:pt x="0" y="355"/>
                    <a:pt x="75" y="797"/>
                    <a:pt x="75" y="797"/>
                  </a:cubicBezTo>
                  <a:lnTo>
                    <a:pt x="644" y="1634"/>
                  </a:lnTo>
                  <a:cubicBezTo>
                    <a:pt x="698" y="1653"/>
                    <a:pt x="743" y="1662"/>
                    <a:pt x="780" y="1662"/>
                  </a:cubicBezTo>
                  <a:cubicBezTo>
                    <a:pt x="1108" y="1662"/>
                    <a:pt x="817" y="977"/>
                    <a:pt x="817" y="977"/>
                  </a:cubicBezTo>
                  <a:lnTo>
                    <a:pt x="2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6" grpId="0"/>
      <p:bldP spid="146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39170" y="834529"/>
            <a:ext cx="1907700" cy="918600"/>
          </a:xfrm>
        </p:spPr>
        <p:txBody>
          <a:bodyPr/>
          <a:lstStyle/>
          <a:p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Câu 1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idx="2"/>
          </p:nvPr>
        </p:nvSpPr>
        <p:spPr>
          <a:xfrm>
            <a:off x="1429370" y="1662334"/>
            <a:ext cx="6327300" cy="1176000"/>
          </a:xfrm>
        </p:spPr>
        <p:txBody>
          <a:bodyPr/>
          <a:lstStyle/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Một bài thơ lục bát thường có nhịp như thế nào?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417380" y="3195063"/>
            <a:ext cx="4193627" cy="942152"/>
          </a:xfrm>
          <a:solidFill>
            <a:schemeClr val="accent1"/>
          </a:solidFill>
        </p:spPr>
        <p:txBody>
          <a:bodyPr/>
          <a:lstStyle/>
          <a:p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Đáp án: Ngắt nhịp chẵn</a:t>
            </a:r>
          </a:p>
          <a:p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2/2/2, 2/4. 4/4</a:t>
            </a:r>
          </a:p>
        </p:txBody>
      </p:sp>
      <p:sp>
        <p:nvSpPr>
          <p:cNvPr id="9" name="Right Arrow 8">
            <a:hlinkClick r:id="rId2" action="ppaction://hlinksldjump"/>
          </p:cNvPr>
          <p:cNvSpPr/>
          <p:nvPr/>
        </p:nvSpPr>
        <p:spPr>
          <a:xfrm>
            <a:off x="7861738" y="4309241"/>
            <a:ext cx="1114096" cy="834259"/>
          </a:xfrm>
          <a:prstGeom prst="rightArrow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09220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7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39170" y="834529"/>
            <a:ext cx="1907700" cy="918600"/>
          </a:xfrm>
        </p:spPr>
        <p:txBody>
          <a:bodyPr/>
          <a:lstStyle/>
          <a:p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Câu 2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idx="2"/>
          </p:nvPr>
        </p:nvSpPr>
        <p:spPr>
          <a:xfrm>
            <a:off x="1429370" y="1662334"/>
            <a:ext cx="6327300" cy="1176000"/>
          </a:xfrm>
        </p:spPr>
        <p:txBody>
          <a:bodyPr/>
          <a:lstStyle/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Đặc điểm các cặp câu trong thơ lục bát là gì?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417380" y="3195063"/>
            <a:ext cx="4193627" cy="942152"/>
          </a:xfrm>
          <a:solidFill>
            <a:schemeClr val="accent1"/>
          </a:solidFill>
        </p:spPr>
        <p:txBody>
          <a:bodyPr/>
          <a:lstStyle/>
          <a:p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Đáp án: Một câu 6 tiếng và một câu 8 tiếng</a:t>
            </a:r>
          </a:p>
        </p:txBody>
      </p:sp>
      <p:sp>
        <p:nvSpPr>
          <p:cNvPr id="5" name="Right Arrow 4"/>
          <p:cNvSpPr/>
          <p:nvPr/>
        </p:nvSpPr>
        <p:spPr>
          <a:xfrm>
            <a:off x="7861738" y="4309241"/>
            <a:ext cx="1114096" cy="834259"/>
          </a:xfrm>
          <a:prstGeom prst="rightArrow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 action="ppaction://hlinksldjump"/>
              </a:rPr>
              <a:t>BACK</a:t>
            </a:r>
            <a:endParaRPr lang="vi-VN" sz="2000" b="1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49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7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39170" y="834529"/>
            <a:ext cx="1907700" cy="918600"/>
          </a:xfrm>
        </p:spPr>
        <p:txBody>
          <a:bodyPr/>
          <a:lstStyle/>
          <a:p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Câu 3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idx="2"/>
          </p:nvPr>
        </p:nvSpPr>
        <p:spPr>
          <a:xfrm>
            <a:off x="1429370" y="1662334"/>
            <a:ext cx="6327300" cy="1176000"/>
          </a:xfrm>
        </p:spPr>
        <p:txBody>
          <a:bodyPr/>
          <a:lstStyle/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Bài thơ lục bát có thể có số câu lẻ.</a:t>
            </a:r>
            <a:b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Đúng hay sai?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417380" y="3195063"/>
            <a:ext cx="4193627" cy="942152"/>
          </a:xfrm>
          <a:solidFill>
            <a:schemeClr val="accent1"/>
          </a:solidFill>
        </p:spPr>
        <p:txBody>
          <a:bodyPr/>
          <a:lstStyle/>
          <a:p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Đáp án: Sai</a:t>
            </a:r>
          </a:p>
        </p:txBody>
      </p:sp>
      <p:sp>
        <p:nvSpPr>
          <p:cNvPr id="5" name="Right Arrow 4"/>
          <p:cNvSpPr/>
          <p:nvPr/>
        </p:nvSpPr>
        <p:spPr>
          <a:xfrm>
            <a:off x="7861738" y="4309241"/>
            <a:ext cx="1114096" cy="834259"/>
          </a:xfrm>
          <a:prstGeom prst="rightArrow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 action="ppaction://hlinksldjump"/>
              </a:rPr>
              <a:t>BACK</a:t>
            </a:r>
            <a:endParaRPr lang="vi-VN" sz="2000" b="1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01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7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39170" y="834529"/>
            <a:ext cx="1907700" cy="918600"/>
          </a:xfrm>
        </p:spPr>
        <p:txBody>
          <a:bodyPr/>
          <a:lstStyle/>
          <a:p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Câu 4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idx="2"/>
          </p:nvPr>
        </p:nvSpPr>
        <p:spPr>
          <a:xfrm>
            <a:off x="1429370" y="1662334"/>
            <a:ext cx="6327300" cy="1176000"/>
          </a:xfrm>
        </p:spPr>
        <p:txBody>
          <a:bodyPr/>
          <a:lstStyle/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Tiếng thứ 6 và tiếng thứ 8 trong dòng sáu và dòng tám của bài thơ lục bát có thanh gì?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417380" y="3195063"/>
            <a:ext cx="4193627" cy="942152"/>
          </a:xfrm>
          <a:solidFill>
            <a:schemeClr val="accent1"/>
          </a:solidFill>
        </p:spPr>
        <p:txBody>
          <a:bodyPr/>
          <a:lstStyle/>
          <a:p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Đáp án: Thanh Bằng (B)</a:t>
            </a:r>
          </a:p>
        </p:txBody>
      </p:sp>
      <p:sp>
        <p:nvSpPr>
          <p:cNvPr id="5" name="Right Arrow 4"/>
          <p:cNvSpPr/>
          <p:nvPr/>
        </p:nvSpPr>
        <p:spPr>
          <a:xfrm>
            <a:off x="7861738" y="4309241"/>
            <a:ext cx="1114096" cy="834259"/>
          </a:xfrm>
          <a:prstGeom prst="rightArrow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 action="ppaction://hlinksldjump"/>
              </a:rPr>
              <a:t>BACK</a:t>
            </a:r>
            <a:endParaRPr lang="vi-VN" sz="2000" b="1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57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7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59"/>
          <p:cNvSpPr/>
          <p:nvPr/>
        </p:nvSpPr>
        <p:spPr>
          <a:xfrm>
            <a:off x="467687" y="247502"/>
            <a:ext cx="7973125" cy="1577100"/>
          </a:xfrm>
          <a:custGeom>
            <a:avLst/>
            <a:gdLst/>
            <a:ahLst/>
            <a:cxnLst/>
            <a:rect l="l" t="t" r="r" b="b"/>
            <a:pathLst>
              <a:path w="318925" h="63084" extrusionOk="0">
                <a:moveTo>
                  <a:pt x="318925" y="63084"/>
                </a:moveTo>
                <a:cubicBezTo>
                  <a:pt x="310560" y="58895"/>
                  <a:pt x="300243" y="61809"/>
                  <a:pt x="290888" y="61809"/>
                </a:cubicBezTo>
                <a:cubicBezTo>
                  <a:pt x="269350" y="61809"/>
                  <a:pt x="246527" y="64073"/>
                  <a:pt x="226529" y="56074"/>
                </a:cubicBezTo>
                <a:cubicBezTo>
                  <a:pt x="196561" y="44087"/>
                  <a:pt x="172265" y="19843"/>
                  <a:pt x="141780" y="9239"/>
                </a:cubicBezTo>
                <a:cubicBezTo>
                  <a:pt x="118228" y="1047"/>
                  <a:pt x="92481" y="0"/>
                  <a:pt x="67545" y="0"/>
                </a:cubicBezTo>
                <a:cubicBezTo>
                  <a:pt x="49876" y="0"/>
                  <a:pt x="31982" y="3116"/>
                  <a:pt x="15293" y="8921"/>
                </a:cubicBezTo>
                <a:cubicBezTo>
                  <a:pt x="10278" y="10666"/>
                  <a:pt x="4419" y="10437"/>
                  <a:pt x="0" y="13381"/>
                </a:cubicBezTo>
              </a:path>
            </a:pathLst>
          </a:custGeom>
          <a:noFill/>
          <a:ln w="19050" cap="flat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94" name="Google Shape;694;p59"/>
          <p:cNvSpPr txBox="1">
            <a:spLocks noGrp="1"/>
          </p:cNvSpPr>
          <p:nvPr>
            <p:ph type="title" idx="2"/>
          </p:nvPr>
        </p:nvSpPr>
        <p:spPr>
          <a:xfrm>
            <a:off x="2702293" y="2406062"/>
            <a:ext cx="3845652" cy="11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Những yêu cầu với 1 bài thơ lục bát</a:t>
            </a:r>
            <a:endParaRPr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95" name="Google Shape;695;p59"/>
          <p:cNvSpPr txBox="1">
            <a:spLocks noGrp="1"/>
          </p:cNvSpPr>
          <p:nvPr>
            <p:ph type="title"/>
          </p:nvPr>
        </p:nvSpPr>
        <p:spPr>
          <a:xfrm>
            <a:off x="3618150" y="1339025"/>
            <a:ext cx="19077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I.</a:t>
            </a:r>
            <a:endParaRPr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97" name="Google Shape;697;p59"/>
          <p:cNvGrpSpPr/>
          <p:nvPr/>
        </p:nvGrpSpPr>
        <p:grpSpPr>
          <a:xfrm>
            <a:off x="350475" y="2036225"/>
            <a:ext cx="2007300" cy="2795175"/>
            <a:chOff x="350475" y="2036225"/>
            <a:chExt cx="2007300" cy="2795175"/>
          </a:xfrm>
        </p:grpSpPr>
        <p:sp>
          <p:nvSpPr>
            <p:cNvPr id="698" name="Google Shape;698;p59"/>
            <p:cNvSpPr/>
            <p:nvPr/>
          </p:nvSpPr>
          <p:spPr>
            <a:xfrm>
              <a:off x="350475" y="4697600"/>
              <a:ext cx="2007300" cy="133800"/>
            </a:xfrm>
            <a:prstGeom prst="ellipse">
              <a:avLst/>
            </a:prstGeom>
            <a:solidFill>
              <a:schemeClr val="accent4">
                <a:alpha val="22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9" name="Google Shape;699;p59"/>
            <p:cNvSpPr/>
            <p:nvPr/>
          </p:nvSpPr>
          <p:spPr>
            <a:xfrm>
              <a:off x="1364690" y="3474904"/>
              <a:ext cx="113085" cy="1167922"/>
            </a:xfrm>
            <a:custGeom>
              <a:avLst/>
              <a:gdLst/>
              <a:ahLst/>
              <a:cxnLst/>
              <a:rect l="l" t="t" r="r" b="b"/>
              <a:pathLst>
                <a:path w="1757" h="18146" extrusionOk="0">
                  <a:moveTo>
                    <a:pt x="878" y="1"/>
                  </a:moveTo>
                  <a:cubicBezTo>
                    <a:pt x="392" y="1"/>
                    <a:pt x="0" y="395"/>
                    <a:pt x="0" y="879"/>
                  </a:cubicBezTo>
                  <a:lnTo>
                    <a:pt x="0" y="17268"/>
                  </a:lnTo>
                  <a:cubicBezTo>
                    <a:pt x="0" y="17750"/>
                    <a:pt x="392" y="18146"/>
                    <a:pt x="878" y="18146"/>
                  </a:cubicBezTo>
                  <a:cubicBezTo>
                    <a:pt x="1362" y="18146"/>
                    <a:pt x="1756" y="17750"/>
                    <a:pt x="1756" y="17268"/>
                  </a:cubicBezTo>
                  <a:lnTo>
                    <a:pt x="1756" y="879"/>
                  </a:lnTo>
                  <a:cubicBezTo>
                    <a:pt x="1756" y="395"/>
                    <a:pt x="1362" y="1"/>
                    <a:pt x="878" y="1"/>
                  </a:cubicBezTo>
                  <a:close/>
                </a:path>
              </a:pathLst>
            </a:custGeom>
            <a:solidFill>
              <a:srgbClr val="DE98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0" name="Google Shape;700;p59"/>
            <p:cNvSpPr/>
            <p:nvPr/>
          </p:nvSpPr>
          <p:spPr>
            <a:xfrm>
              <a:off x="1317835" y="4561267"/>
              <a:ext cx="394671" cy="174615"/>
            </a:xfrm>
            <a:custGeom>
              <a:avLst/>
              <a:gdLst/>
              <a:ahLst/>
              <a:cxnLst/>
              <a:rect l="l" t="t" r="r" b="b"/>
              <a:pathLst>
                <a:path w="6132" h="2713" extrusionOk="0">
                  <a:moveTo>
                    <a:pt x="599" y="1"/>
                  </a:moveTo>
                  <a:cubicBezTo>
                    <a:pt x="1" y="1396"/>
                    <a:pt x="599" y="2713"/>
                    <a:pt x="599" y="2713"/>
                  </a:cubicBezTo>
                  <a:lnTo>
                    <a:pt x="4917" y="2713"/>
                  </a:lnTo>
                  <a:cubicBezTo>
                    <a:pt x="4917" y="2713"/>
                    <a:pt x="6132" y="2376"/>
                    <a:pt x="2607" y="31"/>
                  </a:cubicBezTo>
                  <a:lnTo>
                    <a:pt x="5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1" name="Google Shape;701;p59"/>
            <p:cNvSpPr/>
            <p:nvPr/>
          </p:nvSpPr>
          <p:spPr>
            <a:xfrm>
              <a:off x="1341520" y="4707111"/>
              <a:ext cx="315376" cy="30315"/>
            </a:xfrm>
            <a:custGeom>
              <a:avLst/>
              <a:gdLst/>
              <a:ahLst/>
              <a:cxnLst/>
              <a:rect l="l" t="t" r="r" b="b"/>
              <a:pathLst>
                <a:path w="4900" h="471" extrusionOk="0">
                  <a:moveTo>
                    <a:pt x="0" y="1"/>
                  </a:moveTo>
                  <a:lnTo>
                    <a:pt x="126" y="470"/>
                  </a:lnTo>
                  <a:lnTo>
                    <a:pt x="4576" y="470"/>
                  </a:lnTo>
                  <a:cubicBezTo>
                    <a:pt x="4900" y="361"/>
                    <a:pt x="4757" y="1"/>
                    <a:pt x="4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2" name="Google Shape;702;p59"/>
            <p:cNvSpPr/>
            <p:nvPr/>
          </p:nvSpPr>
          <p:spPr>
            <a:xfrm>
              <a:off x="1513623" y="4630971"/>
              <a:ext cx="134067" cy="76205"/>
            </a:xfrm>
            <a:custGeom>
              <a:avLst/>
              <a:gdLst/>
              <a:ahLst/>
              <a:cxnLst/>
              <a:rect l="l" t="t" r="r" b="b"/>
              <a:pathLst>
                <a:path w="2083" h="1184" extrusionOk="0">
                  <a:moveTo>
                    <a:pt x="899" y="0"/>
                  </a:moveTo>
                  <a:cubicBezTo>
                    <a:pt x="656" y="0"/>
                    <a:pt x="25" y="105"/>
                    <a:pt x="1" y="1184"/>
                  </a:cubicBezTo>
                  <a:lnTo>
                    <a:pt x="2083" y="1184"/>
                  </a:lnTo>
                  <a:cubicBezTo>
                    <a:pt x="2083" y="1184"/>
                    <a:pt x="2045" y="789"/>
                    <a:pt x="993" y="6"/>
                  </a:cubicBezTo>
                  <a:cubicBezTo>
                    <a:pt x="993" y="6"/>
                    <a:pt x="958" y="0"/>
                    <a:pt x="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3" name="Google Shape;703;p59"/>
            <p:cNvSpPr/>
            <p:nvPr/>
          </p:nvSpPr>
          <p:spPr>
            <a:xfrm>
              <a:off x="1376275" y="4623891"/>
              <a:ext cx="55287" cy="48465"/>
            </a:xfrm>
            <a:custGeom>
              <a:avLst/>
              <a:gdLst/>
              <a:ahLst/>
              <a:cxnLst/>
              <a:rect l="l" t="t" r="r" b="b"/>
              <a:pathLst>
                <a:path w="859" h="753" extrusionOk="0">
                  <a:moveTo>
                    <a:pt x="430" y="0"/>
                  </a:moveTo>
                  <a:cubicBezTo>
                    <a:pt x="192" y="0"/>
                    <a:pt x="1" y="168"/>
                    <a:pt x="1" y="375"/>
                  </a:cubicBezTo>
                  <a:cubicBezTo>
                    <a:pt x="1" y="583"/>
                    <a:pt x="192" y="753"/>
                    <a:pt x="430" y="753"/>
                  </a:cubicBezTo>
                  <a:cubicBezTo>
                    <a:pt x="665" y="753"/>
                    <a:pt x="858" y="583"/>
                    <a:pt x="858" y="375"/>
                  </a:cubicBezTo>
                  <a:cubicBezTo>
                    <a:pt x="858" y="168"/>
                    <a:pt x="665" y="0"/>
                    <a:pt x="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4" name="Google Shape;704;p59"/>
            <p:cNvSpPr/>
            <p:nvPr/>
          </p:nvSpPr>
          <p:spPr>
            <a:xfrm>
              <a:off x="1130156" y="3474904"/>
              <a:ext cx="121388" cy="1133295"/>
            </a:xfrm>
            <a:custGeom>
              <a:avLst/>
              <a:gdLst/>
              <a:ahLst/>
              <a:cxnLst/>
              <a:rect l="l" t="t" r="r" b="b"/>
              <a:pathLst>
                <a:path w="1886" h="17608" extrusionOk="0">
                  <a:moveTo>
                    <a:pt x="876" y="1"/>
                  </a:moveTo>
                  <a:cubicBezTo>
                    <a:pt x="392" y="4"/>
                    <a:pt x="1" y="403"/>
                    <a:pt x="4" y="885"/>
                  </a:cubicBezTo>
                  <a:lnTo>
                    <a:pt x="127" y="16737"/>
                  </a:lnTo>
                  <a:cubicBezTo>
                    <a:pt x="130" y="17220"/>
                    <a:pt x="521" y="17608"/>
                    <a:pt x="1005" y="17608"/>
                  </a:cubicBezTo>
                  <a:lnTo>
                    <a:pt x="1011" y="17608"/>
                  </a:lnTo>
                  <a:cubicBezTo>
                    <a:pt x="1494" y="17604"/>
                    <a:pt x="1886" y="17207"/>
                    <a:pt x="1882" y="16723"/>
                  </a:cubicBezTo>
                  <a:lnTo>
                    <a:pt x="1760" y="872"/>
                  </a:lnTo>
                  <a:cubicBezTo>
                    <a:pt x="1757" y="392"/>
                    <a:pt x="1365" y="1"/>
                    <a:pt x="882" y="1"/>
                  </a:cubicBezTo>
                  <a:close/>
                </a:path>
              </a:pathLst>
            </a:custGeom>
            <a:solidFill>
              <a:srgbClr val="DE98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5" name="Google Shape;705;p59"/>
            <p:cNvSpPr/>
            <p:nvPr/>
          </p:nvSpPr>
          <p:spPr>
            <a:xfrm>
              <a:off x="1097139" y="4561074"/>
              <a:ext cx="391131" cy="174809"/>
            </a:xfrm>
            <a:custGeom>
              <a:avLst/>
              <a:gdLst/>
              <a:ahLst/>
              <a:cxnLst/>
              <a:rect l="l" t="t" r="r" b="b"/>
              <a:pathLst>
                <a:path w="6077" h="2716" extrusionOk="0">
                  <a:moveTo>
                    <a:pt x="2552" y="1"/>
                  </a:moveTo>
                  <a:lnTo>
                    <a:pt x="596" y="4"/>
                  </a:lnTo>
                  <a:cubicBezTo>
                    <a:pt x="0" y="1399"/>
                    <a:pt x="602" y="2716"/>
                    <a:pt x="602" y="2716"/>
                  </a:cubicBezTo>
                  <a:lnTo>
                    <a:pt x="4954" y="2705"/>
                  </a:lnTo>
                  <a:cubicBezTo>
                    <a:pt x="4954" y="2705"/>
                    <a:pt x="6076" y="2334"/>
                    <a:pt x="2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6" name="Google Shape;706;p59"/>
            <p:cNvSpPr/>
            <p:nvPr/>
          </p:nvSpPr>
          <p:spPr>
            <a:xfrm>
              <a:off x="1121853" y="4706467"/>
              <a:ext cx="314733" cy="30958"/>
            </a:xfrm>
            <a:custGeom>
              <a:avLst/>
              <a:gdLst/>
              <a:ahLst/>
              <a:cxnLst/>
              <a:rect l="l" t="t" r="r" b="b"/>
              <a:pathLst>
                <a:path w="4890" h="481" extrusionOk="0">
                  <a:moveTo>
                    <a:pt x="4676" y="0"/>
                  </a:moveTo>
                  <a:lnTo>
                    <a:pt x="1" y="11"/>
                  </a:lnTo>
                  <a:lnTo>
                    <a:pt x="127" y="480"/>
                  </a:lnTo>
                  <a:lnTo>
                    <a:pt x="4577" y="470"/>
                  </a:lnTo>
                  <a:cubicBezTo>
                    <a:pt x="4890" y="283"/>
                    <a:pt x="4676" y="0"/>
                    <a:pt x="4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7" name="Google Shape;707;p59"/>
            <p:cNvSpPr/>
            <p:nvPr/>
          </p:nvSpPr>
          <p:spPr>
            <a:xfrm>
              <a:off x="1287198" y="4633609"/>
              <a:ext cx="140182" cy="73373"/>
            </a:xfrm>
            <a:custGeom>
              <a:avLst/>
              <a:gdLst/>
              <a:ahLst/>
              <a:cxnLst/>
              <a:rect l="l" t="t" r="r" b="b"/>
              <a:pathLst>
                <a:path w="2178" h="1140" extrusionOk="0">
                  <a:moveTo>
                    <a:pt x="965" y="0"/>
                  </a:moveTo>
                  <a:cubicBezTo>
                    <a:pt x="659" y="0"/>
                    <a:pt x="24" y="123"/>
                    <a:pt x="0" y="1140"/>
                  </a:cubicBezTo>
                  <a:lnTo>
                    <a:pt x="2164" y="1132"/>
                  </a:lnTo>
                  <a:cubicBezTo>
                    <a:pt x="2164" y="1132"/>
                    <a:pt x="2178" y="793"/>
                    <a:pt x="1127" y="13"/>
                  </a:cubicBezTo>
                  <a:cubicBezTo>
                    <a:pt x="1127" y="13"/>
                    <a:pt x="1063" y="0"/>
                    <a:pt x="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8" name="Google Shape;708;p59"/>
            <p:cNvSpPr/>
            <p:nvPr/>
          </p:nvSpPr>
          <p:spPr>
            <a:xfrm>
              <a:off x="1156480" y="4623698"/>
              <a:ext cx="55223" cy="48465"/>
            </a:xfrm>
            <a:custGeom>
              <a:avLst/>
              <a:gdLst/>
              <a:ahLst/>
              <a:cxnLst/>
              <a:rect l="l" t="t" r="r" b="b"/>
              <a:pathLst>
                <a:path w="858" h="753" extrusionOk="0">
                  <a:moveTo>
                    <a:pt x="429" y="0"/>
                  </a:moveTo>
                  <a:cubicBezTo>
                    <a:pt x="191" y="0"/>
                    <a:pt x="0" y="171"/>
                    <a:pt x="0" y="378"/>
                  </a:cubicBezTo>
                  <a:cubicBezTo>
                    <a:pt x="0" y="586"/>
                    <a:pt x="194" y="752"/>
                    <a:pt x="429" y="752"/>
                  </a:cubicBezTo>
                  <a:cubicBezTo>
                    <a:pt x="667" y="752"/>
                    <a:pt x="858" y="582"/>
                    <a:pt x="858" y="375"/>
                  </a:cubicBezTo>
                  <a:cubicBezTo>
                    <a:pt x="858" y="167"/>
                    <a:pt x="663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9" name="Google Shape;709;p59"/>
            <p:cNvSpPr/>
            <p:nvPr/>
          </p:nvSpPr>
          <p:spPr>
            <a:xfrm flipH="1">
              <a:off x="1249550" y="2647855"/>
              <a:ext cx="119843" cy="249019"/>
            </a:xfrm>
            <a:custGeom>
              <a:avLst/>
              <a:gdLst/>
              <a:ahLst/>
              <a:cxnLst/>
              <a:rect l="l" t="t" r="r" b="b"/>
              <a:pathLst>
                <a:path w="1862" h="3869" extrusionOk="0">
                  <a:moveTo>
                    <a:pt x="929" y="0"/>
                  </a:moveTo>
                  <a:cubicBezTo>
                    <a:pt x="419" y="0"/>
                    <a:pt x="1" y="419"/>
                    <a:pt x="1" y="929"/>
                  </a:cubicBezTo>
                  <a:lnTo>
                    <a:pt x="1" y="2940"/>
                  </a:lnTo>
                  <a:cubicBezTo>
                    <a:pt x="1" y="3450"/>
                    <a:pt x="419" y="3869"/>
                    <a:pt x="929" y="3869"/>
                  </a:cubicBezTo>
                  <a:cubicBezTo>
                    <a:pt x="1443" y="3869"/>
                    <a:pt x="1862" y="3450"/>
                    <a:pt x="1862" y="2940"/>
                  </a:cubicBezTo>
                  <a:lnTo>
                    <a:pt x="1862" y="929"/>
                  </a:lnTo>
                  <a:cubicBezTo>
                    <a:pt x="1862" y="419"/>
                    <a:pt x="1443" y="0"/>
                    <a:pt x="929" y="0"/>
                  </a:cubicBezTo>
                  <a:close/>
                </a:path>
              </a:pathLst>
            </a:custGeom>
            <a:solidFill>
              <a:srgbClr val="DE98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0" name="Google Shape;710;p59"/>
            <p:cNvSpPr/>
            <p:nvPr/>
          </p:nvSpPr>
          <p:spPr>
            <a:xfrm>
              <a:off x="1250834" y="2670832"/>
              <a:ext cx="119843" cy="112377"/>
            </a:xfrm>
            <a:custGeom>
              <a:avLst/>
              <a:gdLst/>
              <a:ahLst/>
              <a:cxnLst/>
              <a:rect l="l" t="t" r="r" b="b"/>
              <a:pathLst>
                <a:path w="1862" h="1746" extrusionOk="0">
                  <a:moveTo>
                    <a:pt x="1" y="1"/>
                  </a:moveTo>
                  <a:lnTo>
                    <a:pt x="1" y="1552"/>
                  </a:lnTo>
                  <a:cubicBezTo>
                    <a:pt x="1" y="1552"/>
                    <a:pt x="462" y="1746"/>
                    <a:pt x="1013" y="1746"/>
                  </a:cubicBezTo>
                  <a:cubicBezTo>
                    <a:pt x="1289" y="1746"/>
                    <a:pt x="1587" y="1697"/>
                    <a:pt x="1862" y="1552"/>
                  </a:cubicBezTo>
                  <a:lnTo>
                    <a:pt x="18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1" name="Google Shape;711;p59"/>
            <p:cNvSpPr/>
            <p:nvPr/>
          </p:nvSpPr>
          <p:spPr>
            <a:xfrm>
              <a:off x="1019583" y="2830450"/>
              <a:ext cx="581065" cy="824741"/>
            </a:xfrm>
            <a:custGeom>
              <a:avLst/>
              <a:gdLst/>
              <a:ahLst/>
              <a:cxnLst/>
              <a:rect l="l" t="t" r="r" b="b"/>
              <a:pathLst>
                <a:path w="9028" h="12814" extrusionOk="0">
                  <a:moveTo>
                    <a:pt x="4318" y="1"/>
                  </a:moveTo>
                  <a:cubicBezTo>
                    <a:pt x="1906" y="1"/>
                    <a:pt x="1" y="1491"/>
                    <a:pt x="157" y="3512"/>
                  </a:cubicBezTo>
                  <a:cubicBezTo>
                    <a:pt x="252" y="4716"/>
                    <a:pt x="1423" y="7037"/>
                    <a:pt x="1447" y="7721"/>
                  </a:cubicBezTo>
                  <a:cubicBezTo>
                    <a:pt x="1484" y="8783"/>
                    <a:pt x="1321" y="9636"/>
                    <a:pt x="1290" y="10388"/>
                  </a:cubicBezTo>
                  <a:cubicBezTo>
                    <a:pt x="1243" y="11534"/>
                    <a:pt x="1906" y="12814"/>
                    <a:pt x="4318" y="12814"/>
                  </a:cubicBezTo>
                  <a:lnTo>
                    <a:pt x="4706" y="12814"/>
                  </a:lnTo>
                  <a:cubicBezTo>
                    <a:pt x="7122" y="12814"/>
                    <a:pt x="7782" y="11534"/>
                    <a:pt x="7735" y="10388"/>
                  </a:cubicBezTo>
                  <a:cubicBezTo>
                    <a:pt x="7703" y="9636"/>
                    <a:pt x="7608" y="9037"/>
                    <a:pt x="7608" y="7721"/>
                  </a:cubicBezTo>
                  <a:cubicBezTo>
                    <a:pt x="7608" y="6571"/>
                    <a:pt x="8772" y="4716"/>
                    <a:pt x="8867" y="3512"/>
                  </a:cubicBezTo>
                  <a:cubicBezTo>
                    <a:pt x="9027" y="1491"/>
                    <a:pt x="7122" y="1"/>
                    <a:pt x="4706" y="1"/>
                  </a:cubicBezTo>
                  <a:close/>
                </a:path>
              </a:pathLst>
            </a:custGeom>
            <a:solidFill>
              <a:srgbClr val="DE98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2" name="Google Shape;712;p59"/>
            <p:cNvSpPr/>
            <p:nvPr/>
          </p:nvSpPr>
          <p:spPr>
            <a:xfrm>
              <a:off x="1095143" y="3552203"/>
              <a:ext cx="414366" cy="484263"/>
            </a:xfrm>
            <a:custGeom>
              <a:avLst/>
              <a:gdLst/>
              <a:ahLst/>
              <a:cxnLst/>
              <a:rect l="l" t="t" r="r" b="b"/>
              <a:pathLst>
                <a:path w="6438" h="7524" extrusionOk="0">
                  <a:moveTo>
                    <a:pt x="6124" y="7384"/>
                  </a:moveTo>
                  <a:lnTo>
                    <a:pt x="6124" y="7384"/>
                  </a:lnTo>
                  <a:cubicBezTo>
                    <a:pt x="6123" y="7393"/>
                    <a:pt x="6122" y="7402"/>
                    <a:pt x="6121" y="7411"/>
                  </a:cubicBezTo>
                  <a:lnTo>
                    <a:pt x="6138" y="7384"/>
                  </a:lnTo>
                  <a:cubicBezTo>
                    <a:pt x="6134" y="7384"/>
                    <a:pt x="6129" y="7384"/>
                    <a:pt x="6124" y="7384"/>
                  </a:cubicBezTo>
                  <a:close/>
                  <a:moveTo>
                    <a:pt x="5768" y="0"/>
                  </a:moveTo>
                  <a:cubicBezTo>
                    <a:pt x="5220" y="0"/>
                    <a:pt x="4669" y="118"/>
                    <a:pt x="4121" y="191"/>
                  </a:cubicBezTo>
                  <a:cubicBezTo>
                    <a:pt x="3702" y="248"/>
                    <a:pt x="3280" y="276"/>
                    <a:pt x="2858" y="276"/>
                  </a:cubicBezTo>
                  <a:cubicBezTo>
                    <a:pt x="2465" y="276"/>
                    <a:pt x="2072" y="251"/>
                    <a:pt x="1682" y="202"/>
                  </a:cubicBezTo>
                  <a:cubicBezTo>
                    <a:pt x="1329" y="159"/>
                    <a:pt x="976" y="96"/>
                    <a:pt x="623" y="96"/>
                  </a:cubicBezTo>
                  <a:cubicBezTo>
                    <a:pt x="557" y="96"/>
                    <a:pt x="492" y="98"/>
                    <a:pt x="426" y="103"/>
                  </a:cubicBezTo>
                  <a:lnTo>
                    <a:pt x="382" y="86"/>
                  </a:lnTo>
                  <a:cubicBezTo>
                    <a:pt x="75" y="2553"/>
                    <a:pt x="0" y="5047"/>
                    <a:pt x="157" y="7523"/>
                  </a:cubicBezTo>
                  <a:lnTo>
                    <a:pt x="225" y="7449"/>
                  </a:lnTo>
                  <a:cubicBezTo>
                    <a:pt x="1011" y="7435"/>
                    <a:pt x="1800" y="7424"/>
                    <a:pt x="2590" y="7411"/>
                  </a:cubicBezTo>
                  <a:cubicBezTo>
                    <a:pt x="2668" y="7411"/>
                    <a:pt x="2746" y="7411"/>
                    <a:pt x="2825" y="7408"/>
                  </a:cubicBezTo>
                  <a:lnTo>
                    <a:pt x="2845" y="7347"/>
                  </a:lnTo>
                  <a:cubicBezTo>
                    <a:pt x="2746" y="5485"/>
                    <a:pt x="2709" y="3618"/>
                    <a:pt x="2729" y="1753"/>
                  </a:cubicBezTo>
                  <a:cubicBezTo>
                    <a:pt x="2729" y="1682"/>
                    <a:pt x="2736" y="1603"/>
                    <a:pt x="2784" y="1556"/>
                  </a:cubicBezTo>
                  <a:cubicBezTo>
                    <a:pt x="2825" y="1515"/>
                    <a:pt x="2889" y="1504"/>
                    <a:pt x="2943" y="1501"/>
                  </a:cubicBezTo>
                  <a:cubicBezTo>
                    <a:pt x="2995" y="1497"/>
                    <a:pt x="3047" y="1495"/>
                    <a:pt x="3099" y="1495"/>
                  </a:cubicBezTo>
                  <a:cubicBezTo>
                    <a:pt x="3384" y="1495"/>
                    <a:pt x="3667" y="1557"/>
                    <a:pt x="3923" y="1678"/>
                  </a:cubicBezTo>
                  <a:lnTo>
                    <a:pt x="3992" y="1780"/>
                  </a:lnTo>
                  <a:cubicBezTo>
                    <a:pt x="3971" y="2233"/>
                    <a:pt x="3951" y="2685"/>
                    <a:pt x="3927" y="3138"/>
                  </a:cubicBezTo>
                  <a:cubicBezTo>
                    <a:pt x="3859" y="4553"/>
                    <a:pt x="3791" y="5969"/>
                    <a:pt x="3907" y="7377"/>
                  </a:cubicBezTo>
                  <a:cubicBezTo>
                    <a:pt x="4643" y="7380"/>
                    <a:pt x="5383" y="7380"/>
                    <a:pt x="6124" y="7384"/>
                  </a:cubicBezTo>
                  <a:lnTo>
                    <a:pt x="6124" y="7384"/>
                  </a:lnTo>
                  <a:cubicBezTo>
                    <a:pt x="6387" y="4946"/>
                    <a:pt x="6437" y="2486"/>
                    <a:pt x="6275" y="39"/>
                  </a:cubicBezTo>
                  <a:cubicBezTo>
                    <a:pt x="6106" y="11"/>
                    <a:pt x="5937" y="0"/>
                    <a:pt x="5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3" name="Google Shape;713;p59"/>
            <p:cNvSpPr/>
            <p:nvPr/>
          </p:nvSpPr>
          <p:spPr>
            <a:xfrm>
              <a:off x="1089673" y="4002671"/>
              <a:ext cx="199331" cy="56317"/>
            </a:xfrm>
            <a:custGeom>
              <a:avLst/>
              <a:gdLst/>
              <a:ahLst/>
              <a:cxnLst/>
              <a:rect l="l" t="t" r="r" b="b"/>
              <a:pathLst>
                <a:path w="3097" h="875" extrusionOk="0">
                  <a:moveTo>
                    <a:pt x="27" y="1"/>
                  </a:moveTo>
                  <a:cubicBezTo>
                    <a:pt x="11" y="1"/>
                    <a:pt x="0" y="14"/>
                    <a:pt x="0" y="28"/>
                  </a:cubicBezTo>
                  <a:lnTo>
                    <a:pt x="0" y="848"/>
                  </a:lnTo>
                  <a:cubicBezTo>
                    <a:pt x="0" y="861"/>
                    <a:pt x="11" y="875"/>
                    <a:pt x="27" y="875"/>
                  </a:cubicBezTo>
                  <a:lnTo>
                    <a:pt x="3069" y="875"/>
                  </a:lnTo>
                  <a:cubicBezTo>
                    <a:pt x="3086" y="875"/>
                    <a:pt x="3097" y="861"/>
                    <a:pt x="3097" y="848"/>
                  </a:cubicBezTo>
                  <a:lnTo>
                    <a:pt x="3097" y="28"/>
                  </a:lnTo>
                  <a:cubicBezTo>
                    <a:pt x="3097" y="14"/>
                    <a:pt x="3086" y="1"/>
                    <a:pt x="3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4" name="Google Shape;714;p59"/>
            <p:cNvSpPr/>
            <p:nvPr/>
          </p:nvSpPr>
          <p:spPr>
            <a:xfrm>
              <a:off x="1321825" y="4002671"/>
              <a:ext cx="195147" cy="56317"/>
            </a:xfrm>
            <a:custGeom>
              <a:avLst/>
              <a:gdLst/>
              <a:ahLst/>
              <a:cxnLst/>
              <a:rect l="l" t="t" r="r" b="b"/>
              <a:pathLst>
                <a:path w="3032" h="875" extrusionOk="0">
                  <a:moveTo>
                    <a:pt x="27" y="1"/>
                  </a:moveTo>
                  <a:cubicBezTo>
                    <a:pt x="10" y="1"/>
                    <a:pt x="0" y="14"/>
                    <a:pt x="0" y="28"/>
                  </a:cubicBezTo>
                  <a:lnTo>
                    <a:pt x="0" y="848"/>
                  </a:lnTo>
                  <a:cubicBezTo>
                    <a:pt x="0" y="861"/>
                    <a:pt x="10" y="875"/>
                    <a:pt x="27" y="875"/>
                  </a:cubicBezTo>
                  <a:lnTo>
                    <a:pt x="3004" y="875"/>
                  </a:lnTo>
                  <a:cubicBezTo>
                    <a:pt x="3018" y="875"/>
                    <a:pt x="3031" y="861"/>
                    <a:pt x="3031" y="848"/>
                  </a:cubicBezTo>
                  <a:lnTo>
                    <a:pt x="3031" y="28"/>
                  </a:lnTo>
                  <a:cubicBezTo>
                    <a:pt x="3031" y="14"/>
                    <a:pt x="3018" y="1"/>
                    <a:pt x="3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5" name="Google Shape;715;p59"/>
            <p:cNvSpPr/>
            <p:nvPr/>
          </p:nvSpPr>
          <p:spPr>
            <a:xfrm>
              <a:off x="1017008" y="2830450"/>
              <a:ext cx="582288" cy="842248"/>
            </a:xfrm>
            <a:custGeom>
              <a:avLst/>
              <a:gdLst/>
              <a:ahLst/>
              <a:cxnLst/>
              <a:rect l="l" t="t" r="r" b="b"/>
              <a:pathLst>
                <a:path w="9047" h="13086" extrusionOk="0">
                  <a:moveTo>
                    <a:pt x="3368" y="1"/>
                  </a:moveTo>
                  <a:cubicBezTo>
                    <a:pt x="2460" y="188"/>
                    <a:pt x="1810" y="504"/>
                    <a:pt x="1150" y="1032"/>
                  </a:cubicBezTo>
                  <a:cubicBezTo>
                    <a:pt x="803" y="1311"/>
                    <a:pt x="551" y="1957"/>
                    <a:pt x="354" y="2359"/>
                  </a:cubicBezTo>
                  <a:cubicBezTo>
                    <a:pt x="0" y="3080"/>
                    <a:pt x="418" y="4353"/>
                    <a:pt x="619" y="5129"/>
                  </a:cubicBezTo>
                  <a:cubicBezTo>
                    <a:pt x="1269" y="7676"/>
                    <a:pt x="721" y="9694"/>
                    <a:pt x="844" y="12321"/>
                  </a:cubicBezTo>
                  <a:cubicBezTo>
                    <a:pt x="854" y="12531"/>
                    <a:pt x="1147" y="12729"/>
                    <a:pt x="1337" y="12814"/>
                  </a:cubicBezTo>
                  <a:cubicBezTo>
                    <a:pt x="1409" y="12848"/>
                    <a:pt x="1745" y="12872"/>
                    <a:pt x="1823" y="12875"/>
                  </a:cubicBezTo>
                  <a:cubicBezTo>
                    <a:pt x="2550" y="12917"/>
                    <a:pt x="3306" y="13086"/>
                    <a:pt x="4040" y="13086"/>
                  </a:cubicBezTo>
                  <a:cubicBezTo>
                    <a:pt x="4217" y="13086"/>
                    <a:pt x="4392" y="13076"/>
                    <a:pt x="4565" y="13052"/>
                  </a:cubicBezTo>
                  <a:cubicBezTo>
                    <a:pt x="5835" y="12882"/>
                    <a:pt x="6165" y="12998"/>
                    <a:pt x="7492" y="12858"/>
                  </a:cubicBezTo>
                  <a:lnTo>
                    <a:pt x="8342" y="12657"/>
                  </a:lnTo>
                  <a:cubicBezTo>
                    <a:pt x="8621" y="12525"/>
                    <a:pt x="8499" y="11191"/>
                    <a:pt x="8482" y="10885"/>
                  </a:cubicBezTo>
                  <a:cubicBezTo>
                    <a:pt x="8353" y="8527"/>
                    <a:pt x="8216" y="6891"/>
                    <a:pt x="8747" y="4590"/>
                  </a:cubicBezTo>
                  <a:cubicBezTo>
                    <a:pt x="8877" y="4043"/>
                    <a:pt x="9047" y="3482"/>
                    <a:pt x="8962" y="2927"/>
                  </a:cubicBezTo>
                  <a:cubicBezTo>
                    <a:pt x="8901" y="2529"/>
                    <a:pt x="8709" y="2164"/>
                    <a:pt x="8492" y="1828"/>
                  </a:cubicBezTo>
                  <a:cubicBezTo>
                    <a:pt x="7904" y="916"/>
                    <a:pt x="7005" y="113"/>
                    <a:pt x="5923" y="1"/>
                  </a:cubicBezTo>
                  <a:lnTo>
                    <a:pt x="5889" y="62"/>
                  </a:lnTo>
                  <a:cubicBezTo>
                    <a:pt x="5892" y="344"/>
                    <a:pt x="5705" y="613"/>
                    <a:pt x="5447" y="712"/>
                  </a:cubicBezTo>
                  <a:cubicBezTo>
                    <a:pt x="5358" y="746"/>
                    <a:pt x="5267" y="760"/>
                    <a:pt x="5175" y="770"/>
                  </a:cubicBezTo>
                  <a:cubicBezTo>
                    <a:pt x="5113" y="775"/>
                    <a:pt x="5052" y="778"/>
                    <a:pt x="4990" y="778"/>
                  </a:cubicBezTo>
                  <a:cubicBezTo>
                    <a:pt x="4629" y="778"/>
                    <a:pt x="4267" y="684"/>
                    <a:pt x="3953" y="501"/>
                  </a:cubicBezTo>
                  <a:cubicBezTo>
                    <a:pt x="3753" y="385"/>
                    <a:pt x="3562" y="222"/>
                    <a:pt x="3484" y="5"/>
                  </a:cubicBezTo>
                  <a:lnTo>
                    <a:pt x="33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6" name="Google Shape;716;p59"/>
            <p:cNvSpPr/>
            <p:nvPr/>
          </p:nvSpPr>
          <p:spPr>
            <a:xfrm>
              <a:off x="1132795" y="2916115"/>
              <a:ext cx="565682" cy="489026"/>
            </a:xfrm>
            <a:custGeom>
              <a:avLst/>
              <a:gdLst/>
              <a:ahLst/>
              <a:cxnLst/>
              <a:rect l="l" t="t" r="r" b="b"/>
              <a:pathLst>
                <a:path w="8789" h="7598" extrusionOk="0">
                  <a:moveTo>
                    <a:pt x="6031" y="1"/>
                  </a:moveTo>
                  <a:cubicBezTo>
                    <a:pt x="5885" y="1"/>
                    <a:pt x="5737" y="45"/>
                    <a:pt x="5608" y="136"/>
                  </a:cubicBezTo>
                  <a:cubicBezTo>
                    <a:pt x="5274" y="371"/>
                    <a:pt x="5196" y="830"/>
                    <a:pt x="5431" y="1160"/>
                  </a:cubicBezTo>
                  <a:cubicBezTo>
                    <a:pt x="6394" y="2528"/>
                    <a:pt x="7540" y="4920"/>
                    <a:pt x="6935" y="5720"/>
                  </a:cubicBezTo>
                  <a:cubicBezTo>
                    <a:pt x="6830" y="5856"/>
                    <a:pt x="6509" y="6119"/>
                    <a:pt x="5594" y="6119"/>
                  </a:cubicBezTo>
                  <a:cubicBezTo>
                    <a:pt x="4728" y="6119"/>
                    <a:pt x="3330" y="5884"/>
                    <a:pt x="1079" y="5084"/>
                  </a:cubicBezTo>
                  <a:cubicBezTo>
                    <a:pt x="998" y="5055"/>
                    <a:pt x="914" y="5041"/>
                    <a:pt x="832" y="5041"/>
                  </a:cubicBezTo>
                  <a:cubicBezTo>
                    <a:pt x="528" y="5041"/>
                    <a:pt x="244" y="5229"/>
                    <a:pt x="137" y="5529"/>
                  </a:cubicBezTo>
                  <a:cubicBezTo>
                    <a:pt x="1" y="5913"/>
                    <a:pt x="202" y="6335"/>
                    <a:pt x="586" y="6472"/>
                  </a:cubicBezTo>
                  <a:cubicBezTo>
                    <a:pt x="2702" y="7223"/>
                    <a:pt x="4363" y="7598"/>
                    <a:pt x="5615" y="7598"/>
                  </a:cubicBezTo>
                  <a:cubicBezTo>
                    <a:pt x="6792" y="7598"/>
                    <a:pt x="7609" y="7268"/>
                    <a:pt x="8108" y="6607"/>
                  </a:cubicBezTo>
                  <a:cubicBezTo>
                    <a:pt x="8789" y="5712"/>
                    <a:pt x="8718" y="4345"/>
                    <a:pt x="7904" y="2545"/>
                  </a:cubicBezTo>
                  <a:cubicBezTo>
                    <a:pt x="7356" y="1337"/>
                    <a:pt x="6662" y="354"/>
                    <a:pt x="6632" y="310"/>
                  </a:cubicBezTo>
                  <a:cubicBezTo>
                    <a:pt x="6488" y="109"/>
                    <a:pt x="6262" y="1"/>
                    <a:pt x="6031" y="1"/>
                  </a:cubicBezTo>
                  <a:close/>
                </a:path>
              </a:pathLst>
            </a:custGeom>
            <a:solidFill>
              <a:srgbClr val="DE98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7" name="Google Shape;717;p59"/>
            <p:cNvSpPr/>
            <p:nvPr/>
          </p:nvSpPr>
          <p:spPr>
            <a:xfrm>
              <a:off x="897875" y="2916051"/>
              <a:ext cx="646457" cy="508335"/>
            </a:xfrm>
            <a:custGeom>
              <a:avLst/>
              <a:gdLst/>
              <a:ahLst/>
              <a:cxnLst/>
              <a:rect l="l" t="t" r="r" b="b"/>
              <a:pathLst>
                <a:path w="10044" h="7898" extrusionOk="0">
                  <a:moveTo>
                    <a:pt x="3125" y="1"/>
                  </a:moveTo>
                  <a:cubicBezTo>
                    <a:pt x="3000" y="1"/>
                    <a:pt x="2874" y="33"/>
                    <a:pt x="2759" y="100"/>
                  </a:cubicBezTo>
                  <a:cubicBezTo>
                    <a:pt x="2120" y="464"/>
                    <a:pt x="1358" y="1737"/>
                    <a:pt x="919" y="2761"/>
                  </a:cubicBezTo>
                  <a:cubicBezTo>
                    <a:pt x="443" y="3880"/>
                    <a:pt x="0" y="5465"/>
                    <a:pt x="623" y="6636"/>
                  </a:cubicBezTo>
                  <a:cubicBezTo>
                    <a:pt x="936" y="7228"/>
                    <a:pt x="1623" y="7898"/>
                    <a:pt x="3130" y="7898"/>
                  </a:cubicBezTo>
                  <a:cubicBezTo>
                    <a:pt x="3280" y="7898"/>
                    <a:pt x="3433" y="7894"/>
                    <a:pt x="3596" y="7881"/>
                  </a:cubicBezTo>
                  <a:cubicBezTo>
                    <a:pt x="5049" y="7759"/>
                    <a:pt x="7043" y="7085"/>
                    <a:pt x="9527" y="5877"/>
                  </a:cubicBezTo>
                  <a:cubicBezTo>
                    <a:pt x="9894" y="5697"/>
                    <a:pt x="10044" y="5258"/>
                    <a:pt x="9866" y="4890"/>
                  </a:cubicBezTo>
                  <a:cubicBezTo>
                    <a:pt x="9740" y="4629"/>
                    <a:pt x="9476" y="4476"/>
                    <a:pt x="9201" y="4476"/>
                  </a:cubicBezTo>
                  <a:cubicBezTo>
                    <a:pt x="9093" y="4476"/>
                    <a:pt x="8984" y="4500"/>
                    <a:pt x="8880" y="4550"/>
                  </a:cubicBezTo>
                  <a:cubicBezTo>
                    <a:pt x="6070" y="5920"/>
                    <a:pt x="4218" y="6422"/>
                    <a:pt x="3124" y="6422"/>
                  </a:cubicBezTo>
                  <a:cubicBezTo>
                    <a:pt x="2479" y="6422"/>
                    <a:pt x="2098" y="6248"/>
                    <a:pt x="1939" y="5975"/>
                  </a:cubicBezTo>
                  <a:cubicBezTo>
                    <a:pt x="1272" y="4829"/>
                    <a:pt x="2902" y="1784"/>
                    <a:pt x="3497" y="1373"/>
                  </a:cubicBezTo>
                  <a:cubicBezTo>
                    <a:pt x="3844" y="1168"/>
                    <a:pt x="3967" y="723"/>
                    <a:pt x="3763" y="372"/>
                  </a:cubicBezTo>
                  <a:cubicBezTo>
                    <a:pt x="3628" y="134"/>
                    <a:pt x="3380" y="1"/>
                    <a:pt x="3125" y="1"/>
                  </a:cubicBezTo>
                  <a:close/>
                </a:path>
              </a:pathLst>
            </a:custGeom>
            <a:solidFill>
              <a:srgbClr val="DE98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8" name="Google Shape;718;p59"/>
            <p:cNvSpPr/>
            <p:nvPr/>
          </p:nvSpPr>
          <p:spPr>
            <a:xfrm>
              <a:off x="914738" y="2883548"/>
              <a:ext cx="244449" cy="323872"/>
            </a:xfrm>
            <a:custGeom>
              <a:avLst/>
              <a:gdLst/>
              <a:ahLst/>
              <a:cxnLst/>
              <a:rect l="l" t="t" r="r" b="b"/>
              <a:pathLst>
                <a:path w="3798" h="5032" extrusionOk="0">
                  <a:moveTo>
                    <a:pt x="3104" y="0"/>
                  </a:moveTo>
                  <a:cubicBezTo>
                    <a:pt x="2961" y="0"/>
                    <a:pt x="2833" y="150"/>
                    <a:pt x="2589" y="302"/>
                  </a:cubicBezTo>
                  <a:cubicBezTo>
                    <a:pt x="2246" y="516"/>
                    <a:pt x="1494" y="1187"/>
                    <a:pt x="1263" y="1520"/>
                  </a:cubicBezTo>
                  <a:cubicBezTo>
                    <a:pt x="660" y="2385"/>
                    <a:pt x="381" y="2840"/>
                    <a:pt x="0" y="3885"/>
                  </a:cubicBezTo>
                  <a:lnTo>
                    <a:pt x="0" y="4184"/>
                  </a:lnTo>
                  <a:cubicBezTo>
                    <a:pt x="657" y="4456"/>
                    <a:pt x="1214" y="4687"/>
                    <a:pt x="1837" y="5031"/>
                  </a:cubicBezTo>
                  <a:cubicBezTo>
                    <a:pt x="2695" y="4010"/>
                    <a:pt x="3337" y="2806"/>
                    <a:pt x="3715" y="1527"/>
                  </a:cubicBezTo>
                  <a:cubicBezTo>
                    <a:pt x="3760" y="1380"/>
                    <a:pt x="3797" y="1231"/>
                    <a:pt x="3794" y="1078"/>
                  </a:cubicBezTo>
                  <a:cubicBezTo>
                    <a:pt x="3786" y="673"/>
                    <a:pt x="3610" y="346"/>
                    <a:pt x="3297" y="88"/>
                  </a:cubicBezTo>
                  <a:cubicBezTo>
                    <a:pt x="3224" y="26"/>
                    <a:pt x="3163" y="0"/>
                    <a:pt x="3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9" name="Google Shape;719;p59"/>
            <p:cNvSpPr/>
            <p:nvPr/>
          </p:nvSpPr>
          <p:spPr>
            <a:xfrm>
              <a:off x="1446429" y="2881810"/>
              <a:ext cx="246380" cy="328442"/>
            </a:xfrm>
            <a:custGeom>
              <a:avLst/>
              <a:gdLst/>
              <a:ahLst/>
              <a:cxnLst/>
              <a:rect l="l" t="t" r="r" b="b"/>
              <a:pathLst>
                <a:path w="3828" h="5103" extrusionOk="0">
                  <a:moveTo>
                    <a:pt x="796" y="0"/>
                  </a:moveTo>
                  <a:cubicBezTo>
                    <a:pt x="519" y="0"/>
                    <a:pt x="282" y="368"/>
                    <a:pt x="159" y="642"/>
                  </a:cubicBezTo>
                  <a:cubicBezTo>
                    <a:pt x="24" y="948"/>
                    <a:pt x="0" y="1295"/>
                    <a:pt x="3" y="1629"/>
                  </a:cubicBezTo>
                  <a:cubicBezTo>
                    <a:pt x="10" y="1928"/>
                    <a:pt x="34" y="2228"/>
                    <a:pt x="119" y="2514"/>
                  </a:cubicBezTo>
                  <a:cubicBezTo>
                    <a:pt x="368" y="3357"/>
                    <a:pt x="1089" y="3970"/>
                    <a:pt x="1480" y="4755"/>
                  </a:cubicBezTo>
                  <a:lnTo>
                    <a:pt x="1629" y="5102"/>
                  </a:lnTo>
                  <a:cubicBezTo>
                    <a:pt x="2287" y="4687"/>
                    <a:pt x="3157" y="4657"/>
                    <a:pt x="3746" y="4143"/>
                  </a:cubicBezTo>
                  <a:cubicBezTo>
                    <a:pt x="3780" y="4112"/>
                    <a:pt x="3818" y="4075"/>
                    <a:pt x="3824" y="4028"/>
                  </a:cubicBezTo>
                  <a:cubicBezTo>
                    <a:pt x="3827" y="3987"/>
                    <a:pt x="3813" y="3949"/>
                    <a:pt x="3797" y="3915"/>
                  </a:cubicBezTo>
                  <a:cubicBezTo>
                    <a:pt x="3617" y="3524"/>
                    <a:pt x="3439" y="3133"/>
                    <a:pt x="3259" y="2738"/>
                  </a:cubicBezTo>
                  <a:cubicBezTo>
                    <a:pt x="2940" y="2034"/>
                    <a:pt x="2718" y="1758"/>
                    <a:pt x="2246" y="1142"/>
                  </a:cubicBezTo>
                  <a:cubicBezTo>
                    <a:pt x="1939" y="747"/>
                    <a:pt x="1388" y="169"/>
                    <a:pt x="894" y="16"/>
                  </a:cubicBezTo>
                  <a:cubicBezTo>
                    <a:pt x="861" y="5"/>
                    <a:pt x="828" y="0"/>
                    <a:pt x="7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0" name="Google Shape;720;p59"/>
            <p:cNvSpPr/>
            <p:nvPr/>
          </p:nvSpPr>
          <p:spPr>
            <a:xfrm flipH="1">
              <a:off x="1454284" y="2516943"/>
              <a:ext cx="134518" cy="125957"/>
            </a:xfrm>
            <a:custGeom>
              <a:avLst/>
              <a:gdLst/>
              <a:ahLst/>
              <a:cxnLst/>
              <a:rect l="l" t="t" r="r" b="b"/>
              <a:pathLst>
                <a:path w="2090" h="1957" extrusionOk="0">
                  <a:moveTo>
                    <a:pt x="1045" y="0"/>
                  </a:moveTo>
                  <a:cubicBezTo>
                    <a:pt x="564" y="0"/>
                    <a:pt x="144" y="352"/>
                    <a:pt x="75" y="840"/>
                  </a:cubicBezTo>
                  <a:cubicBezTo>
                    <a:pt x="1" y="1378"/>
                    <a:pt x="375" y="1871"/>
                    <a:pt x="909" y="1946"/>
                  </a:cubicBezTo>
                  <a:cubicBezTo>
                    <a:pt x="956" y="1953"/>
                    <a:pt x="1004" y="1956"/>
                    <a:pt x="1050" y="1956"/>
                  </a:cubicBezTo>
                  <a:cubicBezTo>
                    <a:pt x="1528" y="1956"/>
                    <a:pt x="1947" y="1603"/>
                    <a:pt x="2014" y="1115"/>
                  </a:cubicBezTo>
                  <a:cubicBezTo>
                    <a:pt x="2089" y="581"/>
                    <a:pt x="1719" y="85"/>
                    <a:pt x="1181" y="10"/>
                  </a:cubicBezTo>
                  <a:cubicBezTo>
                    <a:pt x="1136" y="3"/>
                    <a:pt x="1090" y="0"/>
                    <a:pt x="1045" y="0"/>
                  </a:cubicBezTo>
                  <a:close/>
                </a:path>
              </a:pathLst>
            </a:custGeom>
            <a:solidFill>
              <a:srgbClr val="DE98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1" name="Google Shape;721;p59"/>
            <p:cNvSpPr/>
            <p:nvPr/>
          </p:nvSpPr>
          <p:spPr>
            <a:xfrm flipH="1">
              <a:off x="1034968" y="2515785"/>
              <a:ext cx="134518" cy="126022"/>
            </a:xfrm>
            <a:custGeom>
              <a:avLst/>
              <a:gdLst/>
              <a:ahLst/>
              <a:cxnLst/>
              <a:rect l="l" t="t" r="r" b="b"/>
              <a:pathLst>
                <a:path w="2090" h="1958" extrusionOk="0">
                  <a:moveTo>
                    <a:pt x="1041" y="0"/>
                  </a:moveTo>
                  <a:cubicBezTo>
                    <a:pt x="563" y="0"/>
                    <a:pt x="144" y="354"/>
                    <a:pt x="76" y="841"/>
                  </a:cubicBezTo>
                  <a:cubicBezTo>
                    <a:pt x="1" y="1378"/>
                    <a:pt x="372" y="1872"/>
                    <a:pt x="909" y="1947"/>
                  </a:cubicBezTo>
                  <a:cubicBezTo>
                    <a:pt x="957" y="1954"/>
                    <a:pt x="1004" y="1957"/>
                    <a:pt x="1051" y="1957"/>
                  </a:cubicBezTo>
                  <a:cubicBezTo>
                    <a:pt x="1529" y="1957"/>
                    <a:pt x="1947" y="1603"/>
                    <a:pt x="2015" y="1117"/>
                  </a:cubicBezTo>
                  <a:cubicBezTo>
                    <a:pt x="2090" y="579"/>
                    <a:pt x="1716" y="86"/>
                    <a:pt x="1182" y="11"/>
                  </a:cubicBezTo>
                  <a:cubicBezTo>
                    <a:pt x="1134" y="4"/>
                    <a:pt x="1088" y="0"/>
                    <a:pt x="1041" y="0"/>
                  </a:cubicBezTo>
                  <a:close/>
                </a:path>
              </a:pathLst>
            </a:custGeom>
            <a:solidFill>
              <a:srgbClr val="DE98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2" name="Google Shape;722;p59"/>
            <p:cNvSpPr/>
            <p:nvPr/>
          </p:nvSpPr>
          <p:spPr>
            <a:xfrm flipH="1">
              <a:off x="1087032" y="2115004"/>
              <a:ext cx="456845" cy="613954"/>
            </a:xfrm>
            <a:custGeom>
              <a:avLst/>
              <a:gdLst/>
              <a:ahLst/>
              <a:cxnLst/>
              <a:rect l="l" t="t" r="r" b="b"/>
              <a:pathLst>
                <a:path w="7098" h="9539" extrusionOk="0">
                  <a:moveTo>
                    <a:pt x="3514" y="1"/>
                  </a:moveTo>
                  <a:cubicBezTo>
                    <a:pt x="3489" y="1"/>
                    <a:pt x="3464" y="1"/>
                    <a:pt x="3439" y="2"/>
                  </a:cubicBezTo>
                  <a:cubicBezTo>
                    <a:pt x="1528" y="46"/>
                    <a:pt x="0" y="1645"/>
                    <a:pt x="44" y="3557"/>
                  </a:cubicBezTo>
                  <a:lnTo>
                    <a:pt x="102" y="6140"/>
                  </a:lnTo>
                  <a:cubicBezTo>
                    <a:pt x="146" y="8026"/>
                    <a:pt x="1703" y="9539"/>
                    <a:pt x="3582" y="9539"/>
                  </a:cubicBezTo>
                  <a:cubicBezTo>
                    <a:pt x="3607" y="9539"/>
                    <a:pt x="3632" y="9539"/>
                    <a:pt x="3657" y="9538"/>
                  </a:cubicBezTo>
                  <a:cubicBezTo>
                    <a:pt x="5570" y="9494"/>
                    <a:pt x="7097" y="7895"/>
                    <a:pt x="7053" y="5983"/>
                  </a:cubicBezTo>
                  <a:lnTo>
                    <a:pt x="6995" y="3400"/>
                  </a:lnTo>
                  <a:cubicBezTo>
                    <a:pt x="6951" y="1514"/>
                    <a:pt x="5393" y="1"/>
                    <a:pt x="3514" y="1"/>
                  </a:cubicBezTo>
                  <a:close/>
                </a:path>
              </a:pathLst>
            </a:custGeom>
            <a:solidFill>
              <a:srgbClr val="DE98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3" name="Google Shape;723;p59"/>
            <p:cNvSpPr/>
            <p:nvPr/>
          </p:nvSpPr>
          <p:spPr>
            <a:xfrm flipH="1">
              <a:off x="1072878" y="2563734"/>
              <a:ext cx="40291" cy="56446"/>
            </a:xfrm>
            <a:custGeom>
              <a:avLst/>
              <a:gdLst/>
              <a:ahLst/>
              <a:cxnLst/>
              <a:rect l="l" t="t" r="r" b="b"/>
              <a:pathLst>
                <a:path w="626" h="877" extrusionOk="0">
                  <a:moveTo>
                    <a:pt x="613" y="1"/>
                  </a:moveTo>
                  <a:cubicBezTo>
                    <a:pt x="238" y="69"/>
                    <a:pt x="0" y="474"/>
                    <a:pt x="68" y="838"/>
                  </a:cubicBezTo>
                  <a:cubicBezTo>
                    <a:pt x="74" y="865"/>
                    <a:pt x="93" y="877"/>
                    <a:pt x="114" y="877"/>
                  </a:cubicBezTo>
                  <a:cubicBezTo>
                    <a:pt x="142" y="877"/>
                    <a:pt x="173" y="855"/>
                    <a:pt x="177" y="824"/>
                  </a:cubicBezTo>
                  <a:cubicBezTo>
                    <a:pt x="214" y="495"/>
                    <a:pt x="374" y="232"/>
                    <a:pt x="619" y="14"/>
                  </a:cubicBezTo>
                  <a:cubicBezTo>
                    <a:pt x="626" y="8"/>
                    <a:pt x="619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4" name="Google Shape;724;p59"/>
            <p:cNvSpPr/>
            <p:nvPr/>
          </p:nvSpPr>
          <p:spPr>
            <a:xfrm flipH="1">
              <a:off x="1421203" y="2483797"/>
              <a:ext cx="47628" cy="48980"/>
            </a:xfrm>
            <a:custGeom>
              <a:avLst/>
              <a:gdLst/>
              <a:ahLst/>
              <a:cxnLst/>
              <a:rect l="l" t="t" r="r" b="b"/>
              <a:pathLst>
                <a:path w="740" h="761" extrusionOk="0">
                  <a:moveTo>
                    <a:pt x="370" y="1"/>
                  </a:moveTo>
                  <a:cubicBezTo>
                    <a:pt x="364" y="1"/>
                    <a:pt x="357" y="1"/>
                    <a:pt x="351" y="1"/>
                  </a:cubicBezTo>
                  <a:cubicBezTo>
                    <a:pt x="154" y="11"/>
                    <a:pt x="1" y="188"/>
                    <a:pt x="11" y="396"/>
                  </a:cubicBezTo>
                  <a:cubicBezTo>
                    <a:pt x="21" y="600"/>
                    <a:pt x="178" y="760"/>
                    <a:pt x="372" y="760"/>
                  </a:cubicBezTo>
                  <a:cubicBezTo>
                    <a:pt x="377" y="760"/>
                    <a:pt x="383" y="760"/>
                    <a:pt x="389" y="760"/>
                  </a:cubicBezTo>
                  <a:cubicBezTo>
                    <a:pt x="586" y="749"/>
                    <a:pt x="739" y="573"/>
                    <a:pt x="729" y="365"/>
                  </a:cubicBezTo>
                  <a:cubicBezTo>
                    <a:pt x="719" y="161"/>
                    <a:pt x="562" y="1"/>
                    <a:pt x="3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5" name="Google Shape;725;p59"/>
            <p:cNvSpPr/>
            <p:nvPr/>
          </p:nvSpPr>
          <p:spPr>
            <a:xfrm flipH="1">
              <a:off x="1234683" y="2483153"/>
              <a:ext cx="47757" cy="48915"/>
            </a:xfrm>
            <a:custGeom>
              <a:avLst/>
              <a:gdLst/>
              <a:ahLst/>
              <a:cxnLst/>
              <a:rect l="l" t="t" r="r" b="b"/>
              <a:pathLst>
                <a:path w="742" h="760" extrusionOk="0">
                  <a:moveTo>
                    <a:pt x="371" y="0"/>
                  </a:moveTo>
                  <a:cubicBezTo>
                    <a:pt x="365" y="0"/>
                    <a:pt x="360" y="0"/>
                    <a:pt x="354" y="1"/>
                  </a:cubicBezTo>
                  <a:cubicBezTo>
                    <a:pt x="157" y="11"/>
                    <a:pt x="0" y="188"/>
                    <a:pt x="10" y="395"/>
                  </a:cubicBezTo>
                  <a:cubicBezTo>
                    <a:pt x="20" y="600"/>
                    <a:pt x="180" y="760"/>
                    <a:pt x="370" y="760"/>
                  </a:cubicBezTo>
                  <a:cubicBezTo>
                    <a:pt x="376" y="760"/>
                    <a:pt x="382" y="760"/>
                    <a:pt x="388" y="759"/>
                  </a:cubicBezTo>
                  <a:cubicBezTo>
                    <a:pt x="586" y="750"/>
                    <a:pt x="742" y="572"/>
                    <a:pt x="732" y="365"/>
                  </a:cubicBezTo>
                  <a:cubicBezTo>
                    <a:pt x="722" y="160"/>
                    <a:pt x="561" y="0"/>
                    <a:pt x="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6" name="Google Shape;726;p59"/>
            <p:cNvSpPr/>
            <p:nvPr/>
          </p:nvSpPr>
          <p:spPr>
            <a:xfrm rot="-10340898" flipH="1">
              <a:off x="1311080" y="2573259"/>
              <a:ext cx="40356" cy="33469"/>
            </a:xfrm>
            <a:custGeom>
              <a:avLst/>
              <a:gdLst/>
              <a:ahLst/>
              <a:cxnLst/>
              <a:rect l="l" t="t" r="r" b="b"/>
              <a:pathLst>
                <a:path w="627" h="520" extrusionOk="0">
                  <a:moveTo>
                    <a:pt x="499" y="1"/>
                  </a:moveTo>
                  <a:cubicBezTo>
                    <a:pt x="167" y="1"/>
                    <a:pt x="62" y="173"/>
                    <a:pt x="8" y="445"/>
                  </a:cubicBezTo>
                  <a:cubicBezTo>
                    <a:pt x="0" y="479"/>
                    <a:pt x="21" y="510"/>
                    <a:pt x="55" y="516"/>
                  </a:cubicBezTo>
                  <a:cubicBezTo>
                    <a:pt x="58" y="516"/>
                    <a:pt x="61" y="520"/>
                    <a:pt x="69" y="520"/>
                  </a:cubicBezTo>
                  <a:cubicBezTo>
                    <a:pt x="96" y="520"/>
                    <a:pt x="119" y="499"/>
                    <a:pt x="127" y="469"/>
                  </a:cubicBezTo>
                  <a:cubicBezTo>
                    <a:pt x="174" y="234"/>
                    <a:pt x="242" y="124"/>
                    <a:pt x="500" y="124"/>
                  </a:cubicBezTo>
                  <a:cubicBezTo>
                    <a:pt x="518" y="124"/>
                    <a:pt x="538" y="124"/>
                    <a:pt x="559" y="125"/>
                  </a:cubicBezTo>
                  <a:cubicBezTo>
                    <a:pt x="561" y="125"/>
                    <a:pt x="562" y="126"/>
                    <a:pt x="564" y="126"/>
                  </a:cubicBezTo>
                  <a:cubicBezTo>
                    <a:pt x="595" y="126"/>
                    <a:pt x="620" y="100"/>
                    <a:pt x="623" y="67"/>
                  </a:cubicBezTo>
                  <a:cubicBezTo>
                    <a:pt x="627" y="33"/>
                    <a:pt x="600" y="6"/>
                    <a:pt x="565" y="3"/>
                  </a:cubicBezTo>
                  <a:cubicBezTo>
                    <a:pt x="542" y="1"/>
                    <a:pt x="520" y="1"/>
                    <a:pt x="4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7" name="Google Shape;727;p59"/>
            <p:cNvSpPr/>
            <p:nvPr/>
          </p:nvSpPr>
          <p:spPr>
            <a:xfrm flipH="1">
              <a:off x="1223934" y="2412935"/>
              <a:ext cx="66615" cy="20145"/>
            </a:xfrm>
            <a:custGeom>
              <a:avLst/>
              <a:gdLst/>
              <a:ahLst/>
              <a:cxnLst/>
              <a:rect l="l" t="t" r="r" b="b"/>
              <a:pathLst>
                <a:path w="1035" h="313" extrusionOk="0">
                  <a:moveTo>
                    <a:pt x="500" y="0"/>
                  </a:moveTo>
                  <a:cubicBezTo>
                    <a:pt x="242" y="0"/>
                    <a:pt x="48" y="156"/>
                    <a:pt x="41" y="163"/>
                  </a:cubicBezTo>
                  <a:cubicBezTo>
                    <a:pt x="4" y="194"/>
                    <a:pt x="1" y="245"/>
                    <a:pt x="28" y="282"/>
                  </a:cubicBezTo>
                  <a:cubicBezTo>
                    <a:pt x="45" y="301"/>
                    <a:pt x="68" y="310"/>
                    <a:pt x="91" y="310"/>
                  </a:cubicBezTo>
                  <a:cubicBezTo>
                    <a:pt x="110" y="310"/>
                    <a:pt x="128" y="304"/>
                    <a:pt x="144" y="292"/>
                  </a:cubicBezTo>
                  <a:cubicBezTo>
                    <a:pt x="147" y="289"/>
                    <a:pt x="299" y="163"/>
                    <a:pt x="504" y="163"/>
                  </a:cubicBezTo>
                  <a:cubicBezTo>
                    <a:pt x="704" y="163"/>
                    <a:pt x="888" y="296"/>
                    <a:pt x="891" y="296"/>
                  </a:cubicBezTo>
                  <a:cubicBezTo>
                    <a:pt x="905" y="306"/>
                    <a:pt x="923" y="313"/>
                    <a:pt x="940" y="313"/>
                  </a:cubicBezTo>
                  <a:cubicBezTo>
                    <a:pt x="967" y="313"/>
                    <a:pt x="990" y="299"/>
                    <a:pt x="1007" y="278"/>
                  </a:cubicBezTo>
                  <a:cubicBezTo>
                    <a:pt x="1034" y="241"/>
                    <a:pt x="1025" y="190"/>
                    <a:pt x="990" y="163"/>
                  </a:cubicBezTo>
                  <a:cubicBezTo>
                    <a:pt x="980" y="156"/>
                    <a:pt x="759" y="0"/>
                    <a:pt x="5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8" name="Google Shape;728;p59"/>
            <p:cNvSpPr/>
            <p:nvPr/>
          </p:nvSpPr>
          <p:spPr>
            <a:xfrm flipH="1">
              <a:off x="1415475" y="2427287"/>
              <a:ext cx="66680" cy="28770"/>
            </a:xfrm>
            <a:custGeom>
              <a:avLst/>
              <a:gdLst/>
              <a:ahLst/>
              <a:cxnLst/>
              <a:rect l="l" t="t" r="r" b="b"/>
              <a:pathLst>
                <a:path w="1036" h="447" extrusionOk="0">
                  <a:moveTo>
                    <a:pt x="483" y="0"/>
                  </a:moveTo>
                  <a:cubicBezTo>
                    <a:pt x="280" y="0"/>
                    <a:pt x="75" y="81"/>
                    <a:pt x="65" y="87"/>
                  </a:cubicBezTo>
                  <a:cubicBezTo>
                    <a:pt x="21" y="104"/>
                    <a:pt x="0" y="154"/>
                    <a:pt x="18" y="195"/>
                  </a:cubicBezTo>
                  <a:cubicBezTo>
                    <a:pt x="31" y="226"/>
                    <a:pt x="63" y="245"/>
                    <a:pt x="96" y="245"/>
                  </a:cubicBezTo>
                  <a:cubicBezTo>
                    <a:pt x="106" y="245"/>
                    <a:pt x="116" y="243"/>
                    <a:pt x="126" y="239"/>
                  </a:cubicBezTo>
                  <a:cubicBezTo>
                    <a:pt x="191" y="215"/>
                    <a:pt x="348" y="166"/>
                    <a:pt x="485" y="166"/>
                  </a:cubicBezTo>
                  <a:cubicBezTo>
                    <a:pt x="535" y="166"/>
                    <a:pt x="583" y="172"/>
                    <a:pt x="623" y="189"/>
                  </a:cubicBezTo>
                  <a:cubicBezTo>
                    <a:pt x="817" y="270"/>
                    <a:pt x="861" y="382"/>
                    <a:pt x="861" y="389"/>
                  </a:cubicBezTo>
                  <a:cubicBezTo>
                    <a:pt x="875" y="423"/>
                    <a:pt x="905" y="447"/>
                    <a:pt x="940" y="447"/>
                  </a:cubicBezTo>
                  <a:cubicBezTo>
                    <a:pt x="949" y="447"/>
                    <a:pt x="957" y="443"/>
                    <a:pt x="963" y="443"/>
                  </a:cubicBezTo>
                  <a:cubicBezTo>
                    <a:pt x="1007" y="430"/>
                    <a:pt x="1035" y="382"/>
                    <a:pt x="1021" y="341"/>
                  </a:cubicBezTo>
                  <a:cubicBezTo>
                    <a:pt x="1015" y="321"/>
                    <a:pt x="957" y="148"/>
                    <a:pt x="684" y="35"/>
                  </a:cubicBezTo>
                  <a:cubicBezTo>
                    <a:pt x="622" y="10"/>
                    <a:pt x="553" y="0"/>
                    <a:pt x="4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9" name="Google Shape;729;p59"/>
            <p:cNvSpPr/>
            <p:nvPr/>
          </p:nvSpPr>
          <p:spPr>
            <a:xfrm flipH="1">
              <a:off x="1349376" y="2424713"/>
              <a:ext cx="25938" cy="123769"/>
            </a:xfrm>
            <a:custGeom>
              <a:avLst/>
              <a:gdLst/>
              <a:ahLst/>
              <a:cxnLst/>
              <a:rect l="l" t="t" r="r" b="b"/>
              <a:pathLst>
                <a:path w="403" h="1923" extrusionOk="0">
                  <a:moveTo>
                    <a:pt x="275" y="0"/>
                  </a:moveTo>
                  <a:cubicBezTo>
                    <a:pt x="234" y="0"/>
                    <a:pt x="198" y="30"/>
                    <a:pt x="195" y="72"/>
                  </a:cubicBezTo>
                  <a:cubicBezTo>
                    <a:pt x="181" y="232"/>
                    <a:pt x="161" y="395"/>
                    <a:pt x="140" y="552"/>
                  </a:cubicBezTo>
                  <a:cubicBezTo>
                    <a:pt x="69" y="1099"/>
                    <a:pt x="1" y="1617"/>
                    <a:pt x="253" y="1895"/>
                  </a:cubicBezTo>
                  <a:cubicBezTo>
                    <a:pt x="269" y="1912"/>
                    <a:pt x="290" y="1923"/>
                    <a:pt x="310" y="1923"/>
                  </a:cubicBezTo>
                  <a:cubicBezTo>
                    <a:pt x="330" y="1923"/>
                    <a:pt x="351" y="1916"/>
                    <a:pt x="365" y="1903"/>
                  </a:cubicBezTo>
                  <a:cubicBezTo>
                    <a:pt x="399" y="1871"/>
                    <a:pt x="402" y="1821"/>
                    <a:pt x="371" y="1790"/>
                  </a:cubicBezTo>
                  <a:cubicBezTo>
                    <a:pt x="167" y="1562"/>
                    <a:pt x="232" y="1083"/>
                    <a:pt x="300" y="576"/>
                  </a:cubicBezTo>
                  <a:cubicBezTo>
                    <a:pt x="321" y="412"/>
                    <a:pt x="341" y="249"/>
                    <a:pt x="355" y="86"/>
                  </a:cubicBezTo>
                  <a:cubicBezTo>
                    <a:pt x="358" y="42"/>
                    <a:pt x="327" y="4"/>
                    <a:pt x="283" y="1"/>
                  </a:cubicBezTo>
                  <a:cubicBezTo>
                    <a:pt x="280" y="1"/>
                    <a:pt x="278" y="0"/>
                    <a:pt x="2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0" name="Google Shape;730;p59"/>
            <p:cNvSpPr/>
            <p:nvPr/>
          </p:nvSpPr>
          <p:spPr>
            <a:xfrm flipH="1">
              <a:off x="1064698" y="2036225"/>
              <a:ext cx="494948" cy="486001"/>
            </a:xfrm>
            <a:custGeom>
              <a:avLst/>
              <a:gdLst/>
              <a:ahLst/>
              <a:cxnLst/>
              <a:rect l="l" t="t" r="r" b="b"/>
              <a:pathLst>
                <a:path w="7690" h="7551" extrusionOk="0">
                  <a:moveTo>
                    <a:pt x="3510" y="1"/>
                  </a:moveTo>
                  <a:cubicBezTo>
                    <a:pt x="3282" y="1"/>
                    <a:pt x="3081" y="139"/>
                    <a:pt x="2909" y="280"/>
                  </a:cubicBezTo>
                  <a:cubicBezTo>
                    <a:pt x="2647" y="501"/>
                    <a:pt x="2415" y="759"/>
                    <a:pt x="2228" y="1042"/>
                  </a:cubicBezTo>
                  <a:lnTo>
                    <a:pt x="2153" y="1025"/>
                  </a:lnTo>
                  <a:cubicBezTo>
                    <a:pt x="2132" y="833"/>
                    <a:pt x="1914" y="703"/>
                    <a:pt x="1702" y="703"/>
                  </a:cubicBezTo>
                  <a:cubicBezTo>
                    <a:pt x="1678" y="703"/>
                    <a:pt x="1654" y="705"/>
                    <a:pt x="1630" y="709"/>
                  </a:cubicBezTo>
                  <a:cubicBezTo>
                    <a:pt x="1402" y="742"/>
                    <a:pt x="1214" y="896"/>
                    <a:pt x="1062" y="1059"/>
                  </a:cubicBezTo>
                  <a:cubicBezTo>
                    <a:pt x="333" y="1841"/>
                    <a:pt x="143" y="2934"/>
                    <a:pt x="78" y="3971"/>
                  </a:cubicBezTo>
                  <a:cubicBezTo>
                    <a:pt x="0" y="5165"/>
                    <a:pt x="55" y="6367"/>
                    <a:pt x="234" y="7551"/>
                  </a:cubicBezTo>
                  <a:lnTo>
                    <a:pt x="364" y="7482"/>
                  </a:lnTo>
                  <a:cubicBezTo>
                    <a:pt x="394" y="6656"/>
                    <a:pt x="490" y="5829"/>
                    <a:pt x="653" y="5012"/>
                  </a:cubicBezTo>
                  <a:cubicBezTo>
                    <a:pt x="708" y="4747"/>
                    <a:pt x="769" y="4478"/>
                    <a:pt x="922" y="4250"/>
                  </a:cubicBezTo>
                  <a:cubicBezTo>
                    <a:pt x="946" y="4216"/>
                    <a:pt x="973" y="4186"/>
                    <a:pt x="1010" y="4165"/>
                  </a:cubicBezTo>
                  <a:cubicBezTo>
                    <a:pt x="1029" y="4158"/>
                    <a:pt x="1049" y="4155"/>
                    <a:pt x="1069" y="4155"/>
                  </a:cubicBezTo>
                  <a:cubicBezTo>
                    <a:pt x="1115" y="4155"/>
                    <a:pt x="1162" y="4170"/>
                    <a:pt x="1204" y="4189"/>
                  </a:cubicBezTo>
                  <a:cubicBezTo>
                    <a:pt x="1327" y="4244"/>
                    <a:pt x="1374" y="4376"/>
                    <a:pt x="1470" y="4471"/>
                  </a:cubicBezTo>
                  <a:lnTo>
                    <a:pt x="1548" y="4478"/>
                  </a:lnTo>
                  <a:cubicBezTo>
                    <a:pt x="1698" y="4349"/>
                    <a:pt x="1837" y="4213"/>
                    <a:pt x="1970" y="4070"/>
                  </a:cubicBezTo>
                  <a:cubicBezTo>
                    <a:pt x="1997" y="4039"/>
                    <a:pt x="2024" y="4008"/>
                    <a:pt x="2065" y="4002"/>
                  </a:cubicBezTo>
                  <a:cubicBezTo>
                    <a:pt x="2071" y="4001"/>
                    <a:pt x="2078" y="4001"/>
                    <a:pt x="2084" y="4001"/>
                  </a:cubicBezTo>
                  <a:cubicBezTo>
                    <a:pt x="2102" y="4001"/>
                    <a:pt x="2119" y="4004"/>
                    <a:pt x="2137" y="4008"/>
                  </a:cubicBezTo>
                  <a:cubicBezTo>
                    <a:pt x="2500" y="4093"/>
                    <a:pt x="2759" y="4410"/>
                    <a:pt x="3120" y="4512"/>
                  </a:cubicBezTo>
                  <a:cubicBezTo>
                    <a:pt x="3154" y="4521"/>
                    <a:pt x="3190" y="4527"/>
                    <a:pt x="3225" y="4527"/>
                  </a:cubicBezTo>
                  <a:cubicBezTo>
                    <a:pt x="3261" y="4527"/>
                    <a:pt x="3297" y="4521"/>
                    <a:pt x="3328" y="4502"/>
                  </a:cubicBezTo>
                  <a:cubicBezTo>
                    <a:pt x="3354" y="4489"/>
                    <a:pt x="3372" y="4465"/>
                    <a:pt x="3392" y="4444"/>
                  </a:cubicBezTo>
                  <a:cubicBezTo>
                    <a:pt x="3521" y="4294"/>
                    <a:pt x="3654" y="4148"/>
                    <a:pt x="3783" y="3999"/>
                  </a:cubicBezTo>
                  <a:lnTo>
                    <a:pt x="3862" y="4066"/>
                  </a:lnTo>
                  <a:cubicBezTo>
                    <a:pt x="4066" y="4206"/>
                    <a:pt x="4273" y="4349"/>
                    <a:pt x="4477" y="4492"/>
                  </a:cubicBezTo>
                  <a:cubicBezTo>
                    <a:pt x="4515" y="4516"/>
                    <a:pt x="4552" y="4539"/>
                    <a:pt x="4593" y="4547"/>
                  </a:cubicBezTo>
                  <a:cubicBezTo>
                    <a:pt x="4602" y="4548"/>
                    <a:pt x="4610" y="4549"/>
                    <a:pt x="4619" y="4549"/>
                  </a:cubicBezTo>
                  <a:cubicBezTo>
                    <a:pt x="4707" y="4549"/>
                    <a:pt x="4783" y="4475"/>
                    <a:pt x="4845" y="4413"/>
                  </a:cubicBezTo>
                  <a:cubicBezTo>
                    <a:pt x="4940" y="4322"/>
                    <a:pt x="5042" y="4244"/>
                    <a:pt x="5154" y="4172"/>
                  </a:cubicBezTo>
                  <a:cubicBezTo>
                    <a:pt x="5177" y="4157"/>
                    <a:pt x="5205" y="4142"/>
                    <a:pt x="5232" y="4142"/>
                  </a:cubicBezTo>
                  <a:cubicBezTo>
                    <a:pt x="5242" y="4142"/>
                    <a:pt x="5251" y="4144"/>
                    <a:pt x="5260" y="4148"/>
                  </a:cubicBezTo>
                  <a:cubicBezTo>
                    <a:pt x="5284" y="4159"/>
                    <a:pt x="5297" y="4179"/>
                    <a:pt x="5308" y="4200"/>
                  </a:cubicBezTo>
                  <a:cubicBezTo>
                    <a:pt x="5447" y="4420"/>
                    <a:pt x="5611" y="4662"/>
                    <a:pt x="5838" y="4805"/>
                  </a:cubicBezTo>
                  <a:lnTo>
                    <a:pt x="5934" y="4839"/>
                  </a:lnTo>
                  <a:cubicBezTo>
                    <a:pt x="6154" y="4798"/>
                    <a:pt x="6372" y="4734"/>
                    <a:pt x="6580" y="4649"/>
                  </a:cubicBezTo>
                  <a:lnTo>
                    <a:pt x="6604" y="4658"/>
                  </a:lnTo>
                  <a:cubicBezTo>
                    <a:pt x="6845" y="5519"/>
                    <a:pt x="7022" y="6400"/>
                    <a:pt x="7131" y="7285"/>
                  </a:cubicBezTo>
                  <a:cubicBezTo>
                    <a:pt x="7138" y="7336"/>
                    <a:pt x="7145" y="7387"/>
                    <a:pt x="7175" y="7428"/>
                  </a:cubicBezTo>
                  <a:cubicBezTo>
                    <a:pt x="7197" y="7460"/>
                    <a:pt x="7237" y="7485"/>
                    <a:pt x="7276" y="7485"/>
                  </a:cubicBezTo>
                  <a:cubicBezTo>
                    <a:pt x="7287" y="7485"/>
                    <a:pt x="7298" y="7483"/>
                    <a:pt x="7308" y="7479"/>
                  </a:cubicBezTo>
                  <a:lnTo>
                    <a:pt x="7356" y="7302"/>
                  </a:lnTo>
                  <a:cubicBezTo>
                    <a:pt x="7553" y="6244"/>
                    <a:pt x="7611" y="5257"/>
                    <a:pt x="7658" y="4182"/>
                  </a:cubicBezTo>
                  <a:cubicBezTo>
                    <a:pt x="7690" y="3515"/>
                    <a:pt x="7645" y="2766"/>
                    <a:pt x="7134" y="2297"/>
                  </a:cubicBezTo>
                  <a:cubicBezTo>
                    <a:pt x="7033" y="2206"/>
                    <a:pt x="6896" y="2128"/>
                    <a:pt x="6764" y="2128"/>
                  </a:cubicBezTo>
                  <a:cubicBezTo>
                    <a:pt x="6719" y="2128"/>
                    <a:pt x="6674" y="2137"/>
                    <a:pt x="6631" y="2158"/>
                  </a:cubicBezTo>
                  <a:lnTo>
                    <a:pt x="6590" y="2086"/>
                  </a:lnTo>
                  <a:cubicBezTo>
                    <a:pt x="6583" y="1750"/>
                    <a:pt x="6532" y="1416"/>
                    <a:pt x="6434" y="1089"/>
                  </a:cubicBezTo>
                  <a:cubicBezTo>
                    <a:pt x="6407" y="1004"/>
                    <a:pt x="6376" y="916"/>
                    <a:pt x="6314" y="844"/>
                  </a:cubicBezTo>
                  <a:cubicBezTo>
                    <a:pt x="6270" y="797"/>
                    <a:pt x="6212" y="759"/>
                    <a:pt x="6154" y="722"/>
                  </a:cubicBezTo>
                  <a:cubicBezTo>
                    <a:pt x="5985" y="620"/>
                    <a:pt x="5804" y="528"/>
                    <a:pt x="5603" y="501"/>
                  </a:cubicBezTo>
                  <a:cubicBezTo>
                    <a:pt x="5557" y="493"/>
                    <a:pt x="5510" y="490"/>
                    <a:pt x="5463" y="490"/>
                  </a:cubicBezTo>
                  <a:cubicBezTo>
                    <a:pt x="5358" y="490"/>
                    <a:pt x="5252" y="507"/>
                    <a:pt x="5151" y="535"/>
                  </a:cubicBezTo>
                  <a:cubicBezTo>
                    <a:pt x="4926" y="596"/>
                    <a:pt x="4719" y="709"/>
                    <a:pt x="4552" y="865"/>
                  </a:cubicBezTo>
                  <a:lnTo>
                    <a:pt x="4436" y="719"/>
                  </a:lnTo>
                  <a:cubicBezTo>
                    <a:pt x="4325" y="579"/>
                    <a:pt x="4307" y="382"/>
                    <a:pt x="4185" y="249"/>
                  </a:cubicBezTo>
                  <a:cubicBezTo>
                    <a:pt x="4086" y="140"/>
                    <a:pt x="3933" y="92"/>
                    <a:pt x="3786" y="51"/>
                  </a:cubicBezTo>
                  <a:cubicBezTo>
                    <a:pt x="3698" y="28"/>
                    <a:pt x="3610" y="4"/>
                    <a:pt x="3518" y="1"/>
                  </a:cubicBezTo>
                  <a:cubicBezTo>
                    <a:pt x="3515" y="1"/>
                    <a:pt x="3512" y="1"/>
                    <a:pt x="35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1" name="Google Shape;731;p59"/>
            <p:cNvSpPr/>
            <p:nvPr/>
          </p:nvSpPr>
          <p:spPr>
            <a:xfrm>
              <a:off x="1460202" y="3201946"/>
              <a:ext cx="122031" cy="100019"/>
            </a:xfrm>
            <a:custGeom>
              <a:avLst/>
              <a:gdLst/>
              <a:ahLst/>
              <a:cxnLst/>
              <a:rect l="l" t="t" r="r" b="b"/>
              <a:pathLst>
                <a:path w="1896" h="1554" extrusionOk="0">
                  <a:moveTo>
                    <a:pt x="955" y="0"/>
                  </a:moveTo>
                  <a:cubicBezTo>
                    <a:pt x="554" y="0"/>
                    <a:pt x="148" y="197"/>
                    <a:pt x="52" y="588"/>
                  </a:cubicBezTo>
                  <a:cubicBezTo>
                    <a:pt x="0" y="802"/>
                    <a:pt x="162" y="952"/>
                    <a:pt x="341" y="952"/>
                  </a:cubicBezTo>
                  <a:cubicBezTo>
                    <a:pt x="375" y="952"/>
                    <a:pt x="409" y="946"/>
                    <a:pt x="443" y="935"/>
                  </a:cubicBezTo>
                  <a:lnTo>
                    <a:pt x="443" y="935"/>
                  </a:lnTo>
                  <a:cubicBezTo>
                    <a:pt x="286" y="1013"/>
                    <a:pt x="157" y="1128"/>
                    <a:pt x="96" y="1292"/>
                  </a:cubicBezTo>
                  <a:cubicBezTo>
                    <a:pt x="47" y="1418"/>
                    <a:pt x="170" y="1554"/>
                    <a:pt x="297" y="1554"/>
                  </a:cubicBezTo>
                  <a:cubicBezTo>
                    <a:pt x="528" y="1551"/>
                    <a:pt x="697" y="1401"/>
                    <a:pt x="915" y="1346"/>
                  </a:cubicBezTo>
                  <a:cubicBezTo>
                    <a:pt x="971" y="1332"/>
                    <a:pt x="1024" y="1326"/>
                    <a:pt x="1076" y="1326"/>
                  </a:cubicBezTo>
                  <a:cubicBezTo>
                    <a:pt x="1238" y="1326"/>
                    <a:pt x="1386" y="1391"/>
                    <a:pt x="1528" y="1496"/>
                  </a:cubicBezTo>
                  <a:cubicBezTo>
                    <a:pt x="1540" y="1506"/>
                    <a:pt x="1555" y="1510"/>
                    <a:pt x="1569" y="1510"/>
                  </a:cubicBezTo>
                  <a:cubicBezTo>
                    <a:pt x="1616" y="1510"/>
                    <a:pt x="1666" y="1467"/>
                    <a:pt x="1660" y="1418"/>
                  </a:cubicBezTo>
                  <a:cubicBezTo>
                    <a:pt x="1644" y="1177"/>
                    <a:pt x="1494" y="1010"/>
                    <a:pt x="1293" y="918"/>
                  </a:cubicBezTo>
                  <a:lnTo>
                    <a:pt x="1358" y="918"/>
                  </a:lnTo>
                  <a:cubicBezTo>
                    <a:pt x="1495" y="924"/>
                    <a:pt x="1622" y="1003"/>
                    <a:pt x="1759" y="1003"/>
                  </a:cubicBezTo>
                  <a:cubicBezTo>
                    <a:pt x="1764" y="1003"/>
                    <a:pt x="1770" y="1003"/>
                    <a:pt x="1776" y="1003"/>
                  </a:cubicBezTo>
                  <a:cubicBezTo>
                    <a:pt x="1834" y="999"/>
                    <a:pt x="1868" y="959"/>
                    <a:pt x="1875" y="901"/>
                  </a:cubicBezTo>
                  <a:cubicBezTo>
                    <a:pt x="1895" y="704"/>
                    <a:pt x="1698" y="567"/>
                    <a:pt x="1531" y="496"/>
                  </a:cubicBezTo>
                  <a:cubicBezTo>
                    <a:pt x="1558" y="492"/>
                    <a:pt x="1589" y="489"/>
                    <a:pt x="1616" y="486"/>
                  </a:cubicBezTo>
                  <a:cubicBezTo>
                    <a:pt x="1712" y="465"/>
                    <a:pt x="1729" y="343"/>
                    <a:pt x="1671" y="278"/>
                  </a:cubicBezTo>
                  <a:cubicBezTo>
                    <a:pt x="1502" y="93"/>
                    <a:pt x="1229" y="0"/>
                    <a:pt x="955" y="0"/>
                  </a:cubicBezTo>
                  <a:close/>
                </a:path>
              </a:pathLst>
            </a:custGeom>
            <a:solidFill>
              <a:srgbClr val="DE98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2" name="Google Shape;732;p59"/>
            <p:cNvSpPr/>
            <p:nvPr/>
          </p:nvSpPr>
          <p:spPr>
            <a:xfrm>
              <a:off x="1078281" y="3217972"/>
              <a:ext cx="133874" cy="102916"/>
            </a:xfrm>
            <a:custGeom>
              <a:avLst/>
              <a:gdLst/>
              <a:ahLst/>
              <a:cxnLst/>
              <a:rect l="l" t="t" r="r" b="b"/>
              <a:pathLst>
                <a:path w="2080" h="1599" extrusionOk="0">
                  <a:moveTo>
                    <a:pt x="808" y="0"/>
                  </a:moveTo>
                  <a:cubicBezTo>
                    <a:pt x="648" y="0"/>
                    <a:pt x="494" y="46"/>
                    <a:pt x="385" y="169"/>
                  </a:cubicBezTo>
                  <a:cubicBezTo>
                    <a:pt x="317" y="247"/>
                    <a:pt x="344" y="359"/>
                    <a:pt x="443" y="394"/>
                  </a:cubicBezTo>
                  <a:cubicBezTo>
                    <a:pt x="600" y="444"/>
                    <a:pt x="742" y="468"/>
                    <a:pt x="878" y="512"/>
                  </a:cubicBezTo>
                  <a:cubicBezTo>
                    <a:pt x="845" y="510"/>
                    <a:pt x="809" y="509"/>
                    <a:pt x="772" y="509"/>
                  </a:cubicBezTo>
                  <a:cubicBezTo>
                    <a:pt x="525" y="509"/>
                    <a:pt x="224" y="566"/>
                    <a:pt x="171" y="815"/>
                  </a:cubicBezTo>
                  <a:cubicBezTo>
                    <a:pt x="160" y="873"/>
                    <a:pt x="181" y="917"/>
                    <a:pt x="229" y="955"/>
                  </a:cubicBezTo>
                  <a:cubicBezTo>
                    <a:pt x="334" y="1036"/>
                    <a:pt x="480" y="1030"/>
                    <a:pt x="623" y="1033"/>
                  </a:cubicBezTo>
                  <a:cubicBezTo>
                    <a:pt x="419" y="1097"/>
                    <a:pt x="235" y="1193"/>
                    <a:pt x="116" y="1295"/>
                  </a:cubicBezTo>
                  <a:cubicBezTo>
                    <a:pt x="0" y="1387"/>
                    <a:pt x="106" y="1543"/>
                    <a:pt x="222" y="1553"/>
                  </a:cubicBezTo>
                  <a:cubicBezTo>
                    <a:pt x="252" y="1557"/>
                    <a:pt x="282" y="1558"/>
                    <a:pt x="312" y="1558"/>
                  </a:cubicBezTo>
                  <a:cubicBezTo>
                    <a:pt x="524" y="1558"/>
                    <a:pt x="718" y="1481"/>
                    <a:pt x="933" y="1476"/>
                  </a:cubicBezTo>
                  <a:cubicBezTo>
                    <a:pt x="943" y="1475"/>
                    <a:pt x="953" y="1475"/>
                    <a:pt x="964" y="1475"/>
                  </a:cubicBezTo>
                  <a:cubicBezTo>
                    <a:pt x="1168" y="1475"/>
                    <a:pt x="1345" y="1572"/>
                    <a:pt x="1545" y="1598"/>
                  </a:cubicBezTo>
                  <a:cubicBezTo>
                    <a:pt x="1552" y="1599"/>
                    <a:pt x="1558" y="1599"/>
                    <a:pt x="1564" y="1599"/>
                  </a:cubicBezTo>
                  <a:cubicBezTo>
                    <a:pt x="1626" y="1599"/>
                    <a:pt x="1674" y="1569"/>
                    <a:pt x="1708" y="1526"/>
                  </a:cubicBezTo>
                  <a:cubicBezTo>
                    <a:pt x="1865" y="1476"/>
                    <a:pt x="1991" y="1288"/>
                    <a:pt x="1930" y="1111"/>
                  </a:cubicBezTo>
                  <a:cubicBezTo>
                    <a:pt x="2015" y="1077"/>
                    <a:pt x="2079" y="989"/>
                    <a:pt x="2079" y="897"/>
                  </a:cubicBezTo>
                  <a:cubicBezTo>
                    <a:pt x="2073" y="540"/>
                    <a:pt x="1630" y="267"/>
                    <a:pt x="1338" y="131"/>
                  </a:cubicBezTo>
                  <a:cubicBezTo>
                    <a:pt x="1188" y="60"/>
                    <a:pt x="993" y="0"/>
                    <a:pt x="808" y="0"/>
                  </a:cubicBezTo>
                  <a:close/>
                </a:path>
              </a:pathLst>
            </a:custGeom>
            <a:solidFill>
              <a:srgbClr val="DE98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3" name="Google Shape;733;p59"/>
            <p:cNvSpPr/>
            <p:nvPr/>
          </p:nvSpPr>
          <p:spPr>
            <a:xfrm>
              <a:off x="1154099" y="3282591"/>
              <a:ext cx="151831" cy="41771"/>
            </a:xfrm>
            <a:custGeom>
              <a:avLst/>
              <a:gdLst/>
              <a:ahLst/>
              <a:cxnLst/>
              <a:rect l="l" t="t" r="r" b="b"/>
              <a:pathLst>
                <a:path w="2359" h="649" extrusionOk="0">
                  <a:moveTo>
                    <a:pt x="2309" y="1"/>
                  </a:moveTo>
                  <a:cubicBezTo>
                    <a:pt x="2306" y="1"/>
                    <a:pt x="2303" y="1"/>
                    <a:pt x="2300" y="2"/>
                  </a:cubicBezTo>
                  <a:cubicBezTo>
                    <a:pt x="1541" y="196"/>
                    <a:pt x="748" y="390"/>
                    <a:pt x="6" y="638"/>
                  </a:cubicBezTo>
                  <a:cubicBezTo>
                    <a:pt x="1" y="641"/>
                    <a:pt x="2" y="649"/>
                    <a:pt x="7" y="649"/>
                  </a:cubicBezTo>
                  <a:cubicBezTo>
                    <a:pt x="8" y="649"/>
                    <a:pt x="9" y="648"/>
                    <a:pt x="10" y="648"/>
                  </a:cubicBezTo>
                  <a:cubicBezTo>
                    <a:pt x="731" y="549"/>
                    <a:pt x="1680" y="427"/>
                    <a:pt x="2327" y="63"/>
                  </a:cubicBezTo>
                  <a:cubicBezTo>
                    <a:pt x="2358" y="48"/>
                    <a:pt x="2341" y="1"/>
                    <a:pt x="23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4" name="Google Shape;734;p59"/>
            <p:cNvSpPr/>
            <p:nvPr/>
          </p:nvSpPr>
          <p:spPr>
            <a:xfrm>
              <a:off x="1318478" y="3306855"/>
              <a:ext cx="162193" cy="72215"/>
            </a:xfrm>
            <a:custGeom>
              <a:avLst/>
              <a:gdLst/>
              <a:ahLst/>
              <a:cxnLst/>
              <a:rect l="l" t="t" r="r" b="b"/>
              <a:pathLst>
                <a:path w="2520" h="1122" extrusionOk="0">
                  <a:moveTo>
                    <a:pt x="2460" y="1"/>
                  </a:moveTo>
                  <a:cubicBezTo>
                    <a:pt x="2454" y="1"/>
                    <a:pt x="2447" y="2"/>
                    <a:pt x="2441" y="6"/>
                  </a:cubicBezTo>
                  <a:cubicBezTo>
                    <a:pt x="2073" y="176"/>
                    <a:pt x="1709" y="349"/>
                    <a:pt x="1341" y="519"/>
                  </a:cubicBezTo>
                  <a:cubicBezTo>
                    <a:pt x="947" y="707"/>
                    <a:pt x="443" y="1047"/>
                    <a:pt x="15" y="1101"/>
                  </a:cubicBezTo>
                  <a:cubicBezTo>
                    <a:pt x="1" y="1101"/>
                    <a:pt x="1" y="1122"/>
                    <a:pt x="15" y="1122"/>
                  </a:cubicBezTo>
                  <a:cubicBezTo>
                    <a:pt x="382" y="1115"/>
                    <a:pt x="723" y="907"/>
                    <a:pt x="1049" y="754"/>
                  </a:cubicBezTo>
                  <a:cubicBezTo>
                    <a:pt x="1525" y="526"/>
                    <a:pt x="2001" y="299"/>
                    <a:pt x="2481" y="74"/>
                  </a:cubicBezTo>
                  <a:cubicBezTo>
                    <a:pt x="2519" y="53"/>
                    <a:pt x="2497" y="1"/>
                    <a:pt x="24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5" name="Google Shape;735;p59"/>
            <p:cNvSpPr/>
            <p:nvPr/>
          </p:nvSpPr>
          <p:spPr>
            <a:xfrm>
              <a:off x="1517613" y="3227240"/>
              <a:ext cx="42029" cy="7337"/>
            </a:xfrm>
            <a:custGeom>
              <a:avLst/>
              <a:gdLst/>
              <a:ahLst/>
              <a:cxnLst/>
              <a:rect l="l" t="t" r="r" b="b"/>
              <a:pathLst>
                <a:path w="653" h="114" extrusionOk="0">
                  <a:moveTo>
                    <a:pt x="176" y="0"/>
                  </a:moveTo>
                  <a:cubicBezTo>
                    <a:pt x="131" y="0"/>
                    <a:pt x="85" y="3"/>
                    <a:pt x="37" y="8"/>
                  </a:cubicBezTo>
                  <a:cubicBezTo>
                    <a:pt x="4" y="11"/>
                    <a:pt x="0" y="62"/>
                    <a:pt x="33" y="62"/>
                  </a:cubicBezTo>
                  <a:cubicBezTo>
                    <a:pt x="35" y="62"/>
                    <a:pt x="36" y="62"/>
                    <a:pt x="37" y="62"/>
                  </a:cubicBezTo>
                  <a:cubicBezTo>
                    <a:pt x="76" y="60"/>
                    <a:pt x="116" y="59"/>
                    <a:pt x="156" y="59"/>
                  </a:cubicBezTo>
                  <a:cubicBezTo>
                    <a:pt x="316" y="59"/>
                    <a:pt x="480" y="75"/>
                    <a:pt x="636" y="113"/>
                  </a:cubicBezTo>
                  <a:cubicBezTo>
                    <a:pt x="637" y="113"/>
                    <a:pt x="638" y="114"/>
                    <a:pt x="639" y="114"/>
                  </a:cubicBezTo>
                  <a:cubicBezTo>
                    <a:pt x="650" y="114"/>
                    <a:pt x="652" y="96"/>
                    <a:pt x="639" y="93"/>
                  </a:cubicBezTo>
                  <a:cubicBezTo>
                    <a:pt x="483" y="32"/>
                    <a:pt x="335" y="0"/>
                    <a:pt x="1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36" name="Google Shape;736;p59"/>
          <p:cNvGrpSpPr/>
          <p:nvPr/>
        </p:nvGrpSpPr>
        <p:grpSpPr>
          <a:xfrm rot="-1443738" flipH="1">
            <a:off x="7961835" y="1328495"/>
            <a:ext cx="673302" cy="678737"/>
            <a:chOff x="4566208" y="2132179"/>
            <a:chExt cx="1190999" cy="1200614"/>
          </a:xfrm>
        </p:grpSpPr>
        <p:sp>
          <p:nvSpPr>
            <p:cNvPr id="737" name="Google Shape;737;p59"/>
            <p:cNvSpPr/>
            <p:nvPr/>
          </p:nvSpPr>
          <p:spPr>
            <a:xfrm rot="724461">
              <a:off x="4661765" y="2197509"/>
              <a:ext cx="729412" cy="990771"/>
            </a:xfrm>
            <a:custGeom>
              <a:avLst/>
              <a:gdLst/>
              <a:ahLst/>
              <a:cxnLst/>
              <a:rect l="l" t="t" r="r" b="b"/>
              <a:pathLst>
                <a:path w="6952" h="9443" extrusionOk="0">
                  <a:moveTo>
                    <a:pt x="6952" y="0"/>
                  </a:moveTo>
                  <a:lnTo>
                    <a:pt x="1" y="9443"/>
                  </a:lnTo>
                  <a:lnTo>
                    <a:pt x="6952" y="4543"/>
                  </a:lnTo>
                  <a:lnTo>
                    <a:pt x="69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8" name="Google Shape;738;p59"/>
            <p:cNvSpPr/>
            <p:nvPr/>
          </p:nvSpPr>
          <p:spPr>
            <a:xfrm rot="724461">
              <a:off x="4602634" y="2756601"/>
              <a:ext cx="899384" cy="443397"/>
            </a:xfrm>
            <a:custGeom>
              <a:avLst/>
              <a:gdLst/>
              <a:ahLst/>
              <a:cxnLst/>
              <a:rect l="l" t="t" r="r" b="b"/>
              <a:pathLst>
                <a:path w="8572" h="4226" extrusionOk="0">
                  <a:moveTo>
                    <a:pt x="8301" y="0"/>
                  </a:moveTo>
                  <a:lnTo>
                    <a:pt x="1" y="4226"/>
                  </a:lnTo>
                  <a:lnTo>
                    <a:pt x="8572" y="2971"/>
                  </a:lnTo>
                  <a:lnTo>
                    <a:pt x="830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9" name="Google Shape;739;p59"/>
            <p:cNvSpPr/>
            <p:nvPr/>
          </p:nvSpPr>
          <p:spPr>
            <a:xfrm rot="724461">
              <a:off x="4607723" y="2708483"/>
              <a:ext cx="1107968" cy="514114"/>
            </a:xfrm>
            <a:custGeom>
              <a:avLst/>
              <a:gdLst/>
              <a:ahLst/>
              <a:cxnLst/>
              <a:rect l="l" t="t" r="r" b="b"/>
              <a:pathLst>
                <a:path w="10560" h="4900" extrusionOk="0">
                  <a:moveTo>
                    <a:pt x="6952" y="0"/>
                  </a:moveTo>
                  <a:lnTo>
                    <a:pt x="1" y="4900"/>
                  </a:lnTo>
                  <a:lnTo>
                    <a:pt x="10559" y="1046"/>
                  </a:lnTo>
                  <a:lnTo>
                    <a:pt x="69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0" name="Google Shape;740;p59"/>
            <p:cNvSpPr/>
            <p:nvPr/>
          </p:nvSpPr>
          <p:spPr>
            <a:xfrm rot="724461">
              <a:off x="4617060" y="2620208"/>
              <a:ext cx="791735" cy="569932"/>
            </a:xfrm>
            <a:custGeom>
              <a:avLst/>
              <a:gdLst/>
              <a:ahLst/>
              <a:cxnLst/>
              <a:rect l="l" t="t" r="r" b="b"/>
              <a:pathLst>
                <a:path w="7546" h="5432" extrusionOk="0">
                  <a:moveTo>
                    <a:pt x="6952" y="1"/>
                  </a:moveTo>
                  <a:lnTo>
                    <a:pt x="1" y="5432"/>
                  </a:lnTo>
                  <a:lnTo>
                    <a:pt x="7546" y="709"/>
                  </a:lnTo>
                  <a:lnTo>
                    <a:pt x="69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41" name="Google Shape;741;p59"/>
          <p:cNvGrpSpPr/>
          <p:nvPr/>
        </p:nvGrpSpPr>
        <p:grpSpPr>
          <a:xfrm>
            <a:off x="5391688" y="1272774"/>
            <a:ext cx="1682340" cy="669750"/>
            <a:chOff x="5981625" y="1844100"/>
            <a:chExt cx="1682340" cy="669750"/>
          </a:xfrm>
        </p:grpSpPr>
        <p:sp>
          <p:nvSpPr>
            <p:cNvPr id="742" name="Google Shape;742;p59"/>
            <p:cNvSpPr/>
            <p:nvPr/>
          </p:nvSpPr>
          <p:spPr>
            <a:xfrm>
              <a:off x="5981625" y="1844100"/>
              <a:ext cx="1682340" cy="578084"/>
            </a:xfrm>
            <a:custGeom>
              <a:avLst/>
              <a:gdLst/>
              <a:ahLst/>
              <a:cxnLst/>
              <a:rect l="l" t="t" r="r" b="b"/>
              <a:pathLst>
                <a:path w="10241" h="3519" extrusionOk="0">
                  <a:moveTo>
                    <a:pt x="4635" y="0"/>
                  </a:moveTo>
                  <a:cubicBezTo>
                    <a:pt x="4618" y="0"/>
                    <a:pt x="4600" y="1"/>
                    <a:pt x="4583" y="1"/>
                  </a:cubicBezTo>
                  <a:cubicBezTo>
                    <a:pt x="2786" y="59"/>
                    <a:pt x="2616" y="1015"/>
                    <a:pt x="2562" y="1804"/>
                  </a:cubicBezTo>
                  <a:cubicBezTo>
                    <a:pt x="2562" y="1804"/>
                    <a:pt x="2205" y="1627"/>
                    <a:pt x="1820" y="1627"/>
                  </a:cubicBezTo>
                  <a:cubicBezTo>
                    <a:pt x="1407" y="1627"/>
                    <a:pt x="962" y="1831"/>
                    <a:pt x="888" y="2675"/>
                  </a:cubicBezTo>
                  <a:cubicBezTo>
                    <a:pt x="888" y="2675"/>
                    <a:pt x="800" y="2644"/>
                    <a:pt x="679" y="2644"/>
                  </a:cubicBezTo>
                  <a:cubicBezTo>
                    <a:pt x="437" y="2644"/>
                    <a:pt x="65" y="2769"/>
                    <a:pt x="0" y="3519"/>
                  </a:cubicBezTo>
                  <a:lnTo>
                    <a:pt x="9870" y="3519"/>
                  </a:lnTo>
                  <a:cubicBezTo>
                    <a:pt x="9870" y="3519"/>
                    <a:pt x="10240" y="2615"/>
                    <a:pt x="7742" y="2615"/>
                  </a:cubicBezTo>
                  <a:cubicBezTo>
                    <a:pt x="7316" y="2615"/>
                    <a:pt x="6807" y="2641"/>
                    <a:pt x="6199" y="2702"/>
                  </a:cubicBezTo>
                  <a:cubicBezTo>
                    <a:pt x="6199" y="2702"/>
                    <a:pt x="6376" y="0"/>
                    <a:pt x="4635" y="0"/>
                  </a:cubicBezTo>
                  <a:close/>
                </a:path>
              </a:pathLst>
            </a:custGeom>
            <a:solidFill>
              <a:srgbClr val="CFC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743" name="Google Shape;743;p59"/>
            <p:cNvGrpSpPr/>
            <p:nvPr/>
          </p:nvGrpSpPr>
          <p:grpSpPr>
            <a:xfrm>
              <a:off x="6140808" y="2016260"/>
              <a:ext cx="1417036" cy="497589"/>
              <a:chOff x="6140808" y="1936610"/>
              <a:chExt cx="1417036" cy="497589"/>
            </a:xfrm>
          </p:grpSpPr>
          <p:sp>
            <p:nvSpPr>
              <p:cNvPr id="744" name="Google Shape;744;p59"/>
              <p:cNvSpPr/>
              <p:nvPr/>
            </p:nvSpPr>
            <p:spPr>
              <a:xfrm>
                <a:off x="6140808" y="2131112"/>
                <a:ext cx="1417036" cy="303087"/>
              </a:xfrm>
              <a:custGeom>
                <a:avLst/>
                <a:gdLst/>
                <a:ahLst/>
                <a:cxnLst/>
                <a:rect l="l" t="t" r="r" b="b"/>
                <a:pathLst>
                  <a:path w="8626" h="1845" extrusionOk="0">
                    <a:moveTo>
                      <a:pt x="5226" y="1"/>
                    </a:moveTo>
                    <a:lnTo>
                      <a:pt x="5226" y="1"/>
                    </a:lnTo>
                    <a:cubicBezTo>
                      <a:pt x="5240" y="280"/>
                      <a:pt x="5230" y="470"/>
                      <a:pt x="5230" y="470"/>
                    </a:cubicBezTo>
                    <a:cubicBezTo>
                      <a:pt x="5253" y="470"/>
                      <a:pt x="5281" y="467"/>
                      <a:pt x="5308" y="464"/>
                    </a:cubicBezTo>
                    <a:cubicBezTo>
                      <a:pt x="5291" y="318"/>
                      <a:pt x="5267" y="161"/>
                      <a:pt x="5226" y="1"/>
                    </a:cubicBezTo>
                    <a:close/>
                    <a:moveTo>
                      <a:pt x="181" y="1287"/>
                    </a:moveTo>
                    <a:cubicBezTo>
                      <a:pt x="93" y="1403"/>
                      <a:pt x="24" y="1576"/>
                      <a:pt x="0" y="1845"/>
                    </a:cubicBezTo>
                    <a:lnTo>
                      <a:pt x="8493" y="1845"/>
                    </a:lnTo>
                    <a:cubicBezTo>
                      <a:pt x="8493" y="1845"/>
                      <a:pt x="8626" y="1518"/>
                      <a:pt x="8136" y="128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45" name="Google Shape;745;p59"/>
              <p:cNvSpPr/>
              <p:nvPr/>
            </p:nvSpPr>
            <p:spPr>
              <a:xfrm>
                <a:off x="6170378" y="1936610"/>
                <a:ext cx="1306972" cy="405924"/>
              </a:xfrm>
              <a:custGeom>
                <a:avLst/>
                <a:gdLst/>
                <a:ahLst/>
                <a:cxnLst/>
                <a:rect l="l" t="t" r="r" b="b"/>
                <a:pathLst>
                  <a:path w="7956" h="2471" extrusionOk="0">
                    <a:moveTo>
                      <a:pt x="3764" y="1"/>
                    </a:moveTo>
                    <a:cubicBezTo>
                      <a:pt x="2215" y="48"/>
                      <a:pt x="2072" y="872"/>
                      <a:pt x="2022" y="1552"/>
                    </a:cubicBezTo>
                    <a:cubicBezTo>
                      <a:pt x="2022" y="1552"/>
                      <a:pt x="1716" y="1400"/>
                      <a:pt x="1386" y="1400"/>
                    </a:cubicBezTo>
                    <a:cubicBezTo>
                      <a:pt x="1031" y="1400"/>
                      <a:pt x="648" y="1573"/>
                      <a:pt x="582" y="2301"/>
                    </a:cubicBezTo>
                    <a:cubicBezTo>
                      <a:pt x="582" y="2301"/>
                      <a:pt x="508" y="2273"/>
                      <a:pt x="406" y="2273"/>
                    </a:cubicBezTo>
                    <a:cubicBezTo>
                      <a:pt x="283" y="2273"/>
                      <a:pt x="123" y="2311"/>
                      <a:pt x="1" y="2471"/>
                    </a:cubicBezTo>
                    <a:lnTo>
                      <a:pt x="7956" y="2471"/>
                    </a:lnTo>
                    <a:cubicBezTo>
                      <a:pt x="7690" y="2348"/>
                      <a:pt x="7237" y="2250"/>
                      <a:pt x="6479" y="2250"/>
                    </a:cubicBezTo>
                    <a:cubicBezTo>
                      <a:pt x="6114" y="2250"/>
                      <a:pt x="5676" y="2273"/>
                      <a:pt x="5152" y="2325"/>
                    </a:cubicBezTo>
                    <a:cubicBezTo>
                      <a:pt x="5152" y="2325"/>
                      <a:pt x="5172" y="2028"/>
                      <a:pt x="5128" y="1648"/>
                    </a:cubicBezTo>
                    <a:cubicBezTo>
                      <a:pt x="5101" y="1651"/>
                      <a:pt x="5073" y="1654"/>
                      <a:pt x="5050" y="1654"/>
                    </a:cubicBezTo>
                    <a:cubicBezTo>
                      <a:pt x="5050" y="1654"/>
                      <a:pt x="5060" y="1464"/>
                      <a:pt x="5046" y="1185"/>
                    </a:cubicBezTo>
                    <a:cubicBezTo>
                      <a:pt x="4900" y="596"/>
                      <a:pt x="4567" y="1"/>
                      <a:pt x="38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746" name="Google Shape;746;p59"/>
          <p:cNvSpPr/>
          <p:nvPr/>
        </p:nvSpPr>
        <p:spPr>
          <a:xfrm rot="10800000">
            <a:off x="7564852" y="3922479"/>
            <a:ext cx="1579980" cy="1217639"/>
          </a:xfrm>
          <a:custGeom>
            <a:avLst/>
            <a:gdLst/>
            <a:ahLst/>
            <a:cxnLst/>
            <a:rect l="l" t="t" r="r" b="b"/>
            <a:pathLst>
              <a:path w="50612" h="39005" extrusionOk="0">
                <a:moveTo>
                  <a:pt x="0" y="1"/>
                </a:moveTo>
                <a:lnTo>
                  <a:pt x="0" y="38373"/>
                </a:lnTo>
                <a:cubicBezTo>
                  <a:pt x="2481" y="38795"/>
                  <a:pt x="4983" y="39004"/>
                  <a:pt x="7479" y="39004"/>
                </a:cubicBezTo>
                <a:cubicBezTo>
                  <a:pt x="18546" y="39004"/>
                  <a:pt x="29478" y="34879"/>
                  <a:pt x="37820" y="26821"/>
                </a:cubicBezTo>
                <a:cubicBezTo>
                  <a:pt x="46532" y="18405"/>
                  <a:pt x="50612" y="7535"/>
                  <a:pt x="4843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79"/>
          <p:cNvSpPr/>
          <p:nvPr/>
        </p:nvSpPr>
        <p:spPr>
          <a:xfrm>
            <a:off x="650651" y="2153702"/>
            <a:ext cx="7904769" cy="381500"/>
          </a:xfrm>
          <a:custGeom>
            <a:avLst/>
            <a:gdLst/>
            <a:ahLst/>
            <a:cxnLst/>
            <a:rect l="l" t="t" r="r" b="b"/>
            <a:pathLst>
              <a:path w="283672" h="15260" extrusionOk="0">
                <a:moveTo>
                  <a:pt x="0" y="0"/>
                </a:moveTo>
                <a:cubicBezTo>
                  <a:pt x="6682" y="4008"/>
                  <a:pt x="12513" y="10211"/>
                  <a:pt x="20120" y="11902"/>
                </a:cubicBezTo>
                <a:cubicBezTo>
                  <a:pt x="39977" y="16315"/>
                  <a:pt x="60708" y="8502"/>
                  <a:pt x="81049" y="8502"/>
                </a:cubicBezTo>
                <a:cubicBezTo>
                  <a:pt x="98003" y="8502"/>
                  <a:pt x="114631" y="13247"/>
                  <a:pt x="131492" y="15019"/>
                </a:cubicBezTo>
                <a:cubicBezTo>
                  <a:pt x="144275" y="16363"/>
                  <a:pt x="156975" y="11622"/>
                  <a:pt x="169749" y="10202"/>
                </a:cubicBezTo>
                <a:cubicBezTo>
                  <a:pt x="183364" y="8689"/>
                  <a:pt x="197371" y="7141"/>
                  <a:pt x="210841" y="9635"/>
                </a:cubicBezTo>
                <a:cubicBezTo>
                  <a:pt x="234758" y="14064"/>
                  <a:pt x="264674" y="20291"/>
                  <a:pt x="283672" y="5101"/>
                </a:cubicBezTo>
              </a:path>
            </a:pathLst>
          </a:custGeom>
          <a:noFill/>
          <a:ln w="19050" cap="flat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412" name="Google Shape;1412;p79"/>
          <p:cNvSpPr txBox="1">
            <a:spLocks noGrp="1"/>
          </p:cNvSpPr>
          <p:nvPr>
            <p:ph type="subTitle" idx="4294967295"/>
          </p:nvPr>
        </p:nvSpPr>
        <p:spPr>
          <a:xfrm>
            <a:off x="88799" y="2776169"/>
            <a:ext cx="2837179" cy="15756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Các dòng thơ sắp xếp theo cặp.</a:t>
            </a:r>
          </a:p>
          <a:p>
            <a:pPr marL="342900" indent="-342900"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Một dòng 6 tiếng, 1 dòng 8 tiếng.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14" name="Google Shape;1414;p79"/>
          <p:cNvSpPr txBox="1">
            <a:spLocks noGrp="1"/>
          </p:cNvSpPr>
          <p:nvPr>
            <p:ph type="subTitle" idx="4294967295"/>
          </p:nvPr>
        </p:nvSpPr>
        <p:spPr>
          <a:xfrm>
            <a:off x="4218635" y="2666533"/>
            <a:ext cx="3111062" cy="16491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None/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Thanh điệu</a:t>
            </a:r>
          </a:p>
          <a:p>
            <a:pPr marL="0" indent="0" algn="just"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Dòng sáu và tám</a:t>
            </a:r>
          </a:p>
          <a:p>
            <a:pPr marL="342900" indent="-342900"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Tiếng sáu và tám: Thanh B.</a:t>
            </a:r>
          </a:p>
          <a:p>
            <a:pPr marL="342900" indent="-342900"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Tiếng thứ tư: thanh T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15" name="Google Shape;1415;p79"/>
          <p:cNvSpPr txBox="1">
            <a:spLocks noGrp="1"/>
          </p:cNvSpPr>
          <p:nvPr>
            <p:ph type="subTitle" idx="4294967295"/>
          </p:nvPr>
        </p:nvSpPr>
        <p:spPr>
          <a:xfrm>
            <a:off x="1807779" y="501611"/>
            <a:ext cx="3305051" cy="16830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Vần</a:t>
            </a:r>
          </a:p>
          <a:p>
            <a:pPr marL="342900" indent="-342900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Tiếng cuối dòng sáu vần với tiếng sáu dòng tám.</a:t>
            </a:r>
          </a:p>
          <a:p>
            <a:pPr marL="342900" indent="-342900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Tiếng cuối dòng tám vần tiếng cuối dòng sau tiếp theo.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17" name="Google Shape;1417;p79"/>
          <p:cNvSpPr txBox="1">
            <a:spLocks noGrp="1"/>
          </p:cNvSpPr>
          <p:nvPr>
            <p:ph type="subTitle" idx="4294967295"/>
          </p:nvPr>
        </p:nvSpPr>
        <p:spPr>
          <a:xfrm>
            <a:off x="6329436" y="1062985"/>
            <a:ext cx="2748166" cy="17131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Nhịp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Ngắt nhịp chẵn: 2/2/2 hoặc 2/4, 4/4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18" name="Google Shape;1418;p79"/>
          <p:cNvGrpSpPr/>
          <p:nvPr/>
        </p:nvGrpSpPr>
        <p:grpSpPr>
          <a:xfrm>
            <a:off x="1338686" y="2282602"/>
            <a:ext cx="337407" cy="462359"/>
            <a:chOff x="8514266" y="1265155"/>
            <a:chExt cx="337407" cy="462359"/>
          </a:xfrm>
        </p:grpSpPr>
        <p:sp>
          <p:nvSpPr>
            <p:cNvPr id="1419" name="Google Shape;1419;p79"/>
            <p:cNvSpPr/>
            <p:nvPr/>
          </p:nvSpPr>
          <p:spPr>
            <a:xfrm>
              <a:off x="8514266" y="1265155"/>
              <a:ext cx="337407" cy="230998"/>
            </a:xfrm>
            <a:custGeom>
              <a:avLst/>
              <a:gdLst/>
              <a:ahLst/>
              <a:cxnLst/>
              <a:rect l="l" t="t" r="r" b="b"/>
              <a:pathLst>
                <a:path w="2784" h="1906" extrusionOk="0">
                  <a:moveTo>
                    <a:pt x="1392" y="1"/>
                  </a:moveTo>
                  <a:lnTo>
                    <a:pt x="0" y="1906"/>
                  </a:lnTo>
                  <a:lnTo>
                    <a:pt x="2784" y="1906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20" name="Google Shape;1420;p79"/>
            <p:cNvSpPr/>
            <p:nvPr/>
          </p:nvSpPr>
          <p:spPr>
            <a:xfrm>
              <a:off x="8514266" y="1496032"/>
              <a:ext cx="337407" cy="231482"/>
            </a:xfrm>
            <a:custGeom>
              <a:avLst/>
              <a:gdLst/>
              <a:ahLst/>
              <a:cxnLst/>
              <a:rect l="l" t="t" r="r" b="b"/>
              <a:pathLst>
                <a:path w="2784" h="1910" extrusionOk="0">
                  <a:moveTo>
                    <a:pt x="1392" y="1"/>
                  </a:moveTo>
                  <a:lnTo>
                    <a:pt x="0" y="1910"/>
                  </a:lnTo>
                  <a:lnTo>
                    <a:pt x="2784" y="1910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21" name="Google Shape;1421;p79"/>
          <p:cNvGrpSpPr/>
          <p:nvPr/>
        </p:nvGrpSpPr>
        <p:grpSpPr>
          <a:xfrm rot="10800000">
            <a:off x="3336374" y="2313809"/>
            <a:ext cx="337407" cy="462359"/>
            <a:chOff x="8514266" y="1265155"/>
            <a:chExt cx="337407" cy="462359"/>
          </a:xfrm>
        </p:grpSpPr>
        <p:sp>
          <p:nvSpPr>
            <p:cNvPr id="1422" name="Google Shape;1422;p79"/>
            <p:cNvSpPr/>
            <p:nvPr/>
          </p:nvSpPr>
          <p:spPr>
            <a:xfrm>
              <a:off x="8514266" y="1265155"/>
              <a:ext cx="337407" cy="230998"/>
            </a:xfrm>
            <a:custGeom>
              <a:avLst/>
              <a:gdLst/>
              <a:ahLst/>
              <a:cxnLst/>
              <a:rect l="l" t="t" r="r" b="b"/>
              <a:pathLst>
                <a:path w="2784" h="1906" extrusionOk="0">
                  <a:moveTo>
                    <a:pt x="1392" y="1"/>
                  </a:moveTo>
                  <a:lnTo>
                    <a:pt x="0" y="1906"/>
                  </a:lnTo>
                  <a:lnTo>
                    <a:pt x="2784" y="1906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23" name="Google Shape;1423;p79"/>
            <p:cNvSpPr/>
            <p:nvPr/>
          </p:nvSpPr>
          <p:spPr>
            <a:xfrm>
              <a:off x="8514266" y="1496032"/>
              <a:ext cx="337407" cy="231482"/>
            </a:xfrm>
            <a:custGeom>
              <a:avLst/>
              <a:gdLst/>
              <a:ahLst/>
              <a:cxnLst/>
              <a:rect l="l" t="t" r="r" b="b"/>
              <a:pathLst>
                <a:path w="2784" h="1910" extrusionOk="0">
                  <a:moveTo>
                    <a:pt x="1392" y="1"/>
                  </a:moveTo>
                  <a:lnTo>
                    <a:pt x="0" y="1910"/>
                  </a:lnTo>
                  <a:lnTo>
                    <a:pt x="2784" y="1910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24" name="Google Shape;1424;p79"/>
          <p:cNvGrpSpPr/>
          <p:nvPr/>
        </p:nvGrpSpPr>
        <p:grpSpPr>
          <a:xfrm>
            <a:off x="5556020" y="2153702"/>
            <a:ext cx="337407" cy="462359"/>
            <a:chOff x="8514266" y="1265155"/>
            <a:chExt cx="337407" cy="462359"/>
          </a:xfrm>
        </p:grpSpPr>
        <p:sp>
          <p:nvSpPr>
            <p:cNvPr id="1425" name="Google Shape;1425;p79"/>
            <p:cNvSpPr/>
            <p:nvPr/>
          </p:nvSpPr>
          <p:spPr>
            <a:xfrm>
              <a:off x="8514266" y="1265155"/>
              <a:ext cx="337407" cy="230998"/>
            </a:xfrm>
            <a:custGeom>
              <a:avLst/>
              <a:gdLst/>
              <a:ahLst/>
              <a:cxnLst/>
              <a:rect l="l" t="t" r="r" b="b"/>
              <a:pathLst>
                <a:path w="2784" h="1906" extrusionOk="0">
                  <a:moveTo>
                    <a:pt x="1392" y="1"/>
                  </a:moveTo>
                  <a:lnTo>
                    <a:pt x="0" y="1906"/>
                  </a:lnTo>
                  <a:lnTo>
                    <a:pt x="2784" y="1906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26" name="Google Shape;1426;p79"/>
            <p:cNvSpPr/>
            <p:nvPr/>
          </p:nvSpPr>
          <p:spPr>
            <a:xfrm>
              <a:off x="8514266" y="1496032"/>
              <a:ext cx="337407" cy="231482"/>
            </a:xfrm>
            <a:custGeom>
              <a:avLst/>
              <a:gdLst/>
              <a:ahLst/>
              <a:cxnLst/>
              <a:rect l="l" t="t" r="r" b="b"/>
              <a:pathLst>
                <a:path w="2784" h="1910" extrusionOk="0">
                  <a:moveTo>
                    <a:pt x="1392" y="1"/>
                  </a:moveTo>
                  <a:lnTo>
                    <a:pt x="0" y="1910"/>
                  </a:lnTo>
                  <a:lnTo>
                    <a:pt x="2784" y="1910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28" name="Google Shape;1428;p79"/>
          <p:cNvGrpSpPr/>
          <p:nvPr/>
        </p:nvGrpSpPr>
        <p:grpSpPr>
          <a:xfrm rot="10800000">
            <a:off x="7558398" y="2313810"/>
            <a:ext cx="337407" cy="462359"/>
            <a:chOff x="8514266" y="1265155"/>
            <a:chExt cx="337407" cy="462359"/>
          </a:xfrm>
        </p:grpSpPr>
        <p:sp>
          <p:nvSpPr>
            <p:cNvPr id="1429" name="Google Shape;1429;p79"/>
            <p:cNvSpPr/>
            <p:nvPr/>
          </p:nvSpPr>
          <p:spPr>
            <a:xfrm>
              <a:off x="8514266" y="1265155"/>
              <a:ext cx="337407" cy="230998"/>
            </a:xfrm>
            <a:custGeom>
              <a:avLst/>
              <a:gdLst/>
              <a:ahLst/>
              <a:cxnLst/>
              <a:rect l="l" t="t" r="r" b="b"/>
              <a:pathLst>
                <a:path w="2784" h="1906" extrusionOk="0">
                  <a:moveTo>
                    <a:pt x="1392" y="1"/>
                  </a:moveTo>
                  <a:lnTo>
                    <a:pt x="0" y="1906"/>
                  </a:lnTo>
                  <a:lnTo>
                    <a:pt x="2784" y="1906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30" name="Google Shape;1430;p79"/>
            <p:cNvSpPr/>
            <p:nvPr/>
          </p:nvSpPr>
          <p:spPr>
            <a:xfrm>
              <a:off x="8514266" y="1496032"/>
              <a:ext cx="337407" cy="231482"/>
            </a:xfrm>
            <a:custGeom>
              <a:avLst/>
              <a:gdLst/>
              <a:ahLst/>
              <a:cxnLst/>
              <a:rect l="l" t="t" r="r" b="b"/>
              <a:pathLst>
                <a:path w="2784" h="1910" extrusionOk="0">
                  <a:moveTo>
                    <a:pt x="1392" y="1"/>
                  </a:moveTo>
                  <a:lnTo>
                    <a:pt x="0" y="1910"/>
                  </a:lnTo>
                  <a:lnTo>
                    <a:pt x="2784" y="1910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31" name="Google Shape;1431;p79"/>
          <p:cNvSpPr/>
          <p:nvPr/>
        </p:nvSpPr>
        <p:spPr>
          <a:xfrm>
            <a:off x="272563" y="1593338"/>
            <a:ext cx="378089" cy="363569"/>
          </a:xfrm>
          <a:custGeom>
            <a:avLst/>
            <a:gdLst/>
            <a:ahLst/>
            <a:cxnLst/>
            <a:rect l="l" t="t" r="r" b="b"/>
            <a:pathLst>
              <a:path w="3359" h="3230" extrusionOk="0">
                <a:moveTo>
                  <a:pt x="3358" y="1"/>
                </a:moveTo>
                <a:lnTo>
                  <a:pt x="0" y="1212"/>
                </a:lnTo>
                <a:lnTo>
                  <a:pt x="1800" y="3229"/>
                </a:lnTo>
                <a:lnTo>
                  <a:pt x="335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2" grpId="0" build="p"/>
      <p:bldP spid="1414" grpId="0" build="p"/>
      <p:bldP spid="1415" grpId="0" build="p"/>
      <p:bldP spid="1417" grpId="0" build="p"/>
    </p:bldLst>
  </p:timing>
</p:sld>
</file>

<file path=ppt/theme/theme1.xml><?xml version="1.0" encoding="utf-8"?>
<a:theme xmlns:a="http://schemas.openxmlformats.org/drawingml/2006/main" name="Teacher Newsletter by Slidesgo">
  <a:themeElements>
    <a:clrScheme name="Simple Light">
      <a:dk1>
        <a:srgbClr val="F4F0E9"/>
      </a:dk1>
      <a:lt1>
        <a:srgbClr val="18BCBE"/>
      </a:lt1>
      <a:dk2>
        <a:srgbClr val="87D5D6"/>
      </a:dk2>
      <a:lt2>
        <a:srgbClr val="FF6B48"/>
      </a:lt2>
      <a:accent1>
        <a:srgbClr val="FD9279"/>
      </a:accent1>
      <a:accent2>
        <a:srgbClr val="FFC561"/>
      </a:accent2>
      <a:accent3>
        <a:srgbClr val="FFE599"/>
      </a:accent3>
      <a:accent4>
        <a:srgbClr val="23385C"/>
      </a:accent4>
      <a:accent5>
        <a:srgbClr val="EBE6DD"/>
      </a:accent5>
      <a:accent6>
        <a:srgbClr val="FF6B48"/>
      </a:accent6>
      <a:hlink>
        <a:srgbClr val="2338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604</Words>
  <Application>Microsoft Office PowerPoint</Application>
  <PresentationFormat>On-screen Show (16:9)</PresentationFormat>
  <Paragraphs>109</Paragraphs>
  <Slides>17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Black Han Sans</vt:lpstr>
      <vt:lpstr>Roboto Slab</vt:lpstr>
      <vt:lpstr>Montserrat</vt:lpstr>
      <vt:lpstr>Catamaran</vt:lpstr>
      <vt:lpstr>Cambria</vt:lpstr>
      <vt:lpstr>Arial</vt:lpstr>
      <vt:lpstr>Titan One</vt:lpstr>
      <vt:lpstr>Lato</vt:lpstr>
      <vt:lpstr>Teacher Newsletter by Slidesgo</vt:lpstr>
      <vt:lpstr>TẬP LÀM MỘT BÀI THƠ LỤC BÁT </vt:lpstr>
      <vt:lpstr>HS hoàn chỉnh 1 bài thơ lục bát (4-8 câu)</vt:lpstr>
      <vt:lpstr>Thử tài hiểu – nhớ</vt:lpstr>
      <vt:lpstr>Câu 1</vt:lpstr>
      <vt:lpstr>Câu 2</vt:lpstr>
      <vt:lpstr>Câu 3</vt:lpstr>
      <vt:lpstr>Câu 4</vt:lpstr>
      <vt:lpstr>Những yêu cầu với 1 bài thơ lục bát</vt:lpstr>
      <vt:lpstr>PowerPoint Presentation</vt:lpstr>
      <vt:lpstr>Em hãy đọc bài thơ lục bát sau đây và xác định xem các yếu tố đã được tuân thủ đúng chưa?</vt:lpstr>
      <vt:lpstr>KHỞI ĐỘNG VIẾT</vt:lpstr>
      <vt:lpstr>1. Khởi động</vt:lpstr>
      <vt:lpstr>1. Khởi động</vt:lpstr>
      <vt:lpstr>THỰC HÀNH VIẾT</vt:lpstr>
      <vt:lpstr>Em cần chú ý </vt:lpstr>
      <vt:lpstr>IV. ĐỌC VÀ CHỈNH SỬA, NHẬN XÉT</vt:lpstr>
      <vt:lpstr>Phiếu nhận xét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TẬP LÀM MỘT BÀI THƠ LỤC BÁT </dc:title>
  <cp:lastModifiedBy>Admin_01</cp:lastModifiedBy>
  <cp:revision>9</cp:revision>
  <dcterms:modified xsi:type="dcterms:W3CDTF">2022-12-06T10:57:43Z</dcterms:modified>
</cp:coreProperties>
</file>